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6" r:id="rId1"/>
    <p:sldMasterId id="2147483998" r:id="rId2"/>
  </p:sldMasterIdLst>
  <p:notesMasterIdLst>
    <p:notesMasterId r:id="rId17"/>
  </p:notesMasterIdLst>
  <p:sldIdLst>
    <p:sldId id="257" r:id="rId3"/>
    <p:sldId id="303" r:id="rId4"/>
    <p:sldId id="284" r:id="rId5"/>
    <p:sldId id="304" r:id="rId6"/>
    <p:sldId id="286" r:id="rId7"/>
    <p:sldId id="287" r:id="rId8"/>
    <p:sldId id="289" r:id="rId9"/>
    <p:sldId id="292" r:id="rId10"/>
    <p:sldId id="293" r:id="rId11"/>
    <p:sldId id="302" r:id="rId12"/>
    <p:sldId id="305" r:id="rId13"/>
    <p:sldId id="295" r:id="rId14"/>
    <p:sldId id="298" r:id="rId15"/>
    <p:sldId id="28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750E"/>
    <a:srgbClr val="015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CF4B0F-4AEE-41C0-AAD0-B7BCD399AFF4}" v="44" dt="2023-01-18T06:29:19.256"/>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96" autoAdjust="0"/>
    <p:restoredTop sz="96242" autoAdjust="0"/>
  </p:normalViewPr>
  <p:slideViewPr>
    <p:cSldViewPr snapToGrid="0">
      <p:cViewPr varScale="1">
        <p:scale>
          <a:sx n="106" d="100"/>
          <a:sy n="106" d="100"/>
        </p:scale>
        <p:origin x="1314" y="17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岡田 陸" userId="e4191a97c80654fe" providerId="LiveId" clId="{AF0B3DB8-EC61-4A5A-AD19-275EAF63A3C7}"/>
    <pc:docChg chg="undo redo custSel addSld delSld modSld sldOrd">
      <pc:chgData name="岡田 陸" userId="e4191a97c80654fe" providerId="LiveId" clId="{AF0B3DB8-EC61-4A5A-AD19-275EAF63A3C7}" dt="2023-01-17T09:49:32.459" v="22884" actId="20577"/>
      <pc:docMkLst>
        <pc:docMk/>
      </pc:docMkLst>
      <pc:sldChg chg="modSp mod">
        <pc:chgData name="岡田 陸" userId="e4191a97c80654fe" providerId="LiveId" clId="{AF0B3DB8-EC61-4A5A-AD19-275EAF63A3C7}" dt="2023-01-14T06:22:13.240" v="178"/>
        <pc:sldMkLst>
          <pc:docMk/>
          <pc:sldMk cId="2829171544" sldId="257"/>
        </pc:sldMkLst>
        <pc:spChg chg="mod">
          <ac:chgData name="岡田 陸" userId="e4191a97c80654fe" providerId="LiveId" clId="{AF0B3DB8-EC61-4A5A-AD19-275EAF63A3C7}" dt="2023-01-14T06:16:23.940" v="4" actId="120"/>
          <ac:spMkLst>
            <pc:docMk/>
            <pc:sldMk cId="2829171544" sldId="257"/>
            <ac:spMk id="2" creationId="{E91E5C06-EE9A-A291-58E8-2A40B9827430}"/>
          </ac:spMkLst>
        </pc:spChg>
        <pc:spChg chg="mod">
          <ac:chgData name="岡田 陸" userId="e4191a97c80654fe" providerId="LiveId" clId="{AF0B3DB8-EC61-4A5A-AD19-275EAF63A3C7}" dt="2023-01-14T06:22:13.240" v="178"/>
          <ac:spMkLst>
            <pc:docMk/>
            <pc:sldMk cId="2829171544" sldId="257"/>
            <ac:spMk id="3" creationId="{E576D4C3-BBC3-EC6B-D092-CD71BAA3F0A6}"/>
          </ac:spMkLst>
        </pc:spChg>
      </pc:sldChg>
      <pc:sldChg chg="modSp del mod modShow">
        <pc:chgData name="岡田 陸" userId="e4191a97c80654fe" providerId="LiveId" clId="{AF0B3DB8-EC61-4A5A-AD19-275EAF63A3C7}" dt="2023-01-15T00:28:25.454" v="4645" actId="2696"/>
        <pc:sldMkLst>
          <pc:docMk/>
          <pc:sldMk cId="2351927497" sldId="258"/>
        </pc:sldMkLst>
        <pc:spChg chg="mod">
          <ac:chgData name="岡田 陸" userId="e4191a97c80654fe" providerId="LiveId" clId="{AF0B3DB8-EC61-4A5A-AD19-275EAF63A3C7}" dt="2023-01-14T06:22:13.240" v="178"/>
          <ac:spMkLst>
            <pc:docMk/>
            <pc:sldMk cId="2351927497" sldId="258"/>
            <ac:spMk id="2" creationId="{CF811076-9965-F550-9104-B56894CD5029}"/>
          </ac:spMkLst>
        </pc:spChg>
        <pc:spChg chg="mod">
          <ac:chgData name="岡田 陸" userId="e4191a97c80654fe" providerId="LiveId" clId="{AF0B3DB8-EC61-4A5A-AD19-275EAF63A3C7}" dt="2023-01-14T06:20:47.324" v="162" actId="27636"/>
          <ac:spMkLst>
            <pc:docMk/>
            <pc:sldMk cId="2351927497" sldId="258"/>
            <ac:spMk id="3" creationId="{982EE3B4-6AE4-8958-2979-621FCBC0F324}"/>
          </ac:spMkLst>
        </pc:spChg>
      </pc:sldChg>
      <pc:sldChg chg="modSp del mod modShow">
        <pc:chgData name="岡田 陸" userId="e4191a97c80654fe" providerId="LiveId" clId="{AF0B3DB8-EC61-4A5A-AD19-275EAF63A3C7}" dt="2023-01-15T04:02:42.115" v="7806" actId="47"/>
        <pc:sldMkLst>
          <pc:docMk/>
          <pc:sldMk cId="1020150811" sldId="260"/>
        </pc:sldMkLst>
        <pc:spChg chg="mod">
          <ac:chgData name="岡田 陸" userId="e4191a97c80654fe" providerId="LiveId" clId="{AF0B3DB8-EC61-4A5A-AD19-275EAF63A3C7}" dt="2023-01-14T06:22:13.240" v="178"/>
          <ac:spMkLst>
            <pc:docMk/>
            <pc:sldMk cId="1020150811" sldId="260"/>
            <ac:spMk id="2" creationId="{DB7E083A-1F32-AF4D-F3BD-C11BCCB54662}"/>
          </ac:spMkLst>
        </pc:spChg>
        <pc:spChg chg="mod">
          <ac:chgData name="岡田 陸" userId="e4191a97c80654fe" providerId="LiveId" clId="{AF0B3DB8-EC61-4A5A-AD19-275EAF63A3C7}" dt="2023-01-14T06:22:13.240" v="178"/>
          <ac:spMkLst>
            <pc:docMk/>
            <pc:sldMk cId="1020150811" sldId="260"/>
            <ac:spMk id="3" creationId="{C23AB06B-84C8-50A2-BCF2-2B2E1786BCE3}"/>
          </ac:spMkLst>
        </pc:spChg>
      </pc:sldChg>
      <pc:sldChg chg="modSp del mod modShow modNotesTx">
        <pc:chgData name="岡田 陸" userId="e4191a97c80654fe" providerId="LiveId" clId="{AF0B3DB8-EC61-4A5A-AD19-275EAF63A3C7}" dt="2023-01-15T06:59:32.945" v="8897" actId="47"/>
        <pc:sldMkLst>
          <pc:docMk/>
          <pc:sldMk cId="634386356" sldId="261"/>
        </pc:sldMkLst>
        <pc:spChg chg="mod">
          <ac:chgData name="岡田 陸" userId="e4191a97c80654fe" providerId="LiveId" clId="{AF0B3DB8-EC61-4A5A-AD19-275EAF63A3C7}" dt="2023-01-14T06:22:13.240" v="178"/>
          <ac:spMkLst>
            <pc:docMk/>
            <pc:sldMk cId="634386356" sldId="261"/>
            <ac:spMk id="2" creationId="{DB12E046-8657-AF3D-7497-BA2594B6F135}"/>
          </ac:spMkLst>
        </pc:spChg>
        <pc:spChg chg="mod">
          <ac:chgData name="岡田 陸" userId="e4191a97c80654fe" providerId="LiveId" clId="{AF0B3DB8-EC61-4A5A-AD19-275EAF63A3C7}" dt="2023-01-15T06:57:47.743" v="8844" actId="20577"/>
          <ac:spMkLst>
            <pc:docMk/>
            <pc:sldMk cId="634386356" sldId="261"/>
            <ac:spMk id="3" creationId="{D4FD00C1-D641-274E-C976-54BE9E6BED56}"/>
          </ac:spMkLst>
        </pc:spChg>
      </pc:sldChg>
      <pc:sldChg chg="addSp modSp del mod modShow">
        <pc:chgData name="岡田 陸" userId="e4191a97c80654fe" providerId="LiveId" clId="{AF0B3DB8-EC61-4A5A-AD19-275EAF63A3C7}" dt="2023-01-15T14:02:20.817" v="12113" actId="47"/>
        <pc:sldMkLst>
          <pc:docMk/>
          <pc:sldMk cId="2459372524" sldId="262"/>
        </pc:sldMkLst>
        <pc:spChg chg="mod">
          <ac:chgData name="岡田 陸" userId="e4191a97c80654fe" providerId="LiveId" clId="{AF0B3DB8-EC61-4A5A-AD19-275EAF63A3C7}" dt="2023-01-14T06:22:13.240" v="178"/>
          <ac:spMkLst>
            <pc:docMk/>
            <pc:sldMk cId="2459372524" sldId="262"/>
            <ac:spMk id="2" creationId="{59AFE088-C328-C287-7ACF-96C8B6E3FFD1}"/>
          </ac:spMkLst>
        </pc:spChg>
        <pc:spChg chg="mod">
          <ac:chgData name="岡田 陸" userId="e4191a97c80654fe" providerId="LiveId" clId="{AF0B3DB8-EC61-4A5A-AD19-275EAF63A3C7}" dt="2023-01-14T06:22:13.240" v="178"/>
          <ac:spMkLst>
            <pc:docMk/>
            <pc:sldMk cId="2459372524" sldId="262"/>
            <ac:spMk id="3" creationId="{BB2D8E75-F68F-3923-5213-0189ACAA0715}"/>
          </ac:spMkLst>
        </pc:spChg>
        <pc:spChg chg="add mod">
          <ac:chgData name="岡田 陸" userId="e4191a97c80654fe" providerId="LiveId" clId="{AF0B3DB8-EC61-4A5A-AD19-275EAF63A3C7}" dt="2023-01-15T06:59:29.227" v="8896" actId="1076"/>
          <ac:spMkLst>
            <pc:docMk/>
            <pc:sldMk cId="2459372524" sldId="262"/>
            <ac:spMk id="7" creationId="{848E6B05-CE2C-7F92-F94F-D6AA5292CE05}"/>
          </ac:spMkLst>
        </pc:spChg>
        <pc:graphicFrameChg chg="modGraphic">
          <ac:chgData name="岡田 陸" userId="e4191a97c80654fe" providerId="LiveId" clId="{AF0B3DB8-EC61-4A5A-AD19-275EAF63A3C7}" dt="2023-01-15T07:37:03.449" v="10510" actId="14734"/>
          <ac:graphicFrameMkLst>
            <pc:docMk/>
            <pc:sldMk cId="2459372524" sldId="262"/>
            <ac:graphicFrameMk id="5" creationId="{03B668AF-025C-D54D-AA1C-16B6A2D20BDF}"/>
          </ac:graphicFrameMkLst>
        </pc:graphicFrameChg>
      </pc:sldChg>
      <pc:sldChg chg="modSp del mod ord modShow">
        <pc:chgData name="岡田 陸" userId="e4191a97c80654fe" providerId="LiveId" clId="{AF0B3DB8-EC61-4A5A-AD19-275EAF63A3C7}" dt="2023-01-15T16:43:44.604" v="16016" actId="47"/>
        <pc:sldMkLst>
          <pc:docMk/>
          <pc:sldMk cId="102027933" sldId="263"/>
        </pc:sldMkLst>
        <pc:spChg chg="mod">
          <ac:chgData name="岡田 陸" userId="e4191a97c80654fe" providerId="LiveId" clId="{AF0B3DB8-EC61-4A5A-AD19-275EAF63A3C7}" dt="2023-01-14T06:22:13.240" v="178"/>
          <ac:spMkLst>
            <pc:docMk/>
            <pc:sldMk cId="102027933" sldId="263"/>
            <ac:spMk id="2" creationId="{64195FF1-5A25-8A69-D93C-72B6E0A05F34}"/>
          </ac:spMkLst>
        </pc:spChg>
      </pc:sldChg>
      <pc:sldChg chg="modSp del mod ord modShow">
        <pc:chgData name="岡田 陸" userId="e4191a97c80654fe" providerId="LiveId" clId="{AF0B3DB8-EC61-4A5A-AD19-275EAF63A3C7}" dt="2023-01-17T08:36:14.548" v="20745" actId="47"/>
        <pc:sldMkLst>
          <pc:docMk/>
          <pc:sldMk cId="1828569405" sldId="264"/>
        </pc:sldMkLst>
        <pc:spChg chg="mod">
          <ac:chgData name="岡田 陸" userId="e4191a97c80654fe" providerId="LiveId" clId="{AF0B3DB8-EC61-4A5A-AD19-275EAF63A3C7}" dt="2023-01-14T06:22:13.240" v="178"/>
          <ac:spMkLst>
            <pc:docMk/>
            <pc:sldMk cId="1828569405" sldId="264"/>
            <ac:spMk id="2" creationId="{38C929C9-8876-9FE8-D8F6-120CAFE74230}"/>
          </ac:spMkLst>
        </pc:spChg>
        <pc:spChg chg="mod">
          <ac:chgData name="岡田 陸" userId="e4191a97c80654fe" providerId="LiveId" clId="{AF0B3DB8-EC61-4A5A-AD19-275EAF63A3C7}" dt="2023-01-15T14:01:49.373" v="12110" actId="20577"/>
          <ac:spMkLst>
            <pc:docMk/>
            <pc:sldMk cId="1828569405" sldId="264"/>
            <ac:spMk id="6" creationId="{44F58618-D8CA-61AB-1F99-19FB3E38084E}"/>
          </ac:spMkLst>
        </pc:spChg>
      </pc:sldChg>
      <pc:sldChg chg="modSp mod ord">
        <pc:chgData name="岡田 陸" userId="e4191a97c80654fe" providerId="LiveId" clId="{AF0B3DB8-EC61-4A5A-AD19-275EAF63A3C7}" dt="2023-01-17T05:48:10.893" v="17818" actId="20577"/>
        <pc:sldMkLst>
          <pc:docMk/>
          <pc:sldMk cId="3435793947" sldId="265"/>
        </pc:sldMkLst>
        <pc:spChg chg="mod">
          <ac:chgData name="岡田 陸" userId="e4191a97c80654fe" providerId="LiveId" clId="{AF0B3DB8-EC61-4A5A-AD19-275EAF63A3C7}" dt="2023-01-15T13:44:52.430" v="11687" actId="20577"/>
          <ac:spMkLst>
            <pc:docMk/>
            <pc:sldMk cId="3435793947" sldId="265"/>
            <ac:spMk id="2" creationId="{F4797014-8E7D-8D5A-4ACC-38AA6464F450}"/>
          </ac:spMkLst>
        </pc:spChg>
        <pc:spChg chg="mod">
          <ac:chgData name="岡田 陸" userId="e4191a97c80654fe" providerId="LiveId" clId="{AF0B3DB8-EC61-4A5A-AD19-275EAF63A3C7}" dt="2023-01-17T05:48:10.893" v="17818" actId="20577"/>
          <ac:spMkLst>
            <pc:docMk/>
            <pc:sldMk cId="3435793947" sldId="265"/>
            <ac:spMk id="3" creationId="{8569966C-DD1B-D9BD-955F-5EE262D40FE3}"/>
          </ac:spMkLst>
        </pc:spChg>
      </pc:sldChg>
      <pc:sldChg chg="modSp del mod modShow">
        <pc:chgData name="岡田 陸" userId="e4191a97c80654fe" providerId="LiveId" clId="{AF0B3DB8-EC61-4A5A-AD19-275EAF63A3C7}" dt="2023-01-15T01:50:56.558" v="6157" actId="47"/>
        <pc:sldMkLst>
          <pc:docMk/>
          <pc:sldMk cId="3318475643" sldId="266"/>
        </pc:sldMkLst>
        <pc:spChg chg="mod">
          <ac:chgData name="岡田 陸" userId="e4191a97c80654fe" providerId="LiveId" clId="{AF0B3DB8-EC61-4A5A-AD19-275EAF63A3C7}" dt="2023-01-14T06:22:13.240" v="178"/>
          <ac:spMkLst>
            <pc:docMk/>
            <pc:sldMk cId="3318475643" sldId="266"/>
            <ac:spMk id="2" creationId="{31AFAFCC-4DD7-98DA-D8F7-5B3A9741B74C}"/>
          </ac:spMkLst>
        </pc:spChg>
        <pc:spChg chg="mod">
          <ac:chgData name="岡田 陸" userId="e4191a97c80654fe" providerId="LiveId" clId="{AF0B3DB8-EC61-4A5A-AD19-275EAF63A3C7}" dt="2023-01-14T06:20:47.332" v="163" actId="27636"/>
          <ac:spMkLst>
            <pc:docMk/>
            <pc:sldMk cId="3318475643" sldId="266"/>
            <ac:spMk id="3" creationId="{DA4D6CB4-055E-5FD6-86B9-501900CDD8A3}"/>
          </ac:spMkLst>
        </pc:spChg>
      </pc:sldChg>
      <pc:sldChg chg="del">
        <pc:chgData name="岡田 陸" userId="e4191a97c80654fe" providerId="LiveId" clId="{AF0B3DB8-EC61-4A5A-AD19-275EAF63A3C7}" dt="2023-01-15T13:53:37.617" v="11876" actId="47"/>
        <pc:sldMkLst>
          <pc:docMk/>
          <pc:sldMk cId="1189662137" sldId="269"/>
        </pc:sldMkLst>
      </pc:sldChg>
      <pc:sldChg chg="modSp add del mod modShow">
        <pc:chgData name="岡田 陸" userId="e4191a97c80654fe" providerId="LiveId" clId="{AF0B3DB8-EC61-4A5A-AD19-275EAF63A3C7}" dt="2023-01-15T16:44:05.584" v="16017" actId="47"/>
        <pc:sldMkLst>
          <pc:docMk/>
          <pc:sldMk cId="3451995733" sldId="270"/>
        </pc:sldMkLst>
        <pc:spChg chg="mod">
          <ac:chgData name="岡田 陸" userId="e4191a97c80654fe" providerId="LiveId" clId="{AF0B3DB8-EC61-4A5A-AD19-275EAF63A3C7}" dt="2023-01-14T06:22:13.240" v="178"/>
          <ac:spMkLst>
            <pc:docMk/>
            <pc:sldMk cId="3451995733" sldId="270"/>
            <ac:spMk id="2" creationId="{B9B32B95-E3E3-5990-A774-D9CCBD387A61}"/>
          </ac:spMkLst>
        </pc:spChg>
        <pc:spChg chg="mod">
          <ac:chgData name="岡田 陸" userId="e4191a97c80654fe" providerId="LiveId" clId="{AF0B3DB8-EC61-4A5A-AD19-275EAF63A3C7}" dt="2023-01-14T06:22:13.240" v="178"/>
          <ac:spMkLst>
            <pc:docMk/>
            <pc:sldMk cId="3451995733" sldId="270"/>
            <ac:spMk id="3" creationId="{AFECD559-6F4F-5785-EE14-E4B7379CB1CC}"/>
          </ac:spMkLst>
        </pc:spChg>
      </pc:sldChg>
      <pc:sldChg chg="modSp del mod modShow">
        <pc:chgData name="岡田 陸" userId="e4191a97c80654fe" providerId="LiveId" clId="{AF0B3DB8-EC61-4A5A-AD19-275EAF63A3C7}" dt="2023-01-15T16:15:30.278" v="14769" actId="47"/>
        <pc:sldMkLst>
          <pc:docMk/>
          <pc:sldMk cId="432976872" sldId="271"/>
        </pc:sldMkLst>
        <pc:spChg chg="mod">
          <ac:chgData name="岡田 陸" userId="e4191a97c80654fe" providerId="LiveId" clId="{AF0B3DB8-EC61-4A5A-AD19-275EAF63A3C7}" dt="2023-01-14T06:22:13.240" v="178"/>
          <ac:spMkLst>
            <pc:docMk/>
            <pc:sldMk cId="432976872" sldId="271"/>
            <ac:spMk id="2" creationId="{77C95113-EC81-6151-398B-49DDD00BD234}"/>
          </ac:spMkLst>
        </pc:spChg>
        <pc:spChg chg="mod">
          <ac:chgData name="岡田 陸" userId="e4191a97c80654fe" providerId="LiveId" clId="{AF0B3DB8-EC61-4A5A-AD19-275EAF63A3C7}" dt="2023-01-14T07:46:35.635" v="1624" actId="20577"/>
          <ac:spMkLst>
            <pc:docMk/>
            <pc:sldMk cId="432976872" sldId="271"/>
            <ac:spMk id="3" creationId="{605E6BBE-AF1D-65E3-E848-632867222F31}"/>
          </ac:spMkLst>
        </pc:spChg>
      </pc:sldChg>
      <pc:sldChg chg="modSp del mod modShow">
        <pc:chgData name="岡田 陸" userId="e4191a97c80654fe" providerId="LiveId" clId="{AF0B3DB8-EC61-4A5A-AD19-275EAF63A3C7}" dt="2023-01-15T04:07:02.543" v="7936" actId="47"/>
        <pc:sldMkLst>
          <pc:docMk/>
          <pc:sldMk cId="3179992808" sldId="272"/>
        </pc:sldMkLst>
        <pc:spChg chg="mod">
          <ac:chgData name="岡田 陸" userId="e4191a97c80654fe" providerId="LiveId" clId="{AF0B3DB8-EC61-4A5A-AD19-275EAF63A3C7}" dt="2023-01-14T06:22:13.240" v="178"/>
          <ac:spMkLst>
            <pc:docMk/>
            <pc:sldMk cId="3179992808" sldId="272"/>
            <ac:spMk id="2" creationId="{DB7E083A-1F32-AF4D-F3BD-C11BCCB54662}"/>
          </ac:spMkLst>
        </pc:spChg>
        <pc:spChg chg="mod">
          <ac:chgData name="岡田 陸" userId="e4191a97c80654fe" providerId="LiveId" clId="{AF0B3DB8-EC61-4A5A-AD19-275EAF63A3C7}" dt="2023-01-14T06:22:13.240" v="178"/>
          <ac:spMkLst>
            <pc:docMk/>
            <pc:sldMk cId="3179992808" sldId="272"/>
            <ac:spMk id="3" creationId="{C23AB06B-84C8-50A2-BCF2-2B2E1786BCE3}"/>
          </ac:spMkLst>
        </pc:spChg>
      </pc:sldChg>
      <pc:sldChg chg="modSp del">
        <pc:chgData name="岡田 陸" userId="e4191a97c80654fe" providerId="LiveId" clId="{AF0B3DB8-EC61-4A5A-AD19-275EAF63A3C7}" dt="2023-01-15T13:53:33.629" v="11875" actId="47"/>
        <pc:sldMkLst>
          <pc:docMk/>
          <pc:sldMk cId="2965730833" sldId="273"/>
        </pc:sldMkLst>
        <pc:spChg chg="mod">
          <ac:chgData name="岡田 陸" userId="e4191a97c80654fe" providerId="LiveId" clId="{AF0B3DB8-EC61-4A5A-AD19-275EAF63A3C7}" dt="2023-01-14T06:22:13.240" v="178"/>
          <ac:spMkLst>
            <pc:docMk/>
            <pc:sldMk cId="2965730833" sldId="273"/>
            <ac:spMk id="2" creationId="{DB7E083A-1F32-AF4D-F3BD-C11BCCB54662}"/>
          </ac:spMkLst>
        </pc:spChg>
        <pc:spChg chg="mod">
          <ac:chgData name="岡田 陸" userId="e4191a97c80654fe" providerId="LiveId" clId="{AF0B3DB8-EC61-4A5A-AD19-275EAF63A3C7}" dt="2023-01-14T06:22:13.240" v="178"/>
          <ac:spMkLst>
            <pc:docMk/>
            <pc:sldMk cId="2965730833" sldId="273"/>
            <ac:spMk id="3" creationId="{C23AB06B-84C8-50A2-BCF2-2B2E1786BCE3}"/>
          </ac:spMkLst>
        </pc:spChg>
      </pc:sldChg>
      <pc:sldChg chg="modSp del mod ord modShow">
        <pc:chgData name="岡田 陸" userId="e4191a97c80654fe" providerId="LiveId" clId="{AF0B3DB8-EC61-4A5A-AD19-275EAF63A3C7}" dt="2023-01-16T16:43:37.076" v="16942" actId="47"/>
        <pc:sldMkLst>
          <pc:docMk/>
          <pc:sldMk cId="217655156" sldId="274"/>
        </pc:sldMkLst>
        <pc:spChg chg="mod">
          <ac:chgData name="岡田 陸" userId="e4191a97c80654fe" providerId="LiveId" clId="{AF0B3DB8-EC61-4A5A-AD19-275EAF63A3C7}" dt="2023-01-14T06:22:13.240" v="178"/>
          <ac:spMkLst>
            <pc:docMk/>
            <pc:sldMk cId="217655156" sldId="274"/>
            <ac:spMk id="2" creationId="{64195FF1-5A25-8A69-D93C-72B6E0A05F34}"/>
          </ac:spMkLst>
        </pc:spChg>
        <pc:spChg chg="mod">
          <ac:chgData name="岡田 陸" userId="e4191a97c80654fe" providerId="LiveId" clId="{AF0B3DB8-EC61-4A5A-AD19-275EAF63A3C7}" dt="2023-01-15T16:51:28.418" v="16286" actId="1076"/>
          <ac:spMkLst>
            <pc:docMk/>
            <pc:sldMk cId="217655156" sldId="274"/>
            <ac:spMk id="20" creationId="{180363C0-817A-0BA7-5226-A19234A14778}"/>
          </ac:spMkLst>
        </pc:spChg>
      </pc:sldChg>
      <pc:sldChg chg="modSp del">
        <pc:chgData name="岡田 陸" userId="e4191a97c80654fe" providerId="LiveId" clId="{AF0B3DB8-EC61-4A5A-AD19-275EAF63A3C7}" dt="2023-01-15T13:53:30.459" v="11874" actId="47"/>
        <pc:sldMkLst>
          <pc:docMk/>
          <pc:sldMk cId="2761532261" sldId="276"/>
        </pc:sldMkLst>
        <pc:spChg chg="mod">
          <ac:chgData name="岡田 陸" userId="e4191a97c80654fe" providerId="LiveId" clId="{AF0B3DB8-EC61-4A5A-AD19-275EAF63A3C7}" dt="2023-01-14T06:22:13.240" v="178"/>
          <ac:spMkLst>
            <pc:docMk/>
            <pc:sldMk cId="2761532261" sldId="276"/>
            <ac:spMk id="2" creationId="{6222EDA5-3A27-5127-9F7F-FC700706D9D1}"/>
          </ac:spMkLst>
        </pc:spChg>
      </pc:sldChg>
      <pc:sldChg chg="addSp delSp del mod">
        <pc:chgData name="岡田 陸" userId="e4191a97c80654fe" providerId="LiveId" clId="{AF0B3DB8-EC61-4A5A-AD19-275EAF63A3C7}" dt="2023-01-15T14:00:32.363" v="12087" actId="47"/>
        <pc:sldMkLst>
          <pc:docMk/>
          <pc:sldMk cId="3091599679" sldId="277"/>
        </pc:sldMkLst>
        <pc:picChg chg="add del">
          <ac:chgData name="岡田 陸" userId="e4191a97c80654fe" providerId="LiveId" clId="{AF0B3DB8-EC61-4A5A-AD19-275EAF63A3C7}" dt="2023-01-15T13:22:42.266" v="11191" actId="478"/>
          <ac:picMkLst>
            <pc:docMk/>
            <pc:sldMk cId="3091599679" sldId="277"/>
            <ac:picMk id="3" creationId="{7C4937A5-2F7F-7F89-F1F3-EE7F051BA90A}"/>
          </ac:picMkLst>
        </pc:picChg>
      </pc:sldChg>
      <pc:sldChg chg="addSp delSp modSp del mod">
        <pc:chgData name="岡田 陸" userId="e4191a97c80654fe" providerId="LiveId" clId="{AF0B3DB8-EC61-4A5A-AD19-275EAF63A3C7}" dt="2023-01-17T04:08:06.085" v="17402" actId="47"/>
        <pc:sldMkLst>
          <pc:docMk/>
          <pc:sldMk cId="1200102073" sldId="278"/>
        </pc:sldMkLst>
        <pc:picChg chg="add del mod">
          <ac:chgData name="岡田 陸" userId="e4191a97c80654fe" providerId="LiveId" clId="{AF0B3DB8-EC61-4A5A-AD19-275EAF63A3C7}" dt="2023-01-17T03:21:36.256" v="17192" actId="478"/>
          <ac:picMkLst>
            <pc:docMk/>
            <pc:sldMk cId="1200102073" sldId="278"/>
            <ac:picMk id="3" creationId="{29628F1B-0217-5D53-F5F2-AC10A63FA4BF}"/>
          </ac:picMkLst>
        </pc:picChg>
        <pc:picChg chg="add del mod">
          <ac:chgData name="岡田 陸" userId="e4191a97c80654fe" providerId="LiveId" clId="{AF0B3DB8-EC61-4A5A-AD19-275EAF63A3C7}" dt="2023-01-15T13:40:18.800" v="11492" actId="478"/>
          <ac:picMkLst>
            <pc:docMk/>
            <pc:sldMk cId="1200102073" sldId="278"/>
            <ac:picMk id="3" creationId="{32D953C6-82DD-9E8A-44E1-109445565664}"/>
          </ac:picMkLst>
        </pc:picChg>
        <pc:picChg chg="add del mod modCrop">
          <ac:chgData name="岡田 陸" userId="e4191a97c80654fe" providerId="LiveId" clId="{AF0B3DB8-EC61-4A5A-AD19-275EAF63A3C7}" dt="2023-01-15T13:56:59.106" v="11879" actId="478"/>
          <ac:picMkLst>
            <pc:docMk/>
            <pc:sldMk cId="1200102073" sldId="278"/>
            <ac:picMk id="5" creationId="{D847D5BD-BB22-F5D1-777F-F15F225F6EAA}"/>
          </ac:picMkLst>
        </pc:picChg>
        <pc:picChg chg="add del mod">
          <ac:chgData name="岡田 陸" userId="e4191a97c80654fe" providerId="LiveId" clId="{AF0B3DB8-EC61-4A5A-AD19-275EAF63A3C7}" dt="2023-01-17T03:21:36.256" v="17192" actId="478"/>
          <ac:picMkLst>
            <pc:docMk/>
            <pc:sldMk cId="1200102073" sldId="278"/>
            <ac:picMk id="5" creationId="{FE4D6CAC-4149-26B4-1BA2-081AEC39DD59}"/>
          </ac:picMkLst>
        </pc:picChg>
        <pc:picChg chg="add del mod">
          <ac:chgData name="岡田 陸" userId="e4191a97c80654fe" providerId="LiveId" clId="{AF0B3DB8-EC61-4A5A-AD19-275EAF63A3C7}" dt="2023-01-17T03:21:36.256" v="17192" actId="478"/>
          <ac:picMkLst>
            <pc:docMk/>
            <pc:sldMk cId="1200102073" sldId="278"/>
            <ac:picMk id="7" creationId="{26D50F9C-B72A-8E02-1C4C-7CFB60AC2FEC}"/>
          </ac:picMkLst>
        </pc:picChg>
        <pc:picChg chg="add del mod">
          <ac:chgData name="岡田 陸" userId="e4191a97c80654fe" providerId="LiveId" clId="{AF0B3DB8-EC61-4A5A-AD19-275EAF63A3C7}" dt="2023-01-15T14:01:24.552" v="12103" actId="478"/>
          <ac:picMkLst>
            <pc:docMk/>
            <pc:sldMk cId="1200102073" sldId="278"/>
            <ac:picMk id="7" creationId="{DCEBC727-BCD5-76D1-E79D-7AFFB6EC1F87}"/>
          </ac:picMkLst>
        </pc:picChg>
        <pc:picChg chg="add del mod">
          <ac:chgData name="岡田 陸" userId="e4191a97c80654fe" providerId="LiveId" clId="{AF0B3DB8-EC61-4A5A-AD19-275EAF63A3C7}" dt="2023-01-15T14:01:24.552" v="12103" actId="478"/>
          <ac:picMkLst>
            <pc:docMk/>
            <pc:sldMk cId="1200102073" sldId="278"/>
            <ac:picMk id="9" creationId="{2E143FAC-B502-DF5B-4E6D-C20DF400EEA0}"/>
          </ac:picMkLst>
        </pc:picChg>
        <pc:picChg chg="add del mod">
          <ac:chgData name="岡田 陸" userId="e4191a97c80654fe" providerId="LiveId" clId="{AF0B3DB8-EC61-4A5A-AD19-275EAF63A3C7}" dt="2023-01-17T03:21:36.256" v="17192" actId="478"/>
          <ac:picMkLst>
            <pc:docMk/>
            <pc:sldMk cId="1200102073" sldId="278"/>
            <ac:picMk id="9" creationId="{E63712D9-3996-5E77-6DF1-77C0C87AFB8C}"/>
          </ac:picMkLst>
        </pc:picChg>
        <pc:picChg chg="add del mod">
          <ac:chgData name="岡田 陸" userId="e4191a97c80654fe" providerId="LiveId" clId="{AF0B3DB8-EC61-4A5A-AD19-275EAF63A3C7}" dt="2023-01-17T03:21:36.256" v="17192" actId="478"/>
          <ac:picMkLst>
            <pc:docMk/>
            <pc:sldMk cId="1200102073" sldId="278"/>
            <ac:picMk id="11" creationId="{4EF62BD5-A44B-D991-4EE8-1C68EC95ED59}"/>
          </ac:picMkLst>
        </pc:picChg>
        <pc:picChg chg="add del mod">
          <ac:chgData name="岡田 陸" userId="e4191a97c80654fe" providerId="LiveId" clId="{AF0B3DB8-EC61-4A5A-AD19-275EAF63A3C7}" dt="2023-01-15T13:59:18.758" v="12002" actId="478"/>
          <ac:picMkLst>
            <pc:docMk/>
            <pc:sldMk cId="1200102073" sldId="278"/>
            <ac:picMk id="11" creationId="{514EE12E-7B23-69AD-3545-48F617D1D68A}"/>
          </ac:picMkLst>
        </pc:picChg>
        <pc:picChg chg="add del mod">
          <ac:chgData name="岡田 陸" userId="e4191a97c80654fe" providerId="LiveId" clId="{AF0B3DB8-EC61-4A5A-AD19-275EAF63A3C7}" dt="2023-01-17T03:20:23.224" v="17159"/>
          <ac:picMkLst>
            <pc:docMk/>
            <pc:sldMk cId="1200102073" sldId="278"/>
            <ac:picMk id="12" creationId="{94295D0E-1385-7E66-35EF-F9F7E12FEC2F}"/>
          </ac:picMkLst>
        </pc:picChg>
        <pc:picChg chg="add del mod">
          <ac:chgData name="岡田 陸" userId="e4191a97c80654fe" providerId="LiveId" clId="{AF0B3DB8-EC61-4A5A-AD19-275EAF63A3C7}" dt="2023-01-17T03:20:38.635" v="17169"/>
          <ac:picMkLst>
            <pc:docMk/>
            <pc:sldMk cId="1200102073" sldId="278"/>
            <ac:picMk id="13" creationId="{0361DB79-1B4C-5004-83C1-24B04AE3B25C}"/>
          </ac:picMkLst>
        </pc:picChg>
        <pc:picChg chg="add del mod">
          <ac:chgData name="岡田 陸" userId="e4191a97c80654fe" providerId="LiveId" clId="{AF0B3DB8-EC61-4A5A-AD19-275EAF63A3C7}" dt="2023-01-15T13:59:24.577" v="12006" actId="478"/>
          <ac:picMkLst>
            <pc:docMk/>
            <pc:sldMk cId="1200102073" sldId="278"/>
            <ac:picMk id="13" creationId="{218DC5F7-6C30-5CA2-AEA6-162F6DB6C08E}"/>
          </ac:picMkLst>
        </pc:picChg>
        <pc:picChg chg="add del mod">
          <ac:chgData name="岡田 陸" userId="e4191a97c80654fe" providerId="LiveId" clId="{AF0B3DB8-EC61-4A5A-AD19-275EAF63A3C7}" dt="2023-01-17T03:49:22.193" v="17209" actId="478"/>
          <ac:picMkLst>
            <pc:docMk/>
            <pc:sldMk cId="1200102073" sldId="278"/>
            <ac:picMk id="14" creationId="{01AEF0E7-61B9-38DE-C790-B32BB8A6CA67}"/>
          </ac:picMkLst>
        </pc:picChg>
        <pc:picChg chg="add del mod">
          <ac:chgData name="岡田 陸" userId="e4191a97c80654fe" providerId="LiveId" clId="{AF0B3DB8-EC61-4A5A-AD19-275EAF63A3C7}" dt="2023-01-15T14:01:24.552" v="12103" actId="478"/>
          <ac:picMkLst>
            <pc:docMk/>
            <pc:sldMk cId="1200102073" sldId="278"/>
            <ac:picMk id="15" creationId="{3BC38E00-CAE1-6E40-9188-D28407F3562F}"/>
          </ac:picMkLst>
        </pc:picChg>
        <pc:picChg chg="add del mod">
          <ac:chgData name="岡田 陸" userId="e4191a97c80654fe" providerId="LiveId" clId="{AF0B3DB8-EC61-4A5A-AD19-275EAF63A3C7}" dt="2023-01-17T03:49:21.567" v="17208" actId="478"/>
          <ac:picMkLst>
            <pc:docMk/>
            <pc:sldMk cId="1200102073" sldId="278"/>
            <ac:picMk id="15" creationId="{91D27F12-2D9A-D3D7-6A7F-D9D2064C9D2B}"/>
          </ac:picMkLst>
        </pc:picChg>
        <pc:picChg chg="add del mod">
          <ac:chgData name="岡田 陸" userId="e4191a97c80654fe" providerId="LiveId" clId="{AF0B3DB8-EC61-4A5A-AD19-275EAF63A3C7}" dt="2023-01-17T03:49:22.617" v="17210" actId="478"/>
          <ac:picMkLst>
            <pc:docMk/>
            <pc:sldMk cId="1200102073" sldId="278"/>
            <ac:picMk id="16" creationId="{D4D64119-C7C4-EDBC-F409-16C4F1AAD62E}"/>
          </ac:picMkLst>
        </pc:picChg>
        <pc:picChg chg="add del mod">
          <ac:chgData name="岡田 陸" userId="e4191a97c80654fe" providerId="LiveId" clId="{AF0B3DB8-EC61-4A5A-AD19-275EAF63A3C7}" dt="2023-01-17T03:49:22.962" v="17211" actId="478"/>
          <ac:picMkLst>
            <pc:docMk/>
            <pc:sldMk cId="1200102073" sldId="278"/>
            <ac:picMk id="17" creationId="{835BE211-6FA3-925F-7DB2-8D6B37F14B19}"/>
          </ac:picMkLst>
        </pc:picChg>
        <pc:picChg chg="add del mod">
          <ac:chgData name="岡田 陸" userId="e4191a97c80654fe" providerId="LiveId" clId="{AF0B3DB8-EC61-4A5A-AD19-275EAF63A3C7}" dt="2023-01-15T14:01:24.552" v="12103" actId="478"/>
          <ac:picMkLst>
            <pc:docMk/>
            <pc:sldMk cId="1200102073" sldId="278"/>
            <ac:picMk id="17" creationId="{A832945D-2BA4-0E07-7BDF-C0D700EC417E}"/>
          </ac:picMkLst>
        </pc:picChg>
        <pc:picChg chg="add del mod">
          <ac:chgData name="岡田 陸" userId="e4191a97c80654fe" providerId="LiveId" clId="{AF0B3DB8-EC61-4A5A-AD19-275EAF63A3C7}" dt="2023-01-17T03:49:23.805" v="17212" actId="478"/>
          <ac:picMkLst>
            <pc:docMk/>
            <pc:sldMk cId="1200102073" sldId="278"/>
            <ac:picMk id="18" creationId="{C1F5CEE3-6AC7-1013-2299-9F55E3C449E4}"/>
          </ac:picMkLst>
        </pc:picChg>
        <pc:picChg chg="add del mod">
          <ac:chgData name="岡田 陸" userId="e4191a97c80654fe" providerId="LiveId" clId="{AF0B3DB8-EC61-4A5A-AD19-275EAF63A3C7}" dt="2023-01-15T14:01:24.552" v="12103" actId="478"/>
          <ac:picMkLst>
            <pc:docMk/>
            <pc:sldMk cId="1200102073" sldId="278"/>
            <ac:picMk id="19" creationId="{AB922755-2899-9BCD-9B7D-8E2DB19893B9}"/>
          </ac:picMkLst>
        </pc:picChg>
        <pc:picChg chg="add mod">
          <ac:chgData name="岡田 陸" userId="e4191a97c80654fe" providerId="LiveId" clId="{AF0B3DB8-EC61-4A5A-AD19-275EAF63A3C7}" dt="2023-01-17T03:51:10.787" v="17332" actId="1076"/>
          <ac:picMkLst>
            <pc:docMk/>
            <pc:sldMk cId="1200102073" sldId="278"/>
            <ac:picMk id="20" creationId="{0176E29C-AA33-7DAF-7CA8-58E68CBDBF54}"/>
          </ac:picMkLst>
        </pc:picChg>
        <pc:picChg chg="add mod">
          <ac:chgData name="岡田 陸" userId="e4191a97c80654fe" providerId="LiveId" clId="{AF0B3DB8-EC61-4A5A-AD19-275EAF63A3C7}" dt="2023-01-17T03:51:10.787" v="17332" actId="1076"/>
          <ac:picMkLst>
            <pc:docMk/>
            <pc:sldMk cId="1200102073" sldId="278"/>
            <ac:picMk id="22" creationId="{02B586AC-A1C5-6AB2-4922-14363CB51F07}"/>
          </ac:picMkLst>
        </pc:picChg>
        <pc:picChg chg="add mod">
          <ac:chgData name="岡田 陸" userId="e4191a97c80654fe" providerId="LiveId" clId="{AF0B3DB8-EC61-4A5A-AD19-275EAF63A3C7}" dt="2023-01-17T03:51:10.787" v="17332" actId="1076"/>
          <ac:picMkLst>
            <pc:docMk/>
            <pc:sldMk cId="1200102073" sldId="278"/>
            <ac:picMk id="24" creationId="{6CA0E727-E436-B642-6544-AF7866253D5D}"/>
          </ac:picMkLst>
        </pc:picChg>
        <pc:picChg chg="del">
          <ac:chgData name="岡田 陸" userId="e4191a97c80654fe" providerId="LiveId" clId="{AF0B3DB8-EC61-4A5A-AD19-275EAF63A3C7}" dt="2023-01-15T13:40:03.117" v="11477" actId="478"/>
          <ac:picMkLst>
            <pc:docMk/>
            <pc:sldMk cId="1200102073" sldId="278"/>
            <ac:picMk id="29" creationId="{902748EB-AE9A-A065-E8F7-A3FA846A23F8}"/>
          </ac:picMkLst>
        </pc:picChg>
        <pc:picChg chg="add mod">
          <ac:chgData name="岡田 陸" userId="e4191a97c80654fe" providerId="LiveId" clId="{AF0B3DB8-EC61-4A5A-AD19-275EAF63A3C7}" dt="2023-01-17T03:51:10.787" v="17332" actId="1076"/>
          <ac:picMkLst>
            <pc:docMk/>
            <pc:sldMk cId="1200102073" sldId="278"/>
            <ac:picMk id="30" creationId="{22B891AE-0081-7B62-EA0D-7A50BD1428CA}"/>
          </ac:picMkLst>
        </pc:picChg>
        <pc:picChg chg="del">
          <ac:chgData name="岡田 陸" userId="e4191a97c80654fe" providerId="LiveId" clId="{AF0B3DB8-EC61-4A5A-AD19-275EAF63A3C7}" dt="2023-01-15T13:40:03.603" v="11478" actId="478"/>
          <ac:picMkLst>
            <pc:docMk/>
            <pc:sldMk cId="1200102073" sldId="278"/>
            <ac:picMk id="31" creationId="{A5E9272F-A7DD-3946-C406-9CF8B8ACA8D5}"/>
          </ac:picMkLst>
        </pc:picChg>
        <pc:picChg chg="add mod">
          <ac:chgData name="岡田 陸" userId="e4191a97c80654fe" providerId="LiveId" clId="{AF0B3DB8-EC61-4A5A-AD19-275EAF63A3C7}" dt="2023-01-17T03:51:10.787" v="17332" actId="1076"/>
          <ac:picMkLst>
            <pc:docMk/>
            <pc:sldMk cId="1200102073" sldId="278"/>
            <ac:picMk id="32" creationId="{F486FD5B-EDB3-E23A-C2DC-D518ECDD81B0}"/>
          </ac:picMkLst>
        </pc:picChg>
        <pc:picChg chg="del">
          <ac:chgData name="岡田 陸" userId="e4191a97c80654fe" providerId="LiveId" clId="{AF0B3DB8-EC61-4A5A-AD19-275EAF63A3C7}" dt="2023-01-15T13:40:04.048" v="11479" actId="478"/>
          <ac:picMkLst>
            <pc:docMk/>
            <pc:sldMk cId="1200102073" sldId="278"/>
            <ac:picMk id="33" creationId="{723DDEE4-23C1-B21B-2162-78FBAB316C95}"/>
          </ac:picMkLst>
        </pc:picChg>
        <pc:picChg chg="del">
          <ac:chgData name="岡田 陸" userId="e4191a97c80654fe" providerId="LiveId" clId="{AF0B3DB8-EC61-4A5A-AD19-275EAF63A3C7}" dt="2023-01-15T13:40:04.591" v="11480" actId="478"/>
          <ac:picMkLst>
            <pc:docMk/>
            <pc:sldMk cId="1200102073" sldId="278"/>
            <ac:picMk id="35" creationId="{5DF40EE3-01CA-0A3E-D25B-29177BED39B3}"/>
          </ac:picMkLst>
        </pc:picChg>
        <pc:picChg chg="add del mod">
          <ac:chgData name="岡田 陸" userId="e4191a97c80654fe" providerId="LiveId" clId="{AF0B3DB8-EC61-4A5A-AD19-275EAF63A3C7}" dt="2023-01-15T13:56:59.106" v="11879" actId="478"/>
          <ac:picMkLst>
            <pc:docMk/>
            <pc:sldMk cId="1200102073" sldId="278"/>
            <ac:picMk id="37" creationId="{65231005-17A4-E3FF-33F3-3D6FA8219F35}"/>
          </ac:picMkLst>
        </pc:picChg>
        <pc:picChg chg="add del mod">
          <ac:chgData name="岡田 陸" userId="e4191a97c80654fe" providerId="LiveId" clId="{AF0B3DB8-EC61-4A5A-AD19-275EAF63A3C7}" dt="2023-01-15T13:56:59.106" v="11879" actId="478"/>
          <ac:picMkLst>
            <pc:docMk/>
            <pc:sldMk cId="1200102073" sldId="278"/>
            <ac:picMk id="39" creationId="{A67C002A-7D3A-DCBB-239E-F3285C6801E4}"/>
          </ac:picMkLst>
        </pc:picChg>
        <pc:picChg chg="add del mod">
          <ac:chgData name="岡田 陸" userId="e4191a97c80654fe" providerId="LiveId" clId="{AF0B3DB8-EC61-4A5A-AD19-275EAF63A3C7}" dt="2023-01-15T13:56:59.106" v="11879" actId="478"/>
          <ac:picMkLst>
            <pc:docMk/>
            <pc:sldMk cId="1200102073" sldId="278"/>
            <ac:picMk id="41" creationId="{1A3A9AA7-0DCE-7F56-6786-2B31C7607A14}"/>
          </ac:picMkLst>
        </pc:picChg>
        <pc:picChg chg="add del mod">
          <ac:chgData name="岡田 陸" userId="e4191a97c80654fe" providerId="LiveId" clId="{AF0B3DB8-EC61-4A5A-AD19-275EAF63A3C7}" dt="2023-01-15T13:56:59.106" v="11879" actId="478"/>
          <ac:picMkLst>
            <pc:docMk/>
            <pc:sldMk cId="1200102073" sldId="278"/>
            <ac:picMk id="43" creationId="{51D2DC4D-D889-5DE2-85D4-530DB758C775}"/>
          </ac:picMkLst>
        </pc:picChg>
      </pc:sldChg>
      <pc:sldChg chg="addSp delSp modSp del mod">
        <pc:chgData name="岡田 陸" userId="e4191a97c80654fe" providerId="LiveId" clId="{AF0B3DB8-EC61-4A5A-AD19-275EAF63A3C7}" dt="2023-01-17T09:17:46.647" v="21657" actId="47"/>
        <pc:sldMkLst>
          <pc:docMk/>
          <pc:sldMk cId="1518911553" sldId="279"/>
        </pc:sldMkLst>
        <pc:spChg chg="del">
          <ac:chgData name="岡田 陸" userId="e4191a97c80654fe" providerId="LiveId" clId="{AF0B3DB8-EC61-4A5A-AD19-275EAF63A3C7}" dt="2023-01-17T07:34:21.699" v="19380" actId="478"/>
          <ac:spMkLst>
            <pc:docMk/>
            <pc:sldMk cId="1518911553" sldId="279"/>
            <ac:spMk id="25" creationId="{FE9F72D8-E3F3-1AAF-E4AD-81965B2C4AE0}"/>
          </ac:spMkLst>
        </pc:spChg>
        <pc:spChg chg="del">
          <ac:chgData name="岡田 陸" userId="e4191a97c80654fe" providerId="LiveId" clId="{AF0B3DB8-EC61-4A5A-AD19-275EAF63A3C7}" dt="2023-01-17T07:34:21.699" v="19380" actId="478"/>
          <ac:spMkLst>
            <pc:docMk/>
            <pc:sldMk cId="1518911553" sldId="279"/>
            <ac:spMk id="26" creationId="{AAE05E91-93B1-FA6E-8BB7-9A0F72E44C82}"/>
          </ac:spMkLst>
        </pc:spChg>
        <pc:spChg chg="del">
          <ac:chgData name="岡田 陸" userId="e4191a97c80654fe" providerId="LiveId" clId="{AF0B3DB8-EC61-4A5A-AD19-275EAF63A3C7}" dt="2023-01-17T07:34:21.699" v="19380" actId="478"/>
          <ac:spMkLst>
            <pc:docMk/>
            <pc:sldMk cId="1518911553" sldId="279"/>
            <ac:spMk id="27" creationId="{4ABD2DB7-D07A-3F2F-C03B-73487C76792E}"/>
          </ac:spMkLst>
        </pc:spChg>
        <pc:spChg chg="del">
          <ac:chgData name="岡田 陸" userId="e4191a97c80654fe" providerId="LiveId" clId="{AF0B3DB8-EC61-4A5A-AD19-275EAF63A3C7}" dt="2023-01-17T07:34:21.699" v="19380" actId="478"/>
          <ac:spMkLst>
            <pc:docMk/>
            <pc:sldMk cId="1518911553" sldId="279"/>
            <ac:spMk id="28" creationId="{84CE4714-F22C-304F-9B28-C617E164932C}"/>
          </ac:spMkLst>
        </pc:spChg>
        <pc:picChg chg="del">
          <ac:chgData name="岡田 陸" userId="e4191a97c80654fe" providerId="LiveId" clId="{AF0B3DB8-EC61-4A5A-AD19-275EAF63A3C7}" dt="2023-01-17T07:34:18.647" v="19379" actId="478"/>
          <ac:picMkLst>
            <pc:docMk/>
            <pc:sldMk cId="1518911553" sldId="279"/>
            <ac:picMk id="3" creationId="{7C4937A5-2F7F-7F89-F1F3-EE7F051BA90A}"/>
          </ac:picMkLst>
        </pc:picChg>
        <pc:picChg chg="del">
          <ac:chgData name="岡田 陸" userId="e4191a97c80654fe" providerId="LiveId" clId="{AF0B3DB8-EC61-4A5A-AD19-275EAF63A3C7}" dt="2023-01-17T07:34:18.647" v="19379" actId="478"/>
          <ac:picMkLst>
            <pc:docMk/>
            <pc:sldMk cId="1518911553" sldId="279"/>
            <ac:picMk id="4" creationId="{0B9B7169-863A-48A5-5D35-9EFF144BD427}"/>
          </ac:picMkLst>
        </pc:picChg>
        <pc:picChg chg="del">
          <ac:chgData name="岡田 陸" userId="e4191a97c80654fe" providerId="LiveId" clId="{AF0B3DB8-EC61-4A5A-AD19-275EAF63A3C7}" dt="2023-01-17T07:34:18.647" v="19379" actId="478"/>
          <ac:picMkLst>
            <pc:docMk/>
            <pc:sldMk cId="1518911553" sldId="279"/>
            <ac:picMk id="5" creationId="{C702CB2C-7A13-CA89-78A9-21D8B57176A5}"/>
          </ac:picMkLst>
        </pc:picChg>
        <pc:picChg chg="add del mod">
          <ac:chgData name="岡田 陸" userId="e4191a97c80654fe" providerId="LiveId" clId="{AF0B3DB8-EC61-4A5A-AD19-275EAF63A3C7}" dt="2023-01-17T07:34:48.488" v="19387"/>
          <ac:picMkLst>
            <pc:docMk/>
            <pc:sldMk cId="1518911553" sldId="279"/>
            <ac:picMk id="6" creationId="{7CECD1E2-6E74-E527-4401-6C2EAE9C7E48}"/>
          </ac:picMkLst>
        </pc:picChg>
        <pc:picChg chg="del">
          <ac:chgData name="岡田 陸" userId="e4191a97c80654fe" providerId="LiveId" clId="{AF0B3DB8-EC61-4A5A-AD19-275EAF63A3C7}" dt="2023-01-17T07:34:18.647" v="19379" actId="478"/>
          <ac:picMkLst>
            <pc:docMk/>
            <pc:sldMk cId="1518911553" sldId="279"/>
            <ac:picMk id="7" creationId="{97EAC011-EC23-C135-1F50-4673D0746FA3}"/>
          </ac:picMkLst>
        </pc:picChg>
        <pc:picChg chg="del">
          <ac:chgData name="岡田 陸" userId="e4191a97c80654fe" providerId="LiveId" clId="{AF0B3DB8-EC61-4A5A-AD19-275EAF63A3C7}" dt="2023-01-17T07:34:18.647" v="19379" actId="478"/>
          <ac:picMkLst>
            <pc:docMk/>
            <pc:sldMk cId="1518911553" sldId="279"/>
            <ac:picMk id="8" creationId="{45202A03-8786-9CA5-E541-D6292E72A10C}"/>
          </ac:picMkLst>
        </pc:picChg>
        <pc:picChg chg="del">
          <ac:chgData name="岡田 陸" userId="e4191a97c80654fe" providerId="LiveId" clId="{AF0B3DB8-EC61-4A5A-AD19-275EAF63A3C7}" dt="2023-01-17T07:34:18.647" v="19379" actId="478"/>
          <ac:picMkLst>
            <pc:docMk/>
            <pc:sldMk cId="1518911553" sldId="279"/>
            <ac:picMk id="9" creationId="{5C2A4A40-E3A5-7E83-1DAE-22483DAE3963}"/>
          </ac:picMkLst>
        </pc:picChg>
        <pc:picChg chg="del">
          <ac:chgData name="岡田 陸" userId="e4191a97c80654fe" providerId="LiveId" clId="{AF0B3DB8-EC61-4A5A-AD19-275EAF63A3C7}" dt="2023-01-17T07:34:18.647" v="19379" actId="478"/>
          <ac:picMkLst>
            <pc:docMk/>
            <pc:sldMk cId="1518911553" sldId="279"/>
            <ac:picMk id="11" creationId="{8CEC15C3-BE04-BF9A-6AD9-BCB5C0114955}"/>
          </ac:picMkLst>
        </pc:picChg>
        <pc:picChg chg="add mod modCrop">
          <ac:chgData name="岡田 陸" userId="e4191a97c80654fe" providerId="LiveId" clId="{AF0B3DB8-EC61-4A5A-AD19-275EAF63A3C7}" dt="2023-01-17T07:37:00.260" v="19434" actId="732"/>
          <ac:picMkLst>
            <pc:docMk/>
            <pc:sldMk cId="1518911553" sldId="279"/>
            <ac:picMk id="12" creationId="{5CB35C22-CA64-5493-1FA2-77D82283FA7E}"/>
          </ac:picMkLst>
        </pc:picChg>
        <pc:picChg chg="del">
          <ac:chgData name="岡田 陸" userId="e4191a97c80654fe" providerId="LiveId" clId="{AF0B3DB8-EC61-4A5A-AD19-275EAF63A3C7}" dt="2023-01-17T07:34:18.647" v="19379" actId="478"/>
          <ac:picMkLst>
            <pc:docMk/>
            <pc:sldMk cId="1518911553" sldId="279"/>
            <ac:picMk id="14" creationId="{534E894E-BFC6-AC81-1200-1BB20B47B3E8}"/>
          </ac:picMkLst>
        </pc:picChg>
        <pc:picChg chg="add mod modCrop">
          <ac:chgData name="岡田 陸" userId="e4191a97c80654fe" providerId="LiveId" clId="{AF0B3DB8-EC61-4A5A-AD19-275EAF63A3C7}" dt="2023-01-17T07:37:05.178" v="19436" actId="732"/>
          <ac:picMkLst>
            <pc:docMk/>
            <pc:sldMk cId="1518911553" sldId="279"/>
            <ac:picMk id="15" creationId="{3B3D5493-4E46-0AF2-2C89-B5CD00A5C3C2}"/>
          </ac:picMkLst>
        </pc:picChg>
        <pc:picChg chg="add mod modCrop">
          <ac:chgData name="岡田 陸" userId="e4191a97c80654fe" providerId="LiveId" clId="{AF0B3DB8-EC61-4A5A-AD19-275EAF63A3C7}" dt="2023-01-17T07:37:09.873" v="19438" actId="732"/>
          <ac:picMkLst>
            <pc:docMk/>
            <pc:sldMk cId="1518911553" sldId="279"/>
            <ac:picMk id="17" creationId="{66B4B60B-D8F8-27A6-9198-C0FAECBCC353}"/>
          </ac:picMkLst>
        </pc:picChg>
        <pc:picChg chg="add mod modCrop">
          <ac:chgData name="岡田 陸" userId="e4191a97c80654fe" providerId="LiveId" clId="{AF0B3DB8-EC61-4A5A-AD19-275EAF63A3C7}" dt="2023-01-17T07:37:14.156" v="19440" actId="732"/>
          <ac:picMkLst>
            <pc:docMk/>
            <pc:sldMk cId="1518911553" sldId="279"/>
            <ac:picMk id="19" creationId="{38B36FB3-A9A5-55DA-CF11-86FA9ACB5B5A}"/>
          </ac:picMkLst>
        </pc:picChg>
        <pc:picChg chg="add mod modCrop">
          <ac:chgData name="岡田 陸" userId="e4191a97c80654fe" providerId="LiveId" clId="{AF0B3DB8-EC61-4A5A-AD19-275EAF63A3C7}" dt="2023-01-17T07:37:18.578" v="19442" actId="732"/>
          <ac:picMkLst>
            <pc:docMk/>
            <pc:sldMk cId="1518911553" sldId="279"/>
            <ac:picMk id="21" creationId="{DC779ACD-D40B-C447-DD3D-D855990AF5D3}"/>
          </ac:picMkLst>
        </pc:picChg>
      </pc:sldChg>
      <pc:sldChg chg="modSp del mod modShow">
        <pc:chgData name="岡田 陸" userId="e4191a97c80654fe" providerId="LiveId" clId="{AF0B3DB8-EC61-4A5A-AD19-275EAF63A3C7}" dt="2023-01-15T03:44:13.417" v="7314" actId="47"/>
        <pc:sldMkLst>
          <pc:docMk/>
          <pc:sldMk cId="2670411117" sldId="280"/>
        </pc:sldMkLst>
        <pc:spChg chg="mod">
          <ac:chgData name="岡田 陸" userId="e4191a97c80654fe" providerId="LiveId" clId="{AF0B3DB8-EC61-4A5A-AD19-275EAF63A3C7}" dt="2023-01-14T06:22:13.240" v="178"/>
          <ac:spMkLst>
            <pc:docMk/>
            <pc:sldMk cId="2670411117" sldId="280"/>
            <ac:spMk id="2" creationId="{ADF66A74-CE6F-B4FC-2791-842CF3D03E2A}"/>
          </ac:spMkLst>
        </pc:spChg>
        <pc:spChg chg="mod">
          <ac:chgData name="岡田 陸" userId="e4191a97c80654fe" providerId="LiveId" clId="{AF0B3DB8-EC61-4A5A-AD19-275EAF63A3C7}" dt="2023-01-14T06:22:13.240" v="178"/>
          <ac:spMkLst>
            <pc:docMk/>
            <pc:sldMk cId="2670411117" sldId="280"/>
            <ac:spMk id="3" creationId="{FA813469-14B1-2BBA-154A-09E884C97942}"/>
          </ac:spMkLst>
        </pc:spChg>
      </pc:sldChg>
      <pc:sldChg chg="modSp del mod modShow">
        <pc:chgData name="岡田 陸" userId="e4191a97c80654fe" providerId="LiveId" clId="{AF0B3DB8-EC61-4A5A-AD19-275EAF63A3C7}" dt="2023-01-15T16:13:25.343" v="14749" actId="47"/>
        <pc:sldMkLst>
          <pc:docMk/>
          <pc:sldMk cId="1686825092" sldId="281"/>
        </pc:sldMkLst>
        <pc:spChg chg="mod">
          <ac:chgData name="岡田 陸" userId="e4191a97c80654fe" providerId="LiveId" clId="{AF0B3DB8-EC61-4A5A-AD19-275EAF63A3C7}" dt="2023-01-14T06:22:13.240" v="178"/>
          <ac:spMkLst>
            <pc:docMk/>
            <pc:sldMk cId="1686825092" sldId="281"/>
            <ac:spMk id="2" creationId="{B9B32B95-E3E3-5990-A774-D9CCBD387A61}"/>
          </ac:spMkLst>
        </pc:spChg>
        <pc:spChg chg="mod">
          <ac:chgData name="岡田 陸" userId="e4191a97c80654fe" providerId="LiveId" clId="{AF0B3DB8-EC61-4A5A-AD19-275EAF63A3C7}" dt="2023-01-14T06:22:13.240" v="178"/>
          <ac:spMkLst>
            <pc:docMk/>
            <pc:sldMk cId="1686825092" sldId="281"/>
            <ac:spMk id="3" creationId="{AFECD559-6F4F-5785-EE14-E4B7379CB1CC}"/>
          </ac:spMkLst>
        </pc:spChg>
      </pc:sldChg>
      <pc:sldChg chg="addSp delSp modSp add del mod modShow modNotesTx">
        <pc:chgData name="岡田 陸" userId="e4191a97c80654fe" providerId="LiveId" clId="{AF0B3DB8-EC61-4A5A-AD19-275EAF63A3C7}" dt="2023-01-17T06:39:55.501" v="18473" actId="47"/>
        <pc:sldMkLst>
          <pc:docMk/>
          <pc:sldMk cId="4053994454" sldId="282"/>
        </pc:sldMkLst>
        <pc:spChg chg="mod">
          <ac:chgData name="岡田 陸" userId="e4191a97c80654fe" providerId="LiveId" clId="{AF0B3DB8-EC61-4A5A-AD19-275EAF63A3C7}" dt="2023-01-14T06:23:19.078" v="257" actId="1076"/>
          <ac:spMkLst>
            <pc:docMk/>
            <pc:sldMk cId="4053994454" sldId="282"/>
            <ac:spMk id="2" creationId="{CF811076-9965-F550-9104-B56894CD5029}"/>
          </ac:spMkLst>
        </pc:spChg>
        <pc:spChg chg="add mod">
          <ac:chgData name="岡田 陸" userId="e4191a97c80654fe" providerId="LiveId" clId="{AF0B3DB8-EC61-4A5A-AD19-275EAF63A3C7}" dt="2023-01-14T07:50:00.765" v="1728" actId="1076"/>
          <ac:spMkLst>
            <pc:docMk/>
            <pc:sldMk cId="4053994454" sldId="282"/>
            <ac:spMk id="3" creationId="{70633684-6BDC-EFB8-D732-BFFEC80CF1AC}"/>
          </ac:spMkLst>
        </pc:spChg>
        <pc:spChg chg="del mod">
          <ac:chgData name="岡田 陸" userId="e4191a97c80654fe" providerId="LiveId" clId="{AF0B3DB8-EC61-4A5A-AD19-275EAF63A3C7}" dt="2023-01-14T06:25:45.591" v="261" actId="3680"/>
          <ac:spMkLst>
            <pc:docMk/>
            <pc:sldMk cId="4053994454" sldId="282"/>
            <ac:spMk id="3" creationId="{982EE3B4-6AE4-8958-2979-621FCBC0F324}"/>
          </ac:spMkLst>
        </pc:spChg>
        <pc:spChg chg="add mod">
          <ac:chgData name="岡田 陸" userId="e4191a97c80654fe" providerId="LiveId" clId="{AF0B3DB8-EC61-4A5A-AD19-275EAF63A3C7}" dt="2023-01-14T07:50:00.765" v="1728" actId="1076"/>
          <ac:spMkLst>
            <pc:docMk/>
            <pc:sldMk cId="4053994454" sldId="282"/>
            <ac:spMk id="5" creationId="{3AA018FC-0ED5-82E1-2676-D70F1005AEFD}"/>
          </ac:spMkLst>
        </pc:spChg>
        <pc:spChg chg="add del mod">
          <ac:chgData name="岡田 陸" userId="e4191a97c80654fe" providerId="LiveId" clId="{AF0B3DB8-EC61-4A5A-AD19-275EAF63A3C7}" dt="2023-01-14T06:54:23.308" v="1416"/>
          <ac:spMkLst>
            <pc:docMk/>
            <pc:sldMk cId="4053994454" sldId="282"/>
            <ac:spMk id="6" creationId="{41E20E30-2A52-ECE3-CBE7-B9B66ABC0A44}"/>
          </ac:spMkLst>
        </pc:spChg>
        <pc:spChg chg="add mod">
          <ac:chgData name="岡田 陸" userId="e4191a97c80654fe" providerId="LiveId" clId="{AF0B3DB8-EC61-4A5A-AD19-275EAF63A3C7}" dt="2023-01-15T00:15:51.023" v="4430" actId="1076"/>
          <ac:spMkLst>
            <pc:docMk/>
            <pc:sldMk cId="4053994454" sldId="282"/>
            <ac:spMk id="6" creationId="{61B49E01-9DBC-9B9D-5190-C55CC2F7FC47}"/>
          </ac:spMkLst>
        </pc:spChg>
        <pc:spChg chg="add mod">
          <ac:chgData name="岡田 陸" userId="e4191a97c80654fe" providerId="LiveId" clId="{AF0B3DB8-EC61-4A5A-AD19-275EAF63A3C7}" dt="2023-01-14T07:50:00.765" v="1728" actId="1076"/>
          <ac:spMkLst>
            <pc:docMk/>
            <pc:sldMk cId="4053994454" sldId="282"/>
            <ac:spMk id="7" creationId="{DAED7291-2225-7571-89C5-1671ADBBD5B6}"/>
          </ac:spMkLst>
        </pc:spChg>
        <pc:spChg chg="add mod">
          <ac:chgData name="岡田 陸" userId="e4191a97c80654fe" providerId="LiveId" clId="{AF0B3DB8-EC61-4A5A-AD19-275EAF63A3C7}" dt="2023-01-15T00:15:54.604" v="4431" actId="1076"/>
          <ac:spMkLst>
            <pc:docMk/>
            <pc:sldMk cId="4053994454" sldId="282"/>
            <ac:spMk id="8" creationId="{CB070197-9336-DC36-133F-DDE6BE24CBF0}"/>
          </ac:spMkLst>
        </pc:spChg>
        <pc:spChg chg="add mod">
          <ac:chgData name="岡田 陸" userId="e4191a97c80654fe" providerId="LiveId" clId="{AF0B3DB8-EC61-4A5A-AD19-275EAF63A3C7}" dt="2023-01-17T05:49:21.434" v="17880" actId="20577"/>
          <ac:spMkLst>
            <pc:docMk/>
            <pc:sldMk cId="4053994454" sldId="282"/>
            <ac:spMk id="10" creationId="{96960150-9541-34A3-4B1D-B959F1CAB83B}"/>
          </ac:spMkLst>
        </pc:spChg>
        <pc:spChg chg="add mod">
          <ac:chgData name="岡田 陸" userId="e4191a97c80654fe" providerId="LiveId" clId="{AF0B3DB8-EC61-4A5A-AD19-275EAF63A3C7}" dt="2023-01-14T12:25:23.666" v="2941" actId="1076"/>
          <ac:spMkLst>
            <pc:docMk/>
            <pc:sldMk cId="4053994454" sldId="282"/>
            <ac:spMk id="11" creationId="{933650F5-3EBB-84BD-492A-ED3B22DA77D1}"/>
          </ac:spMkLst>
        </pc:spChg>
        <pc:spChg chg="add mod">
          <ac:chgData name="岡田 陸" userId="e4191a97c80654fe" providerId="LiveId" clId="{AF0B3DB8-EC61-4A5A-AD19-275EAF63A3C7}" dt="2023-01-14T12:26:17.005" v="2946" actId="20577"/>
          <ac:spMkLst>
            <pc:docMk/>
            <pc:sldMk cId="4053994454" sldId="282"/>
            <ac:spMk id="12" creationId="{DD8E6594-AFF2-53EF-FC83-275B3FC83E59}"/>
          </ac:spMkLst>
        </pc:spChg>
        <pc:spChg chg="add mod">
          <ac:chgData name="岡田 陸" userId="e4191a97c80654fe" providerId="LiveId" clId="{AF0B3DB8-EC61-4A5A-AD19-275EAF63A3C7}" dt="2023-01-14T08:13:16.626" v="2501" actId="1076"/>
          <ac:spMkLst>
            <pc:docMk/>
            <pc:sldMk cId="4053994454" sldId="282"/>
            <ac:spMk id="15" creationId="{1E2411F6-A05D-25B0-9726-99D0BC59293A}"/>
          </ac:spMkLst>
        </pc:spChg>
        <pc:spChg chg="add mod">
          <ac:chgData name="岡田 陸" userId="e4191a97c80654fe" providerId="LiveId" clId="{AF0B3DB8-EC61-4A5A-AD19-275EAF63A3C7}" dt="2023-01-15T04:06:35.007" v="7934" actId="1076"/>
          <ac:spMkLst>
            <pc:docMk/>
            <pc:sldMk cId="4053994454" sldId="282"/>
            <ac:spMk id="16" creationId="{F2127082-2218-33EF-131C-9D9F28E8F34B}"/>
          </ac:spMkLst>
        </pc:spChg>
        <pc:spChg chg="add mod">
          <ac:chgData name="岡田 陸" userId="e4191a97c80654fe" providerId="LiveId" clId="{AF0B3DB8-EC61-4A5A-AD19-275EAF63A3C7}" dt="2023-01-16T16:45:31.819" v="16983" actId="6549"/>
          <ac:spMkLst>
            <pc:docMk/>
            <pc:sldMk cId="4053994454" sldId="282"/>
            <ac:spMk id="17" creationId="{AFFEEA0F-9937-458F-91CC-D6719E3280A8}"/>
          </ac:spMkLst>
        </pc:spChg>
        <pc:spChg chg="add mod">
          <ac:chgData name="岡田 陸" userId="e4191a97c80654fe" providerId="LiveId" clId="{AF0B3DB8-EC61-4A5A-AD19-275EAF63A3C7}" dt="2023-01-16T16:45:36.207" v="16984" actId="20577"/>
          <ac:spMkLst>
            <pc:docMk/>
            <pc:sldMk cId="4053994454" sldId="282"/>
            <ac:spMk id="18" creationId="{D7A83A14-C3BD-C453-037B-8AF5EC70D2A4}"/>
          </ac:spMkLst>
        </pc:spChg>
        <pc:graphicFrameChg chg="add mod ord modGraphic">
          <ac:chgData name="岡田 陸" userId="e4191a97c80654fe" providerId="LiveId" clId="{AF0B3DB8-EC61-4A5A-AD19-275EAF63A3C7}" dt="2023-01-14T11:11:28.344" v="2786" actId="1076"/>
          <ac:graphicFrameMkLst>
            <pc:docMk/>
            <pc:sldMk cId="4053994454" sldId="282"/>
            <ac:graphicFrameMk id="4" creationId="{5AE5FF90-9E78-08B6-F9FD-3022983EDB44}"/>
          </ac:graphicFrameMkLst>
        </pc:graphicFrameChg>
        <pc:picChg chg="del">
          <ac:chgData name="岡田 陸" userId="e4191a97c80654fe" providerId="LiveId" clId="{AF0B3DB8-EC61-4A5A-AD19-275EAF63A3C7}" dt="2023-01-14T06:21:47.382" v="166" actId="478"/>
          <ac:picMkLst>
            <pc:docMk/>
            <pc:sldMk cId="4053994454" sldId="282"/>
            <ac:picMk id="5" creationId="{AB95E648-29B6-FE49-B8AB-0F390B779DD0}"/>
          </ac:picMkLst>
        </pc:picChg>
        <pc:picChg chg="add mod">
          <ac:chgData name="岡田 陸" userId="e4191a97c80654fe" providerId="LiveId" clId="{AF0B3DB8-EC61-4A5A-AD19-275EAF63A3C7}" dt="2023-01-14T08:13:21.277" v="2503" actId="14100"/>
          <ac:picMkLst>
            <pc:docMk/>
            <pc:sldMk cId="4053994454" sldId="282"/>
            <ac:picMk id="9" creationId="{527B6531-4234-3319-AE27-88A919270C24}"/>
          </ac:picMkLst>
        </pc:picChg>
        <pc:picChg chg="add mod">
          <ac:chgData name="岡田 陸" userId="e4191a97c80654fe" providerId="LiveId" clId="{AF0B3DB8-EC61-4A5A-AD19-275EAF63A3C7}" dt="2023-01-14T07:59:23.665" v="1781" actId="1076"/>
          <ac:picMkLst>
            <pc:docMk/>
            <pc:sldMk cId="4053994454" sldId="282"/>
            <ac:picMk id="13" creationId="{AB648300-7191-19F6-85DA-0419DE5FF224}"/>
          </ac:picMkLst>
        </pc:picChg>
        <pc:picChg chg="add mod">
          <ac:chgData name="岡田 陸" userId="e4191a97c80654fe" providerId="LiveId" clId="{AF0B3DB8-EC61-4A5A-AD19-275EAF63A3C7}" dt="2023-01-14T12:25:23.666" v="2941" actId="1076"/>
          <ac:picMkLst>
            <pc:docMk/>
            <pc:sldMk cId="4053994454" sldId="282"/>
            <ac:picMk id="14" creationId="{8D0110AE-4308-890E-82F8-DA07C83AC2BB}"/>
          </ac:picMkLst>
        </pc:picChg>
      </pc:sldChg>
      <pc:sldChg chg="modSp new del mod">
        <pc:chgData name="岡田 陸" userId="e4191a97c80654fe" providerId="LiveId" clId="{AF0B3DB8-EC61-4A5A-AD19-275EAF63A3C7}" dt="2023-01-15T01:50:52.694" v="6156" actId="47"/>
        <pc:sldMkLst>
          <pc:docMk/>
          <pc:sldMk cId="1335717748" sldId="283"/>
        </pc:sldMkLst>
        <pc:spChg chg="mod">
          <ac:chgData name="岡田 陸" userId="e4191a97c80654fe" providerId="LiveId" clId="{AF0B3DB8-EC61-4A5A-AD19-275EAF63A3C7}" dt="2023-01-15T00:28:47.408" v="4691" actId="20577"/>
          <ac:spMkLst>
            <pc:docMk/>
            <pc:sldMk cId="1335717748" sldId="283"/>
            <ac:spMk id="2" creationId="{5FA2B231-F817-0AD3-F1B0-398A241C5873}"/>
          </ac:spMkLst>
        </pc:spChg>
      </pc:sldChg>
      <pc:sldChg chg="addSp delSp modSp add mod modNotesTx">
        <pc:chgData name="岡田 陸" userId="e4191a97c80654fe" providerId="LiveId" clId="{AF0B3DB8-EC61-4A5A-AD19-275EAF63A3C7}" dt="2023-01-17T06:38:32.976" v="18364" actId="14100"/>
        <pc:sldMkLst>
          <pc:docMk/>
          <pc:sldMk cId="2712496024" sldId="284"/>
        </pc:sldMkLst>
        <pc:spChg chg="mod">
          <ac:chgData name="岡田 陸" userId="e4191a97c80654fe" providerId="LiveId" clId="{AF0B3DB8-EC61-4A5A-AD19-275EAF63A3C7}" dt="2023-01-14T13:03:11.376" v="3412" actId="20577"/>
          <ac:spMkLst>
            <pc:docMk/>
            <pc:sldMk cId="2712496024" sldId="284"/>
            <ac:spMk id="2" creationId="{CF811076-9965-F550-9104-B56894CD5029}"/>
          </ac:spMkLst>
        </pc:spChg>
        <pc:spChg chg="del">
          <ac:chgData name="岡田 陸" userId="e4191a97c80654fe" providerId="LiveId" clId="{AF0B3DB8-EC61-4A5A-AD19-275EAF63A3C7}" dt="2023-01-14T10:25:01.479" v="2681" actId="478"/>
          <ac:spMkLst>
            <pc:docMk/>
            <pc:sldMk cId="2712496024" sldId="284"/>
            <ac:spMk id="3" creationId="{70633684-6BDC-EFB8-D732-BFFEC80CF1AC}"/>
          </ac:spMkLst>
        </pc:spChg>
        <pc:spChg chg="del">
          <ac:chgData name="岡田 陸" userId="e4191a97c80654fe" providerId="LiveId" clId="{AF0B3DB8-EC61-4A5A-AD19-275EAF63A3C7}" dt="2023-01-14T10:24:58.951" v="2680" actId="478"/>
          <ac:spMkLst>
            <pc:docMk/>
            <pc:sldMk cId="2712496024" sldId="284"/>
            <ac:spMk id="5" creationId="{3AA018FC-0ED5-82E1-2676-D70F1005AEFD}"/>
          </ac:spMkLst>
        </pc:spChg>
        <pc:spChg chg="add mod">
          <ac:chgData name="岡田 陸" userId="e4191a97c80654fe" providerId="LiveId" clId="{AF0B3DB8-EC61-4A5A-AD19-275EAF63A3C7}" dt="2023-01-17T06:38:32.976" v="18364" actId="14100"/>
          <ac:spMkLst>
            <pc:docMk/>
            <pc:sldMk cId="2712496024" sldId="284"/>
            <ac:spMk id="5" creationId="{F19FA30D-BB94-4440-070C-ABEF0017894B}"/>
          </ac:spMkLst>
        </pc:spChg>
        <pc:spChg chg="del">
          <ac:chgData name="岡田 陸" userId="e4191a97c80654fe" providerId="LiveId" clId="{AF0B3DB8-EC61-4A5A-AD19-275EAF63A3C7}" dt="2023-01-14T10:24:55.507" v="2677" actId="478"/>
          <ac:spMkLst>
            <pc:docMk/>
            <pc:sldMk cId="2712496024" sldId="284"/>
            <ac:spMk id="6" creationId="{61B49E01-9DBC-9B9D-5190-C55CC2F7FC47}"/>
          </ac:spMkLst>
        </pc:spChg>
        <pc:spChg chg="add del mod">
          <ac:chgData name="岡田 陸" userId="e4191a97c80654fe" providerId="LiveId" clId="{AF0B3DB8-EC61-4A5A-AD19-275EAF63A3C7}" dt="2023-01-14T12:50:29.268" v="3192" actId="478"/>
          <ac:spMkLst>
            <pc:docMk/>
            <pc:sldMk cId="2712496024" sldId="284"/>
            <ac:spMk id="6" creationId="{CC020194-F8BF-F616-A1AD-51A844B47C81}"/>
          </ac:spMkLst>
        </pc:spChg>
        <pc:spChg chg="del mod">
          <ac:chgData name="岡田 陸" userId="e4191a97c80654fe" providerId="LiveId" clId="{AF0B3DB8-EC61-4A5A-AD19-275EAF63A3C7}" dt="2023-01-14T13:01:51.768" v="3368" actId="478"/>
          <ac:spMkLst>
            <pc:docMk/>
            <pc:sldMk cId="2712496024" sldId="284"/>
            <ac:spMk id="7" creationId="{DAED7291-2225-7571-89C5-1671ADBBD5B6}"/>
          </ac:spMkLst>
        </pc:spChg>
        <pc:spChg chg="add mod">
          <ac:chgData name="岡田 陸" userId="e4191a97c80654fe" providerId="LiveId" clId="{AF0B3DB8-EC61-4A5A-AD19-275EAF63A3C7}" dt="2023-01-15T00:27:44.193" v="4641" actId="1076"/>
          <ac:spMkLst>
            <pc:docMk/>
            <pc:sldMk cId="2712496024" sldId="284"/>
            <ac:spMk id="8" creationId="{64F4B021-0B90-C7D1-953F-1A6B1E116C7D}"/>
          </ac:spMkLst>
        </pc:spChg>
        <pc:spChg chg="del">
          <ac:chgData name="岡田 陸" userId="e4191a97c80654fe" providerId="LiveId" clId="{AF0B3DB8-EC61-4A5A-AD19-275EAF63A3C7}" dt="2023-01-14T10:24:56.344" v="2678" actId="478"/>
          <ac:spMkLst>
            <pc:docMk/>
            <pc:sldMk cId="2712496024" sldId="284"/>
            <ac:spMk id="8" creationId="{CB070197-9336-DC36-133F-DDE6BE24CBF0}"/>
          </ac:spMkLst>
        </pc:spChg>
        <pc:spChg chg="add mod">
          <ac:chgData name="岡田 陸" userId="e4191a97c80654fe" providerId="LiveId" clId="{AF0B3DB8-EC61-4A5A-AD19-275EAF63A3C7}" dt="2023-01-15T00:27:49.249" v="4642" actId="1076"/>
          <ac:spMkLst>
            <pc:docMk/>
            <pc:sldMk cId="2712496024" sldId="284"/>
            <ac:spMk id="9" creationId="{CB690869-E65C-8038-548A-AA3F093CFD2F}"/>
          </ac:spMkLst>
        </pc:spChg>
        <pc:spChg chg="del">
          <ac:chgData name="岡田 陸" userId="e4191a97c80654fe" providerId="LiveId" clId="{AF0B3DB8-EC61-4A5A-AD19-275EAF63A3C7}" dt="2023-01-14T10:25:01.479" v="2681" actId="478"/>
          <ac:spMkLst>
            <pc:docMk/>
            <pc:sldMk cId="2712496024" sldId="284"/>
            <ac:spMk id="10" creationId="{96960150-9541-34A3-4B1D-B959F1CAB83B}"/>
          </ac:spMkLst>
        </pc:spChg>
        <pc:spChg chg="add mod">
          <ac:chgData name="岡田 陸" userId="e4191a97c80654fe" providerId="LiveId" clId="{AF0B3DB8-EC61-4A5A-AD19-275EAF63A3C7}" dt="2023-01-15T00:27:54.201" v="4643" actId="1076"/>
          <ac:spMkLst>
            <pc:docMk/>
            <pc:sldMk cId="2712496024" sldId="284"/>
            <ac:spMk id="10" creationId="{9CD2289B-FB64-FAC9-CF5B-1C731232A674}"/>
          </ac:spMkLst>
        </pc:spChg>
        <pc:spChg chg="del">
          <ac:chgData name="岡田 陸" userId="e4191a97c80654fe" providerId="LiveId" clId="{AF0B3DB8-EC61-4A5A-AD19-275EAF63A3C7}" dt="2023-01-14T10:24:57.549" v="2679" actId="478"/>
          <ac:spMkLst>
            <pc:docMk/>
            <pc:sldMk cId="2712496024" sldId="284"/>
            <ac:spMk id="11" creationId="{933650F5-3EBB-84BD-492A-ED3B22DA77D1}"/>
          </ac:spMkLst>
        </pc:spChg>
        <pc:spChg chg="add mod">
          <ac:chgData name="岡田 陸" userId="e4191a97c80654fe" providerId="LiveId" clId="{AF0B3DB8-EC61-4A5A-AD19-275EAF63A3C7}" dt="2023-01-15T00:27:13.241" v="4635" actId="1076"/>
          <ac:spMkLst>
            <pc:docMk/>
            <pc:sldMk cId="2712496024" sldId="284"/>
            <ac:spMk id="12" creationId="{60063E96-DEF8-AC72-CBF2-658413FFB50E}"/>
          </ac:spMkLst>
        </pc:spChg>
        <pc:spChg chg="del">
          <ac:chgData name="岡田 陸" userId="e4191a97c80654fe" providerId="LiveId" clId="{AF0B3DB8-EC61-4A5A-AD19-275EAF63A3C7}" dt="2023-01-14T10:25:01.479" v="2681" actId="478"/>
          <ac:spMkLst>
            <pc:docMk/>
            <pc:sldMk cId="2712496024" sldId="284"/>
            <ac:spMk id="15" creationId="{1E2411F6-A05D-25B0-9726-99D0BC59293A}"/>
          </ac:spMkLst>
        </pc:spChg>
        <pc:spChg chg="add mod">
          <ac:chgData name="岡田 陸" userId="e4191a97c80654fe" providerId="LiveId" clId="{AF0B3DB8-EC61-4A5A-AD19-275EAF63A3C7}" dt="2023-01-17T05:33:49.387" v="17573" actId="20577"/>
          <ac:spMkLst>
            <pc:docMk/>
            <pc:sldMk cId="2712496024" sldId="284"/>
            <ac:spMk id="16" creationId="{B3CF6AAC-BD7A-6F56-6DFC-0770C07E05CF}"/>
          </ac:spMkLst>
        </pc:spChg>
        <pc:spChg chg="del">
          <ac:chgData name="岡田 陸" userId="e4191a97c80654fe" providerId="LiveId" clId="{AF0B3DB8-EC61-4A5A-AD19-275EAF63A3C7}" dt="2023-01-14T10:25:01.479" v="2681" actId="478"/>
          <ac:spMkLst>
            <pc:docMk/>
            <pc:sldMk cId="2712496024" sldId="284"/>
            <ac:spMk id="17" creationId="{AFFEEA0F-9937-458F-91CC-D6719E3280A8}"/>
          </ac:spMkLst>
        </pc:spChg>
        <pc:spChg chg="del">
          <ac:chgData name="岡田 陸" userId="e4191a97c80654fe" providerId="LiveId" clId="{AF0B3DB8-EC61-4A5A-AD19-275EAF63A3C7}" dt="2023-01-14T10:25:01.479" v="2681" actId="478"/>
          <ac:spMkLst>
            <pc:docMk/>
            <pc:sldMk cId="2712496024" sldId="284"/>
            <ac:spMk id="18" creationId="{D7A83A14-C3BD-C453-037B-8AF5EC70D2A4}"/>
          </ac:spMkLst>
        </pc:spChg>
        <pc:spChg chg="add mod">
          <ac:chgData name="岡田 陸" userId="e4191a97c80654fe" providerId="LiveId" clId="{AF0B3DB8-EC61-4A5A-AD19-275EAF63A3C7}" dt="2023-01-17T05:33:46.620" v="17568" actId="1076"/>
          <ac:spMkLst>
            <pc:docMk/>
            <pc:sldMk cId="2712496024" sldId="284"/>
            <ac:spMk id="24" creationId="{E933EF57-B60B-7F9D-1834-C0567A9969AA}"/>
          </ac:spMkLst>
        </pc:spChg>
        <pc:spChg chg="add mod">
          <ac:chgData name="岡田 陸" userId="e4191a97c80654fe" providerId="LiveId" clId="{AF0B3DB8-EC61-4A5A-AD19-275EAF63A3C7}" dt="2023-01-17T05:32:19.579" v="17526" actId="1076"/>
          <ac:spMkLst>
            <pc:docMk/>
            <pc:sldMk cId="2712496024" sldId="284"/>
            <ac:spMk id="58" creationId="{004CEE55-9CE6-BD62-CF7B-C90C0D2CC866}"/>
          </ac:spMkLst>
        </pc:spChg>
        <pc:spChg chg="add mod">
          <ac:chgData name="岡田 陸" userId="e4191a97c80654fe" providerId="LiveId" clId="{AF0B3DB8-EC61-4A5A-AD19-275EAF63A3C7}" dt="2023-01-17T05:31:45.603" v="17516" actId="1076"/>
          <ac:spMkLst>
            <pc:docMk/>
            <pc:sldMk cId="2712496024" sldId="284"/>
            <ac:spMk id="60" creationId="{5D2EB93A-DC34-6717-7280-E80865E69D65}"/>
          </ac:spMkLst>
        </pc:spChg>
        <pc:spChg chg="add mod">
          <ac:chgData name="岡田 陸" userId="e4191a97c80654fe" providerId="LiveId" clId="{AF0B3DB8-EC61-4A5A-AD19-275EAF63A3C7}" dt="2023-01-17T05:31:53.071" v="17519" actId="1076"/>
          <ac:spMkLst>
            <pc:docMk/>
            <pc:sldMk cId="2712496024" sldId="284"/>
            <ac:spMk id="61" creationId="{E9443B38-ACE5-7952-4196-B3C93D78C5F0}"/>
          </ac:spMkLst>
        </pc:spChg>
        <pc:spChg chg="add mod">
          <ac:chgData name="岡田 陸" userId="e4191a97c80654fe" providerId="LiveId" clId="{AF0B3DB8-EC61-4A5A-AD19-275EAF63A3C7}" dt="2023-01-17T05:32:01.598" v="17522" actId="1076"/>
          <ac:spMkLst>
            <pc:docMk/>
            <pc:sldMk cId="2712496024" sldId="284"/>
            <ac:spMk id="62" creationId="{DB854990-1E0F-9812-3194-73BCFF865967}"/>
          </ac:spMkLst>
        </pc:spChg>
        <pc:spChg chg="add mod">
          <ac:chgData name="岡田 陸" userId="e4191a97c80654fe" providerId="LiveId" clId="{AF0B3DB8-EC61-4A5A-AD19-275EAF63A3C7}" dt="2023-01-17T05:31:40.508" v="17515" actId="1076"/>
          <ac:spMkLst>
            <pc:docMk/>
            <pc:sldMk cId="2712496024" sldId="284"/>
            <ac:spMk id="63" creationId="{A4D4DFB7-0C45-3189-89B2-0CF015EB2781}"/>
          </ac:spMkLst>
        </pc:spChg>
        <pc:spChg chg="add del mod">
          <ac:chgData name="岡田 陸" userId="e4191a97c80654fe" providerId="LiveId" clId="{AF0B3DB8-EC61-4A5A-AD19-275EAF63A3C7}" dt="2023-01-15T03:24:14.083" v="6334" actId="21"/>
          <ac:spMkLst>
            <pc:docMk/>
            <pc:sldMk cId="2712496024" sldId="284"/>
            <ac:spMk id="64" creationId="{BB5B9658-62A8-8DB2-91E0-A3330F8B748D}"/>
          </ac:spMkLst>
        </pc:spChg>
        <pc:spChg chg="add del mod">
          <ac:chgData name="岡田 陸" userId="e4191a97c80654fe" providerId="LiveId" clId="{AF0B3DB8-EC61-4A5A-AD19-275EAF63A3C7}" dt="2023-01-15T03:24:11.680" v="6333"/>
          <ac:spMkLst>
            <pc:docMk/>
            <pc:sldMk cId="2712496024" sldId="284"/>
            <ac:spMk id="65" creationId="{313E1331-E57C-D9FC-560A-788BDC4E0B34}"/>
          </ac:spMkLst>
        </pc:spChg>
        <pc:graphicFrameChg chg="del mod">
          <ac:chgData name="岡田 陸" userId="e4191a97c80654fe" providerId="LiveId" clId="{AF0B3DB8-EC61-4A5A-AD19-275EAF63A3C7}" dt="2023-01-14T10:24:43.650" v="2673" actId="478"/>
          <ac:graphicFrameMkLst>
            <pc:docMk/>
            <pc:sldMk cId="2712496024" sldId="284"/>
            <ac:graphicFrameMk id="4" creationId="{5AE5FF90-9E78-08B6-F9FD-3022983EDB44}"/>
          </ac:graphicFrameMkLst>
        </pc:graphicFrameChg>
        <pc:picChg chg="add mod modCrop">
          <ac:chgData name="岡田 陸" userId="e4191a97c80654fe" providerId="LiveId" clId="{AF0B3DB8-EC61-4A5A-AD19-275EAF63A3C7}" dt="2023-01-15T00:27:24.200" v="4639" actId="14100"/>
          <ac:picMkLst>
            <pc:docMk/>
            <pc:sldMk cId="2712496024" sldId="284"/>
            <ac:picMk id="4" creationId="{3838B0AE-9102-7190-0414-5E5B3977C7A7}"/>
          </ac:picMkLst>
        </pc:picChg>
        <pc:picChg chg="add mod ord modCrop">
          <ac:chgData name="岡田 陸" userId="e4191a97c80654fe" providerId="LiveId" clId="{AF0B3DB8-EC61-4A5A-AD19-275EAF63A3C7}" dt="2023-01-17T05:31:57.071" v="17521" actId="1076"/>
          <ac:picMkLst>
            <pc:docMk/>
            <pc:sldMk cId="2712496024" sldId="284"/>
            <ac:picMk id="7" creationId="{B1AA6FEC-254E-BE39-AA93-61B46795616D}"/>
          </ac:picMkLst>
        </pc:picChg>
        <pc:picChg chg="del">
          <ac:chgData name="岡田 陸" userId="e4191a97c80654fe" providerId="LiveId" clId="{AF0B3DB8-EC61-4A5A-AD19-275EAF63A3C7}" dt="2023-01-14T10:24:41.365" v="2672" actId="478"/>
          <ac:picMkLst>
            <pc:docMk/>
            <pc:sldMk cId="2712496024" sldId="284"/>
            <ac:picMk id="9" creationId="{527B6531-4234-3319-AE27-88A919270C24}"/>
          </ac:picMkLst>
        </pc:picChg>
        <pc:picChg chg="del">
          <ac:chgData name="岡田 陸" userId="e4191a97c80654fe" providerId="LiveId" clId="{AF0B3DB8-EC61-4A5A-AD19-275EAF63A3C7}" dt="2023-01-14T10:24:46.749" v="2675" actId="478"/>
          <ac:picMkLst>
            <pc:docMk/>
            <pc:sldMk cId="2712496024" sldId="284"/>
            <ac:picMk id="13" creationId="{AB648300-7191-19F6-85DA-0419DE5FF224}"/>
          </ac:picMkLst>
        </pc:picChg>
        <pc:picChg chg="add del mod">
          <ac:chgData name="岡田 陸" userId="e4191a97c80654fe" providerId="LiveId" clId="{AF0B3DB8-EC61-4A5A-AD19-275EAF63A3C7}" dt="2023-01-15T01:09:22.687" v="5871" actId="478"/>
          <ac:picMkLst>
            <pc:docMk/>
            <pc:sldMk cId="2712496024" sldId="284"/>
            <ac:picMk id="14" creationId="{2CA20FA0-81D9-DA70-2621-452236A10E0A}"/>
          </ac:picMkLst>
        </pc:picChg>
        <pc:picChg chg="del">
          <ac:chgData name="岡田 陸" userId="e4191a97c80654fe" providerId="LiveId" clId="{AF0B3DB8-EC61-4A5A-AD19-275EAF63A3C7}" dt="2023-01-14T10:24:45.130" v="2674" actId="478"/>
          <ac:picMkLst>
            <pc:docMk/>
            <pc:sldMk cId="2712496024" sldId="284"/>
            <ac:picMk id="14" creationId="{8D0110AE-4308-890E-82F8-DA07C83AC2BB}"/>
          </ac:picMkLst>
        </pc:picChg>
        <pc:picChg chg="add del mod ord">
          <ac:chgData name="岡田 陸" userId="e4191a97c80654fe" providerId="LiveId" clId="{AF0B3DB8-EC61-4A5A-AD19-275EAF63A3C7}" dt="2023-01-17T05:29:29.498" v="17475" actId="478"/>
          <ac:picMkLst>
            <pc:docMk/>
            <pc:sldMk cId="2712496024" sldId="284"/>
            <ac:picMk id="59" creationId="{D1FDB910-B481-F515-E2E4-0598F6032C38}"/>
          </ac:picMkLst>
        </pc:picChg>
        <pc:cxnChg chg="add mod">
          <ac:chgData name="岡田 陸" userId="e4191a97c80654fe" providerId="LiveId" clId="{AF0B3DB8-EC61-4A5A-AD19-275EAF63A3C7}" dt="2023-01-17T05:31:15.981" v="17508" actId="14100"/>
          <ac:cxnSpMkLst>
            <pc:docMk/>
            <pc:sldMk cId="2712496024" sldId="284"/>
            <ac:cxnSpMk id="6" creationId="{B949D77A-A893-7AA8-1ACE-4A5AA91C6470}"/>
          </ac:cxnSpMkLst>
        </pc:cxnChg>
        <pc:cxnChg chg="add mod">
          <ac:chgData name="岡田 陸" userId="e4191a97c80654fe" providerId="LiveId" clId="{AF0B3DB8-EC61-4A5A-AD19-275EAF63A3C7}" dt="2023-01-17T05:31:32.597" v="17513" actId="1035"/>
          <ac:cxnSpMkLst>
            <pc:docMk/>
            <pc:sldMk cId="2712496024" sldId="284"/>
            <ac:cxnSpMk id="13" creationId="{7BEFC6CD-4982-187A-AA07-BC47DFF94DC2}"/>
          </ac:cxnSpMkLst>
        </pc:cxnChg>
        <pc:cxnChg chg="add mod">
          <ac:chgData name="岡田 陸" userId="e4191a97c80654fe" providerId="LiveId" clId="{AF0B3DB8-EC61-4A5A-AD19-275EAF63A3C7}" dt="2023-01-17T05:32:53.553" v="17531" actId="1582"/>
          <ac:cxnSpMkLst>
            <pc:docMk/>
            <pc:sldMk cId="2712496024" sldId="284"/>
            <ac:cxnSpMk id="20" creationId="{077628ED-E841-2468-878C-2DB0AD512CC9}"/>
          </ac:cxnSpMkLst>
        </pc:cxnChg>
        <pc:cxnChg chg="add mod">
          <ac:chgData name="岡田 陸" userId="e4191a97c80654fe" providerId="LiveId" clId="{AF0B3DB8-EC61-4A5A-AD19-275EAF63A3C7}" dt="2023-01-17T05:32:53.553" v="17531" actId="1582"/>
          <ac:cxnSpMkLst>
            <pc:docMk/>
            <pc:sldMk cId="2712496024" sldId="284"/>
            <ac:cxnSpMk id="22" creationId="{6DDC7190-00CD-D2ED-D1E0-D087E977A1FD}"/>
          </ac:cxnSpMkLst>
        </pc:cxnChg>
        <pc:cxnChg chg="add mod">
          <ac:chgData name="岡田 陸" userId="e4191a97c80654fe" providerId="LiveId" clId="{AF0B3DB8-EC61-4A5A-AD19-275EAF63A3C7}" dt="2023-01-17T05:30:55.298" v="17499" actId="1036"/>
          <ac:cxnSpMkLst>
            <pc:docMk/>
            <pc:sldMk cId="2712496024" sldId="284"/>
            <ac:cxnSpMk id="23" creationId="{BD525A6B-E07B-3237-7505-9D24B7E57797}"/>
          </ac:cxnSpMkLst>
        </pc:cxnChg>
        <pc:cxnChg chg="add del mod">
          <ac:chgData name="岡田 陸" userId="e4191a97c80654fe" providerId="LiveId" clId="{AF0B3DB8-EC61-4A5A-AD19-275EAF63A3C7}" dt="2023-01-15T00:09:26.693" v="4160" actId="478"/>
          <ac:cxnSpMkLst>
            <pc:docMk/>
            <pc:sldMk cId="2712496024" sldId="284"/>
            <ac:cxnSpMk id="27" creationId="{F9E1C8B6-E587-84E9-E577-9844707D68BB}"/>
          </ac:cxnSpMkLst>
        </pc:cxnChg>
        <pc:cxnChg chg="add del mod">
          <ac:chgData name="岡田 陸" userId="e4191a97c80654fe" providerId="LiveId" clId="{AF0B3DB8-EC61-4A5A-AD19-275EAF63A3C7}" dt="2023-01-15T00:09:27.378" v="4161" actId="478"/>
          <ac:cxnSpMkLst>
            <pc:docMk/>
            <pc:sldMk cId="2712496024" sldId="284"/>
            <ac:cxnSpMk id="28" creationId="{85B428A7-48C1-BD6B-6B67-063D06411306}"/>
          </ac:cxnSpMkLst>
        </pc:cxnChg>
        <pc:cxnChg chg="add del mod">
          <ac:chgData name="岡田 陸" userId="e4191a97c80654fe" providerId="LiveId" clId="{AF0B3DB8-EC61-4A5A-AD19-275EAF63A3C7}" dt="2023-01-15T00:09:28.364" v="4162" actId="478"/>
          <ac:cxnSpMkLst>
            <pc:docMk/>
            <pc:sldMk cId="2712496024" sldId="284"/>
            <ac:cxnSpMk id="30" creationId="{95EA6EB0-4732-FAEE-216B-8485D46CA8BB}"/>
          </ac:cxnSpMkLst>
        </pc:cxnChg>
      </pc:sldChg>
      <pc:sldChg chg="addSp delSp modSp add del mod modAnim modNotesTx">
        <pc:chgData name="岡田 陸" userId="e4191a97c80654fe" providerId="LiveId" clId="{AF0B3DB8-EC61-4A5A-AD19-275EAF63A3C7}" dt="2023-01-17T06:54:28.286" v="19042" actId="47"/>
        <pc:sldMkLst>
          <pc:docMk/>
          <pc:sldMk cId="3938003628" sldId="285"/>
        </pc:sldMkLst>
        <pc:spChg chg="mod">
          <ac:chgData name="岡田 陸" userId="e4191a97c80654fe" providerId="LiveId" clId="{AF0B3DB8-EC61-4A5A-AD19-275EAF63A3C7}" dt="2023-01-15T06:59:03.306" v="8878" actId="20577"/>
          <ac:spMkLst>
            <pc:docMk/>
            <pc:sldMk cId="3938003628" sldId="285"/>
            <ac:spMk id="2" creationId="{CF811076-9965-F550-9104-B56894CD5029}"/>
          </ac:spMkLst>
        </pc:spChg>
        <pc:spChg chg="add mod">
          <ac:chgData name="岡田 陸" userId="e4191a97c80654fe" providerId="LiveId" clId="{AF0B3DB8-EC61-4A5A-AD19-275EAF63A3C7}" dt="2023-01-15T01:06:51.341" v="5831" actId="1036"/>
          <ac:spMkLst>
            <pc:docMk/>
            <pc:sldMk cId="3938003628" sldId="285"/>
            <ac:spMk id="3" creationId="{AE36D9A9-C4E4-1FA9-C7CA-0AA3D69CFC68}"/>
          </ac:spMkLst>
        </pc:spChg>
        <pc:spChg chg="del">
          <ac:chgData name="岡田 陸" userId="e4191a97c80654fe" providerId="LiveId" clId="{AF0B3DB8-EC61-4A5A-AD19-275EAF63A3C7}" dt="2023-01-15T00:30:29.456" v="4772" actId="478"/>
          <ac:spMkLst>
            <pc:docMk/>
            <pc:sldMk cId="3938003628" sldId="285"/>
            <ac:spMk id="5" creationId="{F19FA30D-BB94-4440-070C-ABEF0017894B}"/>
          </ac:spMkLst>
        </pc:spChg>
        <pc:spChg chg="add mod">
          <ac:chgData name="岡田 陸" userId="e4191a97c80654fe" providerId="LiveId" clId="{AF0B3DB8-EC61-4A5A-AD19-275EAF63A3C7}" dt="2023-01-15T01:51:35.767" v="6163" actId="20577"/>
          <ac:spMkLst>
            <pc:docMk/>
            <pc:sldMk cId="3938003628" sldId="285"/>
            <ac:spMk id="7" creationId="{EF2FFFE8-E957-6535-6127-CD7A16103693}"/>
          </ac:spMkLst>
        </pc:spChg>
        <pc:spChg chg="del">
          <ac:chgData name="岡田 陸" userId="e4191a97c80654fe" providerId="LiveId" clId="{AF0B3DB8-EC61-4A5A-AD19-275EAF63A3C7}" dt="2023-01-15T00:30:33.893" v="4776" actId="478"/>
          <ac:spMkLst>
            <pc:docMk/>
            <pc:sldMk cId="3938003628" sldId="285"/>
            <ac:spMk id="8" creationId="{64F4B021-0B90-C7D1-953F-1A6B1E116C7D}"/>
          </ac:spMkLst>
        </pc:spChg>
        <pc:spChg chg="add del mod">
          <ac:chgData name="岡田 陸" userId="e4191a97c80654fe" providerId="LiveId" clId="{AF0B3DB8-EC61-4A5A-AD19-275EAF63A3C7}" dt="2023-01-17T05:36:01.557" v="17617"/>
          <ac:spMkLst>
            <pc:docMk/>
            <pc:sldMk cId="3938003628" sldId="285"/>
            <ac:spMk id="9" creationId="{B13A00C6-523C-21AE-8938-2B9E034DBB53}"/>
          </ac:spMkLst>
        </pc:spChg>
        <pc:spChg chg="del">
          <ac:chgData name="岡田 陸" userId="e4191a97c80654fe" providerId="LiveId" clId="{AF0B3DB8-EC61-4A5A-AD19-275EAF63A3C7}" dt="2023-01-15T00:30:32.881" v="4775" actId="478"/>
          <ac:spMkLst>
            <pc:docMk/>
            <pc:sldMk cId="3938003628" sldId="285"/>
            <ac:spMk id="9" creationId="{CB690869-E65C-8038-548A-AA3F093CFD2F}"/>
          </ac:spMkLst>
        </pc:spChg>
        <pc:spChg chg="add del mod">
          <ac:chgData name="岡田 陸" userId="e4191a97c80654fe" providerId="LiveId" clId="{AF0B3DB8-EC61-4A5A-AD19-275EAF63A3C7}" dt="2023-01-17T05:36:01.557" v="17617"/>
          <ac:spMkLst>
            <pc:docMk/>
            <pc:sldMk cId="3938003628" sldId="285"/>
            <ac:spMk id="10" creationId="{03611A09-66FB-F4BA-1086-8647D8AA1B61}"/>
          </ac:spMkLst>
        </pc:spChg>
        <pc:spChg chg="del">
          <ac:chgData name="岡田 陸" userId="e4191a97c80654fe" providerId="LiveId" clId="{AF0B3DB8-EC61-4A5A-AD19-275EAF63A3C7}" dt="2023-01-15T00:30:32.036" v="4774" actId="478"/>
          <ac:spMkLst>
            <pc:docMk/>
            <pc:sldMk cId="3938003628" sldId="285"/>
            <ac:spMk id="10" creationId="{9CD2289B-FB64-FAC9-CF5B-1C731232A674}"/>
          </ac:spMkLst>
        </pc:spChg>
        <pc:spChg chg="add del mod">
          <ac:chgData name="岡田 陸" userId="e4191a97c80654fe" providerId="LiveId" clId="{AF0B3DB8-EC61-4A5A-AD19-275EAF63A3C7}" dt="2023-01-17T05:36:01.557" v="17617"/>
          <ac:spMkLst>
            <pc:docMk/>
            <pc:sldMk cId="3938003628" sldId="285"/>
            <ac:spMk id="11" creationId="{09FC447A-792F-EA30-47C4-F456E0B47463}"/>
          </ac:spMkLst>
        </pc:spChg>
        <pc:spChg chg="add del mod">
          <ac:chgData name="岡田 陸" userId="e4191a97c80654fe" providerId="LiveId" clId="{AF0B3DB8-EC61-4A5A-AD19-275EAF63A3C7}" dt="2023-01-15T01:03:18.014" v="5730" actId="478"/>
          <ac:spMkLst>
            <pc:docMk/>
            <pc:sldMk cId="3938003628" sldId="285"/>
            <ac:spMk id="11" creationId="{B4E14D16-BA4B-0A1F-017D-AABCDAEDFAB5}"/>
          </ac:spMkLst>
        </pc:spChg>
        <pc:spChg chg="add del">
          <ac:chgData name="岡田 陸" userId="e4191a97c80654fe" providerId="LiveId" clId="{AF0B3DB8-EC61-4A5A-AD19-275EAF63A3C7}" dt="2023-01-15T00:30:29.456" v="4772" actId="478"/>
          <ac:spMkLst>
            <pc:docMk/>
            <pc:sldMk cId="3938003628" sldId="285"/>
            <ac:spMk id="12" creationId="{60063E96-DEF8-AC72-CBF2-658413FFB50E}"/>
          </ac:spMkLst>
        </pc:spChg>
        <pc:spChg chg="add del mod">
          <ac:chgData name="岡田 陸" userId="e4191a97c80654fe" providerId="LiveId" clId="{AF0B3DB8-EC61-4A5A-AD19-275EAF63A3C7}" dt="2023-01-17T05:36:01.557" v="17617"/>
          <ac:spMkLst>
            <pc:docMk/>
            <pc:sldMk cId="3938003628" sldId="285"/>
            <ac:spMk id="12" creationId="{FF4CD2C6-C97B-762C-F272-C1726DC5D9A9}"/>
          </ac:spMkLst>
        </pc:spChg>
        <pc:spChg chg="add del mod">
          <ac:chgData name="岡田 陸" userId="e4191a97c80654fe" providerId="LiveId" clId="{AF0B3DB8-EC61-4A5A-AD19-275EAF63A3C7}" dt="2023-01-17T05:36:01.557" v="17617"/>
          <ac:spMkLst>
            <pc:docMk/>
            <pc:sldMk cId="3938003628" sldId="285"/>
            <ac:spMk id="13" creationId="{5AE18933-1E72-A3E2-9EDD-0B5AC9F1C8E1}"/>
          </ac:spMkLst>
        </pc:spChg>
        <pc:spChg chg="add mod ord">
          <ac:chgData name="岡田 陸" userId="e4191a97c80654fe" providerId="LiveId" clId="{AF0B3DB8-EC61-4A5A-AD19-275EAF63A3C7}" dt="2023-01-15T01:38:37.028" v="6071" actId="20577"/>
          <ac:spMkLst>
            <pc:docMk/>
            <pc:sldMk cId="3938003628" sldId="285"/>
            <ac:spMk id="15" creationId="{AB6D1928-BE7A-4EEB-CDEC-7A2F61419E8A}"/>
          </ac:spMkLst>
        </pc:spChg>
        <pc:spChg chg="mod">
          <ac:chgData name="岡田 陸" userId="e4191a97c80654fe" providerId="LiveId" clId="{AF0B3DB8-EC61-4A5A-AD19-275EAF63A3C7}" dt="2023-01-17T06:40:58.941" v="18518" actId="20577"/>
          <ac:spMkLst>
            <pc:docMk/>
            <pc:sldMk cId="3938003628" sldId="285"/>
            <ac:spMk id="16" creationId="{B3CF6AAC-BD7A-6F56-6DFC-0770C07E05CF}"/>
          </ac:spMkLst>
        </pc:spChg>
        <pc:spChg chg="add mod">
          <ac:chgData name="岡田 陸" userId="e4191a97c80654fe" providerId="LiveId" clId="{AF0B3DB8-EC61-4A5A-AD19-275EAF63A3C7}" dt="2023-01-17T05:39:13.878" v="17707" actId="1035"/>
          <ac:spMkLst>
            <pc:docMk/>
            <pc:sldMk cId="3938003628" sldId="285"/>
            <ac:spMk id="25" creationId="{04E60198-D2AE-45C3-4D09-72980E62D929}"/>
          </ac:spMkLst>
        </pc:spChg>
        <pc:spChg chg="add mod">
          <ac:chgData name="岡田 陸" userId="e4191a97c80654fe" providerId="LiveId" clId="{AF0B3DB8-EC61-4A5A-AD19-275EAF63A3C7}" dt="2023-01-17T05:38:35.229" v="17695" actId="1076"/>
          <ac:spMkLst>
            <pc:docMk/>
            <pc:sldMk cId="3938003628" sldId="285"/>
            <ac:spMk id="26" creationId="{0A07F3BE-719E-03C9-506D-C55D1EB107C7}"/>
          </ac:spMkLst>
        </pc:spChg>
        <pc:spChg chg="add mod">
          <ac:chgData name="岡田 陸" userId="e4191a97c80654fe" providerId="LiveId" clId="{AF0B3DB8-EC61-4A5A-AD19-275EAF63A3C7}" dt="2023-01-17T05:38:26.304" v="17692" actId="1076"/>
          <ac:spMkLst>
            <pc:docMk/>
            <pc:sldMk cId="3938003628" sldId="285"/>
            <ac:spMk id="27" creationId="{36B82F94-453E-D82F-EFC1-537020ECD3C4}"/>
          </ac:spMkLst>
        </pc:spChg>
        <pc:spChg chg="add mod">
          <ac:chgData name="岡田 陸" userId="e4191a97c80654fe" providerId="LiveId" clId="{AF0B3DB8-EC61-4A5A-AD19-275EAF63A3C7}" dt="2023-01-17T05:38:19.115" v="17688" actId="1076"/>
          <ac:spMkLst>
            <pc:docMk/>
            <pc:sldMk cId="3938003628" sldId="285"/>
            <ac:spMk id="28" creationId="{0C424DD6-D454-86FE-E7CC-A46220FF5934}"/>
          </ac:spMkLst>
        </pc:spChg>
        <pc:spChg chg="add del mod">
          <ac:chgData name="岡田 陸" userId="e4191a97c80654fe" providerId="LiveId" clId="{AF0B3DB8-EC61-4A5A-AD19-275EAF63A3C7}" dt="2023-01-17T05:36:15.386" v="17622" actId="478"/>
          <ac:spMkLst>
            <pc:docMk/>
            <pc:sldMk cId="3938003628" sldId="285"/>
            <ac:spMk id="29" creationId="{9C8F9EF8-3366-26FF-14F6-483A1D024EF5}"/>
          </ac:spMkLst>
        </pc:spChg>
        <pc:spChg chg="add mod">
          <ac:chgData name="岡田 陸" userId="e4191a97c80654fe" providerId="LiveId" clId="{AF0B3DB8-EC61-4A5A-AD19-275EAF63A3C7}" dt="2023-01-15T01:49:40.562" v="6149" actId="207"/>
          <ac:spMkLst>
            <pc:docMk/>
            <pc:sldMk cId="3938003628" sldId="285"/>
            <ac:spMk id="35" creationId="{5F443A02-A9DC-49C3-7642-14F35D42C37F}"/>
          </ac:spMkLst>
        </pc:spChg>
        <pc:spChg chg="add mod">
          <ac:chgData name="岡田 陸" userId="e4191a97c80654fe" providerId="LiveId" clId="{AF0B3DB8-EC61-4A5A-AD19-275EAF63A3C7}" dt="2023-01-15T01:40:05.499" v="6111" actId="1076"/>
          <ac:spMkLst>
            <pc:docMk/>
            <pc:sldMk cId="3938003628" sldId="285"/>
            <ac:spMk id="40" creationId="{9A949990-0F6F-D4F4-BA79-C7DCF3089104}"/>
          </ac:spMkLst>
        </pc:spChg>
        <pc:spChg chg="add mod">
          <ac:chgData name="岡田 陸" userId="e4191a97c80654fe" providerId="LiveId" clId="{AF0B3DB8-EC61-4A5A-AD19-275EAF63A3C7}" dt="2023-01-17T05:40:55.427" v="17732" actId="1076"/>
          <ac:spMkLst>
            <pc:docMk/>
            <pc:sldMk cId="3938003628" sldId="285"/>
            <ac:spMk id="41" creationId="{0B542CF2-E292-7017-FF8A-1A6551F1C8C0}"/>
          </ac:spMkLst>
        </pc:spChg>
        <pc:spChg chg="add mod">
          <ac:chgData name="岡田 陸" userId="e4191a97c80654fe" providerId="LiveId" clId="{AF0B3DB8-EC61-4A5A-AD19-275EAF63A3C7}" dt="2023-01-15T01:49:24.338" v="6148" actId="14100"/>
          <ac:spMkLst>
            <pc:docMk/>
            <pc:sldMk cId="3938003628" sldId="285"/>
            <ac:spMk id="50" creationId="{873821E4-BCAE-FB45-3DC5-66F5E37CE0BD}"/>
          </ac:spMkLst>
        </pc:spChg>
        <pc:spChg chg="add mod">
          <ac:chgData name="岡田 陸" userId="e4191a97c80654fe" providerId="LiveId" clId="{AF0B3DB8-EC61-4A5A-AD19-275EAF63A3C7}" dt="2023-01-15T01:52:38.468" v="6268" actId="1076"/>
          <ac:spMkLst>
            <pc:docMk/>
            <pc:sldMk cId="3938003628" sldId="285"/>
            <ac:spMk id="51" creationId="{012DC12D-CA07-AFAE-FC7D-DDAC89D3D675}"/>
          </ac:spMkLst>
        </pc:spChg>
        <pc:spChg chg="del">
          <ac:chgData name="岡田 陸" userId="e4191a97c80654fe" providerId="LiveId" clId="{AF0B3DB8-EC61-4A5A-AD19-275EAF63A3C7}" dt="2023-01-15T00:30:29.456" v="4772" actId="478"/>
          <ac:spMkLst>
            <pc:docMk/>
            <pc:sldMk cId="3938003628" sldId="285"/>
            <ac:spMk id="58" creationId="{004CEE55-9CE6-BD62-CF7B-C90C0D2CC866}"/>
          </ac:spMkLst>
        </pc:spChg>
        <pc:picChg chg="del">
          <ac:chgData name="岡田 陸" userId="e4191a97c80654fe" providerId="LiveId" clId="{AF0B3DB8-EC61-4A5A-AD19-275EAF63A3C7}" dt="2023-01-15T00:30:30.711" v="4773" actId="478"/>
          <ac:picMkLst>
            <pc:docMk/>
            <pc:sldMk cId="3938003628" sldId="285"/>
            <ac:picMk id="4" creationId="{3838B0AE-9102-7190-0414-5E5B3977C7A7}"/>
          </ac:picMkLst>
        </pc:picChg>
        <pc:picChg chg="add del mod">
          <ac:chgData name="岡田 陸" userId="e4191a97c80654fe" providerId="LiveId" clId="{AF0B3DB8-EC61-4A5A-AD19-275EAF63A3C7}" dt="2023-01-17T05:36:01.557" v="17617"/>
          <ac:picMkLst>
            <pc:docMk/>
            <pc:sldMk cId="3938003628" sldId="285"/>
            <ac:picMk id="4" creationId="{3D2FB96E-574A-9CAE-5110-3F5F8AE114FD}"/>
          </ac:picMkLst>
        </pc:picChg>
        <pc:picChg chg="del">
          <ac:chgData name="岡田 陸" userId="e4191a97c80654fe" providerId="LiveId" clId="{AF0B3DB8-EC61-4A5A-AD19-275EAF63A3C7}" dt="2023-01-15T00:30:29.456" v="4772" actId="478"/>
          <ac:picMkLst>
            <pc:docMk/>
            <pc:sldMk cId="3938003628" sldId="285"/>
            <ac:picMk id="14" creationId="{2CA20FA0-81D9-DA70-2621-452236A10E0A}"/>
          </ac:picMkLst>
        </pc:picChg>
        <pc:picChg chg="add del mod ord">
          <ac:chgData name="岡田 陸" userId="e4191a97c80654fe" providerId="LiveId" clId="{AF0B3DB8-EC61-4A5A-AD19-275EAF63A3C7}" dt="2023-01-15T01:09:09.387" v="5868" actId="478"/>
          <ac:picMkLst>
            <pc:docMk/>
            <pc:sldMk cId="3938003628" sldId="285"/>
            <ac:picMk id="17" creationId="{49420113-A89C-6970-C44A-66D66442F3AB}"/>
          </ac:picMkLst>
        </pc:picChg>
        <pc:picChg chg="add mod">
          <ac:chgData name="岡田 陸" userId="e4191a97c80654fe" providerId="LiveId" clId="{AF0B3DB8-EC61-4A5A-AD19-275EAF63A3C7}" dt="2023-01-17T05:36:23.043" v="17625" actId="1076"/>
          <ac:picMkLst>
            <pc:docMk/>
            <pc:sldMk cId="3938003628" sldId="285"/>
            <ac:picMk id="21" creationId="{2555DDEA-5910-886B-FAA9-D14EEC62F85B}"/>
          </ac:picMkLst>
        </pc:picChg>
        <pc:picChg chg="add del mod ord">
          <ac:chgData name="岡田 陸" userId="e4191a97c80654fe" providerId="LiveId" clId="{AF0B3DB8-EC61-4A5A-AD19-275EAF63A3C7}" dt="2023-01-15T01:38:28.146" v="6063" actId="478"/>
          <ac:picMkLst>
            <pc:docMk/>
            <pc:sldMk cId="3938003628" sldId="285"/>
            <ac:picMk id="32" creationId="{B05A27B7-7ADE-2AF9-ECE5-21586650C7D0}"/>
          </ac:picMkLst>
        </pc:picChg>
        <pc:picChg chg="add del mod ord">
          <ac:chgData name="岡田 陸" userId="e4191a97c80654fe" providerId="LiveId" clId="{AF0B3DB8-EC61-4A5A-AD19-275EAF63A3C7}" dt="2023-01-17T05:35:55.263" v="17613" actId="478"/>
          <ac:picMkLst>
            <pc:docMk/>
            <pc:sldMk cId="3938003628" sldId="285"/>
            <ac:picMk id="34" creationId="{BCE1A6B4-52BA-0C67-F209-9BC59D1A7808}"/>
          </ac:picMkLst>
        </pc:picChg>
        <pc:picChg chg="add del mod">
          <ac:chgData name="岡田 陸" userId="e4191a97c80654fe" providerId="LiveId" clId="{AF0B3DB8-EC61-4A5A-AD19-275EAF63A3C7}" dt="2023-01-17T05:40:03.182" v="17716" actId="478"/>
          <ac:picMkLst>
            <pc:docMk/>
            <pc:sldMk cId="3938003628" sldId="285"/>
            <ac:picMk id="37" creationId="{A7FC8D71-C63B-CEFC-F626-59E9F0B47FCF}"/>
          </ac:picMkLst>
        </pc:picChg>
        <pc:picChg chg="add del mod ord">
          <ac:chgData name="岡田 陸" userId="e4191a97c80654fe" providerId="LiveId" clId="{AF0B3DB8-EC61-4A5A-AD19-275EAF63A3C7}" dt="2023-01-17T05:39:29.468" v="17708" actId="478"/>
          <ac:picMkLst>
            <pc:docMk/>
            <pc:sldMk cId="3938003628" sldId="285"/>
            <ac:picMk id="39" creationId="{CF6E6418-CAFC-A70F-DDD4-4199D7928D6E}"/>
          </ac:picMkLst>
        </pc:picChg>
        <pc:picChg chg="add del mod ord">
          <ac:chgData name="岡田 陸" userId="e4191a97c80654fe" providerId="LiveId" clId="{AF0B3DB8-EC61-4A5A-AD19-275EAF63A3C7}" dt="2023-01-15T01:47:10.505" v="6117" actId="478"/>
          <ac:picMkLst>
            <pc:docMk/>
            <pc:sldMk cId="3938003628" sldId="285"/>
            <ac:picMk id="42" creationId="{5B3743CD-79AD-128D-EEE8-D08A16017EA0}"/>
          </ac:picMkLst>
        </pc:picChg>
        <pc:picChg chg="add del mod ord">
          <ac:chgData name="岡田 陸" userId="e4191a97c80654fe" providerId="LiveId" clId="{AF0B3DB8-EC61-4A5A-AD19-275EAF63A3C7}" dt="2023-01-17T05:40:27.115" v="17724" actId="478"/>
          <ac:picMkLst>
            <pc:docMk/>
            <pc:sldMk cId="3938003628" sldId="285"/>
            <ac:picMk id="44" creationId="{87689168-C543-F48B-C227-0D1CED900C1C}"/>
          </ac:picMkLst>
        </pc:picChg>
        <pc:picChg chg="add mod ord">
          <ac:chgData name="岡田 陸" userId="e4191a97c80654fe" providerId="LiveId" clId="{AF0B3DB8-EC61-4A5A-AD19-275EAF63A3C7}" dt="2023-01-17T05:39:57.432" v="17715" actId="1076"/>
          <ac:picMkLst>
            <pc:docMk/>
            <pc:sldMk cId="3938003628" sldId="285"/>
            <ac:picMk id="61" creationId="{20BA94E6-E790-CFC1-599E-325125176E14}"/>
          </ac:picMkLst>
        </pc:picChg>
        <pc:picChg chg="add mod ord">
          <ac:chgData name="岡田 陸" userId="e4191a97c80654fe" providerId="LiveId" clId="{AF0B3DB8-EC61-4A5A-AD19-275EAF63A3C7}" dt="2023-01-17T05:40:25.174" v="17723" actId="1076"/>
          <ac:picMkLst>
            <pc:docMk/>
            <pc:sldMk cId="3938003628" sldId="285"/>
            <ac:picMk id="63" creationId="{B74F33E9-B5B0-57A9-4DF0-6B78E33D47FD}"/>
          </ac:picMkLst>
        </pc:picChg>
        <pc:picChg chg="add mod ord">
          <ac:chgData name="岡田 陸" userId="e4191a97c80654fe" providerId="LiveId" clId="{AF0B3DB8-EC61-4A5A-AD19-275EAF63A3C7}" dt="2023-01-17T05:41:06.993" v="17734" actId="1076"/>
          <ac:picMkLst>
            <pc:docMk/>
            <pc:sldMk cId="3938003628" sldId="285"/>
            <ac:picMk id="65" creationId="{DE6E9F35-4617-FF58-DBDB-B34BBC7BC73F}"/>
          </ac:picMkLst>
        </pc:picChg>
        <pc:cxnChg chg="add del mod">
          <ac:chgData name="岡田 陸" userId="e4191a97c80654fe" providerId="LiveId" clId="{AF0B3DB8-EC61-4A5A-AD19-275EAF63A3C7}" dt="2023-01-17T05:36:01.557" v="17617"/>
          <ac:cxnSpMkLst>
            <pc:docMk/>
            <pc:sldMk cId="3938003628" sldId="285"/>
            <ac:cxnSpMk id="5" creationId="{822ABF13-5903-A3D3-7422-9E5AE21D19BB}"/>
          </ac:cxnSpMkLst>
        </pc:cxnChg>
        <pc:cxnChg chg="add del mod">
          <ac:chgData name="岡田 陸" userId="e4191a97c80654fe" providerId="LiveId" clId="{AF0B3DB8-EC61-4A5A-AD19-275EAF63A3C7}" dt="2023-01-17T05:36:01.557" v="17617"/>
          <ac:cxnSpMkLst>
            <pc:docMk/>
            <pc:sldMk cId="3938003628" sldId="285"/>
            <ac:cxnSpMk id="6" creationId="{912B133B-AEB7-4932-021E-9044B06989CB}"/>
          </ac:cxnSpMkLst>
        </pc:cxnChg>
        <pc:cxnChg chg="del">
          <ac:chgData name="岡田 陸" userId="e4191a97c80654fe" providerId="LiveId" clId="{AF0B3DB8-EC61-4A5A-AD19-275EAF63A3C7}" dt="2023-01-15T00:30:29.456" v="4772" actId="478"/>
          <ac:cxnSpMkLst>
            <pc:docMk/>
            <pc:sldMk cId="3938003628" sldId="285"/>
            <ac:cxnSpMk id="6" creationId="{B949D77A-A893-7AA8-1ACE-4A5AA91C6470}"/>
          </ac:cxnSpMkLst>
        </pc:cxnChg>
        <pc:cxnChg chg="add del mod">
          <ac:chgData name="岡田 陸" userId="e4191a97c80654fe" providerId="LiveId" clId="{AF0B3DB8-EC61-4A5A-AD19-275EAF63A3C7}" dt="2023-01-17T05:36:01.557" v="17617"/>
          <ac:cxnSpMkLst>
            <pc:docMk/>
            <pc:sldMk cId="3938003628" sldId="285"/>
            <ac:cxnSpMk id="8" creationId="{51E3C5D6-6D99-C9B6-8577-F1D56CF17381}"/>
          </ac:cxnSpMkLst>
        </pc:cxnChg>
        <pc:cxnChg chg="del">
          <ac:chgData name="岡田 陸" userId="e4191a97c80654fe" providerId="LiveId" clId="{AF0B3DB8-EC61-4A5A-AD19-275EAF63A3C7}" dt="2023-01-15T00:30:29.456" v="4772" actId="478"/>
          <ac:cxnSpMkLst>
            <pc:docMk/>
            <pc:sldMk cId="3938003628" sldId="285"/>
            <ac:cxnSpMk id="13" creationId="{7BEFC6CD-4982-187A-AA07-BC47DFF94DC2}"/>
          </ac:cxnSpMkLst>
        </pc:cxnChg>
        <pc:cxnChg chg="add del mod">
          <ac:chgData name="岡田 陸" userId="e4191a97c80654fe" providerId="LiveId" clId="{AF0B3DB8-EC61-4A5A-AD19-275EAF63A3C7}" dt="2023-01-17T05:36:01.557" v="17617"/>
          <ac:cxnSpMkLst>
            <pc:docMk/>
            <pc:sldMk cId="3938003628" sldId="285"/>
            <ac:cxnSpMk id="14" creationId="{DF0D2165-A8A1-FE1F-9A82-5D3EE9D3AAFA}"/>
          </ac:cxnSpMkLst>
        </pc:cxnChg>
        <pc:cxnChg chg="add del mod">
          <ac:chgData name="岡田 陸" userId="e4191a97c80654fe" providerId="LiveId" clId="{AF0B3DB8-EC61-4A5A-AD19-275EAF63A3C7}" dt="2023-01-17T05:36:01.557" v="17617"/>
          <ac:cxnSpMkLst>
            <pc:docMk/>
            <pc:sldMk cId="3938003628" sldId="285"/>
            <ac:cxnSpMk id="17" creationId="{2CB9ECAD-6C00-5F18-DAC9-D0036E01CD7C}"/>
          </ac:cxnSpMkLst>
        </pc:cxnChg>
        <pc:cxnChg chg="add del mod ord">
          <ac:chgData name="岡田 陸" userId="e4191a97c80654fe" providerId="LiveId" clId="{AF0B3DB8-EC61-4A5A-AD19-275EAF63A3C7}" dt="2023-01-17T05:36:03.982" v="17618" actId="478"/>
          <ac:cxnSpMkLst>
            <pc:docMk/>
            <pc:sldMk cId="3938003628" sldId="285"/>
            <ac:cxnSpMk id="18" creationId="{4E0A6761-3EB4-4487-6D5E-4B283BA829C1}"/>
          </ac:cxnSpMkLst>
        </pc:cxnChg>
        <pc:cxnChg chg="add del mod ord">
          <ac:chgData name="岡田 陸" userId="e4191a97c80654fe" providerId="LiveId" clId="{AF0B3DB8-EC61-4A5A-AD19-275EAF63A3C7}" dt="2023-01-17T05:36:03.982" v="17618" actId="478"/>
          <ac:cxnSpMkLst>
            <pc:docMk/>
            <pc:sldMk cId="3938003628" sldId="285"/>
            <ac:cxnSpMk id="19" creationId="{4F2FB611-2AF7-7554-3E95-085FE39FEAA9}"/>
          </ac:cxnSpMkLst>
        </pc:cxnChg>
        <pc:cxnChg chg="add del mod ord">
          <ac:chgData name="岡田 陸" userId="e4191a97c80654fe" providerId="LiveId" clId="{AF0B3DB8-EC61-4A5A-AD19-275EAF63A3C7}" dt="2023-01-17T05:36:03.982" v="17618" actId="478"/>
          <ac:cxnSpMkLst>
            <pc:docMk/>
            <pc:sldMk cId="3938003628" sldId="285"/>
            <ac:cxnSpMk id="20" creationId="{AAAB23A4-3914-9873-B90F-1C006F4A422D}"/>
          </ac:cxnSpMkLst>
        </pc:cxnChg>
        <pc:cxnChg chg="add mod">
          <ac:chgData name="岡田 陸" userId="e4191a97c80654fe" providerId="LiveId" clId="{AF0B3DB8-EC61-4A5A-AD19-275EAF63A3C7}" dt="2023-01-17T05:37:29.011" v="17670" actId="14100"/>
          <ac:cxnSpMkLst>
            <pc:docMk/>
            <pc:sldMk cId="3938003628" sldId="285"/>
            <ac:cxnSpMk id="22" creationId="{94CB8942-4330-1C6C-4463-18D4F6574822}"/>
          </ac:cxnSpMkLst>
        </pc:cxnChg>
        <pc:cxnChg chg="add mod">
          <ac:chgData name="岡田 陸" userId="e4191a97c80654fe" providerId="LiveId" clId="{AF0B3DB8-EC61-4A5A-AD19-275EAF63A3C7}" dt="2023-01-17T05:38:09.473" v="17685" actId="1036"/>
          <ac:cxnSpMkLst>
            <pc:docMk/>
            <pc:sldMk cId="3938003628" sldId="285"/>
            <ac:cxnSpMk id="23" creationId="{08DBB60E-5FCD-1522-E77B-BE3FE96E8540}"/>
          </ac:cxnSpMkLst>
        </pc:cxnChg>
        <pc:cxnChg chg="del">
          <ac:chgData name="岡田 陸" userId="e4191a97c80654fe" providerId="LiveId" clId="{AF0B3DB8-EC61-4A5A-AD19-275EAF63A3C7}" dt="2023-01-15T00:30:29.456" v="4772" actId="478"/>
          <ac:cxnSpMkLst>
            <pc:docMk/>
            <pc:sldMk cId="3938003628" sldId="285"/>
            <ac:cxnSpMk id="23" creationId="{BD525A6B-E07B-3237-7505-9D24B7E57797}"/>
          </ac:cxnSpMkLst>
        </pc:cxnChg>
        <pc:cxnChg chg="add mod">
          <ac:chgData name="岡田 陸" userId="e4191a97c80654fe" providerId="LiveId" clId="{AF0B3DB8-EC61-4A5A-AD19-275EAF63A3C7}" dt="2023-01-17T05:37:02.968" v="17639" actId="1036"/>
          <ac:cxnSpMkLst>
            <pc:docMk/>
            <pc:sldMk cId="3938003628" sldId="285"/>
            <ac:cxnSpMk id="24" creationId="{C399A6DC-79EB-1E96-4423-63D564FFDC69}"/>
          </ac:cxnSpMkLst>
        </pc:cxnChg>
        <pc:cxnChg chg="add del mod">
          <ac:chgData name="岡田 陸" userId="e4191a97c80654fe" providerId="LiveId" clId="{AF0B3DB8-EC61-4A5A-AD19-275EAF63A3C7}" dt="2023-01-17T05:39:01.046" v="17702" actId="478"/>
          <ac:cxnSpMkLst>
            <pc:docMk/>
            <pc:sldMk cId="3938003628" sldId="285"/>
            <ac:cxnSpMk id="30" creationId="{CC38CE60-72C5-F591-F522-7194AC04E542}"/>
          </ac:cxnSpMkLst>
        </pc:cxnChg>
        <pc:cxnChg chg="add mod">
          <ac:chgData name="岡田 陸" userId="e4191a97c80654fe" providerId="LiveId" clId="{AF0B3DB8-EC61-4A5A-AD19-275EAF63A3C7}" dt="2023-01-17T05:39:09.795" v="17705" actId="14100"/>
          <ac:cxnSpMkLst>
            <pc:docMk/>
            <pc:sldMk cId="3938003628" sldId="285"/>
            <ac:cxnSpMk id="31" creationId="{13D10F34-6054-95C8-EC90-D9148C5F5F03}"/>
          </ac:cxnSpMkLst>
        </pc:cxnChg>
        <pc:cxnChg chg="add mod">
          <ac:chgData name="岡田 陸" userId="e4191a97c80654fe" providerId="LiveId" clId="{AF0B3DB8-EC61-4A5A-AD19-275EAF63A3C7}" dt="2023-01-17T05:41:26.262" v="17746" actId="1038"/>
          <ac:cxnSpMkLst>
            <pc:docMk/>
            <pc:sldMk cId="3938003628" sldId="285"/>
            <ac:cxnSpMk id="46" creationId="{0C40DEB7-C544-B20E-211E-FAF6DB4763D7}"/>
          </ac:cxnSpMkLst>
        </pc:cxnChg>
        <pc:cxnChg chg="add mod">
          <ac:chgData name="岡田 陸" userId="e4191a97c80654fe" providerId="LiveId" clId="{AF0B3DB8-EC61-4A5A-AD19-275EAF63A3C7}" dt="2023-01-17T05:41:23.071" v="17745" actId="1038"/>
          <ac:cxnSpMkLst>
            <pc:docMk/>
            <pc:sldMk cId="3938003628" sldId="285"/>
            <ac:cxnSpMk id="48" creationId="{6BE7E71F-96FC-2503-805F-9F38A0111F9B}"/>
          </ac:cxnSpMkLst>
        </pc:cxnChg>
      </pc:sldChg>
      <pc:sldChg chg="add del">
        <pc:chgData name="岡田 陸" userId="e4191a97c80654fe" providerId="LiveId" clId="{AF0B3DB8-EC61-4A5A-AD19-275EAF63A3C7}" dt="2023-01-15T00:29:07.177" v="4694"/>
        <pc:sldMkLst>
          <pc:docMk/>
          <pc:sldMk cId="1995869975" sldId="286"/>
        </pc:sldMkLst>
      </pc:sldChg>
      <pc:sldChg chg="addSp delSp modSp add mod delAnim modNotesTx">
        <pc:chgData name="岡田 陸" userId="e4191a97c80654fe" providerId="LiveId" clId="{AF0B3DB8-EC61-4A5A-AD19-275EAF63A3C7}" dt="2023-01-17T06:51:22.743" v="19005" actId="478"/>
        <pc:sldMkLst>
          <pc:docMk/>
          <pc:sldMk cId="2434208216" sldId="286"/>
        </pc:sldMkLst>
        <pc:spChg chg="mod">
          <ac:chgData name="岡田 陸" userId="e4191a97c80654fe" providerId="LiveId" clId="{AF0B3DB8-EC61-4A5A-AD19-275EAF63A3C7}" dt="2023-01-15T06:59:06.530" v="8881" actId="20577"/>
          <ac:spMkLst>
            <pc:docMk/>
            <pc:sldMk cId="2434208216" sldId="286"/>
            <ac:spMk id="2" creationId="{CF811076-9965-F550-9104-B56894CD5029}"/>
          </ac:spMkLst>
        </pc:spChg>
        <pc:spChg chg="del">
          <ac:chgData name="岡田 陸" userId="e4191a97c80654fe" providerId="LiveId" clId="{AF0B3DB8-EC61-4A5A-AD19-275EAF63A3C7}" dt="2023-01-15T01:50:42.518" v="6152" actId="478"/>
          <ac:spMkLst>
            <pc:docMk/>
            <pc:sldMk cId="2434208216" sldId="286"/>
            <ac:spMk id="3" creationId="{AE36D9A9-C4E4-1FA9-C7CA-0AA3D69CFC68}"/>
          </ac:spMkLst>
        </pc:spChg>
        <pc:spChg chg="add mod">
          <ac:chgData name="岡田 陸" userId="e4191a97c80654fe" providerId="LiveId" clId="{AF0B3DB8-EC61-4A5A-AD19-275EAF63A3C7}" dt="2023-01-17T06:50:34.249" v="18993" actId="1076"/>
          <ac:spMkLst>
            <pc:docMk/>
            <pc:sldMk cId="2434208216" sldId="286"/>
            <ac:spMk id="5" creationId="{21E34146-DCEC-FEFA-09B0-A8A23CF7F1D6}"/>
          </ac:spMkLst>
        </pc:spChg>
        <pc:spChg chg="add del mod">
          <ac:chgData name="岡田 陸" userId="e4191a97c80654fe" providerId="LiveId" clId="{AF0B3DB8-EC61-4A5A-AD19-275EAF63A3C7}" dt="2023-01-15T02:06:22.641" v="6271" actId="478"/>
          <ac:spMkLst>
            <pc:docMk/>
            <pc:sldMk cId="2434208216" sldId="286"/>
            <ac:spMk id="5" creationId="{8922BD78-EE9C-0425-6261-418AB085BB2E}"/>
          </ac:spMkLst>
        </pc:spChg>
        <pc:spChg chg="add mod">
          <ac:chgData name="岡田 陸" userId="e4191a97c80654fe" providerId="LiveId" clId="{AF0B3DB8-EC61-4A5A-AD19-275EAF63A3C7}" dt="2023-01-15T03:38:51.459" v="7161" actId="404"/>
          <ac:spMkLst>
            <pc:docMk/>
            <pc:sldMk cId="2434208216" sldId="286"/>
            <ac:spMk id="6" creationId="{98BD9CE6-7128-29D9-E6B8-AB02EF56AF67}"/>
          </ac:spMkLst>
        </pc:spChg>
        <pc:spChg chg="del">
          <ac:chgData name="岡田 陸" userId="e4191a97c80654fe" providerId="LiveId" clId="{AF0B3DB8-EC61-4A5A-AD19-275EAF63A3C7}" dt="2023-01-15T01:50:42.518" v="6152" actId="478"/>
          <ac:spMkLst>
            <pc:docMk/>
            <pc:sldMk cId="2434208216" sldId="286"/>
            <ac:spMk id="7" creationId="{EF2FFFE8-E957-6535-6127-CD7A16103693}"/>
          </ac:spMkLst>
        </pc:spChg>
        <pc:spChg chg="add mod">
          <ac:chgData name="岡田 陸" userId="e4191a97c80654fe" providerId="LiveId" clId="{AF0B3DB8-EC61-4A5A-AD19-275EAF63A3C7}" dt="2023-01-17T06:51:12.878" v="19004" actId="20577"/>
          <ac:spMkLst>
            <pc:docMk/>
            <pc:sldMk cId="2434208216" sldId="286"/>
            <ac:spMk id="12" creationId="{7DC48CFF-ABC0-14C3-3C4A-6D2F24472D27}"/>
          </ac:spMkLst>
        </pc:spChg>
        <pc:spChg chg="add del mod">
          <ac:chgData name="岡田 陸" userId="e4191a97c80654fe" providerId="LiveId" clId="{AF0B3DB8-EC61-4A5A-AD19-275EAF63A3C7}" dt="2023-01-17T06:51:22.743" v="19005" actId="478"/>
          <ac:spMkLst>
            <pc:docMk/>
            <pc:sldMk cId="2434208216" sldId="286"/>
            <ac:spMk id="13" creationId="{AC6C3E47-A502-7AE4-FDF0-2248EC305F52}"/>
          </ac:spMkLst>
        </pc:spChg>
        <pc:spChg chg="add mod">
          <ac:chgData name="岡田 陸" userId="e4191a97c80654fe" providerId="LiveId" clId="{AF0B3DB8-EC61-4A5A-AD19-275EAF63A3C7}" dt="2023-01-17T06:48:17.145" v="18827" actId="14100"/>
          <ac:spMkLst>
            <pc:docMk/>
            <pc:sldMk cId="2434208216" sldId="286"/>
            <ac:spMk id="14" creationId="{977B39D3-CDA0-0597-56E3-0FFF36B41F2C}"/>
          </ac:spMkLst>
        </pc:spChg>
        <pc:spChg chg="del">
          <ac:chgData name="岡田 陸" userId="e4191a97c80654fe" providerId="LiveId" clId="{AF0B3DB8-EC61-4A5A-AD19-275EAF63A3C7}" dt="2023-01-15T01:50:42.518" v="6152" actId="478"/>
          <ac:spMkLst>
            <pc:docMk/>
            <pc:sldMk cId="2434208216" sldId="286"/>
            <ac:spMk id="15" creationId="{AB6D1928-BE7A-4EEB-CDEC-7A2F61419E8A}"/>
          </ac:spMkLst>
        </pc:spChg>
        <pc:spChg chg="del">
          <ac:chgData name="岡田 陸" userId="e4191a97c80654fe" providerId="LiveId" clId="{AF0B3DB8-EC61-4A5A-AD19-275EAF63A3C7}" dt="2023-01-15T01:50:42.518" v="6152" actId="478"/>
          <ac:spMkLst>
            <pc:docMk/>
            <pc:sldMk cId="2434208216" sldId="286"/>
            <ac:spMk id="16" creationId="{B3CF6AAC-BD7A-6F56-6DFC-0770C07E05CF}"/>
          </ac:spMkLst>
        </pc:spChg>
        <pc:spChg chg="add mod">
          <ac:chgData name="岡田 陸" userId="e4191a97c80654fe" providerId="LiveId" clId="{AF0B3DB8-EC61-4A5A-AD19-275EAF63A3C7}" dt="2023-01-15T03:38:56.405" v="7162" actId="1076"/>
          <ac:spMkLst>
            <pc:docMk/>
            <pc:sldMk cId="2434208216" sldId="286"/>
            <ac:spMk id="17" creationId="{ACC9D055-64AE-689F-B8AB-151FF6992562}"/>
          </ac:spMkLst>
        </pc:spChg>
        <pc:spChg chg="add mod">
          <ac:chgData name="岡田 陸" userId="e4191a97c80654fe" providerId="LiveId" clId="{AF0B3DB8-EC61-4A5A-AD19-275EAF63A3C7}" dt="2023-01-15T03:41:50.071" v="7284" actId="1076"/>
          <ac:spMkLst>
            <pc:docMk/>
            <pc:sldMk cId="2434208216" sldId="286"/>
            <ac:spMk id="24" creationId="{B8726EAB-60A4-C130-4679-8A86871ADD0B}"/>
          </ac:spMkLst>
        </pc:spChg>
        <pc:spChg chg="add mod">
          <ac:chgData name="岡田 陸" userId="e4191a97c80654fe" providerId="LiveId" clId="{AF0B3DB8-EC61-4A5A-AD19-275EAF63A3C7}" dt="2023-01-15T14:43:28.464" v="13544" actId="113"/>
          <ac:spMkLst>
            <pc:docMk/>
            <pc:sldMk cId="2434208216" sldId="286"/>
            <ac:spMk id="26" creationId="{511C54BB-6855-F5B3-698F-E9EB4F513D56}"/>
          </ac:spMkLst>
        </pc:spChg>
        <pc:spChg chg="add mod">
          <ac:chgData name="岡田 陸" userId="e4191a97c80654fe" providerId="LiveId" clId="{AF0B3DB8-EC61-4A5A-AD19-275EAF63A3C7}" dt="2023-01-17T05:42:37.101" v="17764" actId="1582"/>
          <ac:spMkLst>
            <pc:docMk/>
            <pc:sldMk cId="2434208216" sldId="286"/>
            <ac:spMk id="32" creationId="{2A8DAB4B-31E4-0BB1-0391-36367439FA7E}"/>
          </ac:spMkLst>
        </pc:spChg>
        <pc:spChg chg="add mod">
          <ac:chgData name="岡田 陸" userId="e4191a97c80654fe" providerId="LiveId" clId="{AF0B3DB8-EC61-4A5A-AD19-275EAF63A3C7}" dt="2023-01-15T06:11:02.343" v="7939" actId="1036"/>
          <ac:spMkLst>
            <pc:docMk/>
            <pc:sldMk cId="2434208216" sldId="286"/>
            <ac:spMk id="33" creationId="{E57587FA-AFEF-3B85-A1F9-DF30A00C06B4}"/>
          </ac:spMkLst>
        </pc:spChg>
        <pc:spChg chg="del">
          <ac:chgData name="岡田 陸" userId="e4191a97c80654fe" providerId="LiveId" clId="{AF0B3DB8-EC61-4A5A-AD19-275EAF63A3C7}" dt="2023-01-15T01:50:42.518" v="6152" actId="478"/>
          <ac:spMkLst>
            <pc:docMk/>
            <pc:sldMk cId="2434208216" sldId="286"/>
            <ac:spMk id="35" creationId="{5F443A02-A9DC-49C3-7642-14F35D42C37F}"/>
          </ac:spMkLst>
        </pc:spChg>
        <pc:spChg chg="del">
          <ac:chgData name="岡田 陸" userId="e4191a97c80654fe" providerId="LiveId" clId="{AF0B3DB8-EC61-4A5A-AD19-275EAF63A3C7}" dt="2023-01-15T01:50:42.518" v="6152" actId="478"/>
          <ac:spMkLst>
            <pc:docMk/>
            <pc:sldMk cId="2434208216" sldId="286"/>
            <ac:spMk id="40" creationId="{9A949990-0F6F-D4F4-BA79-C7DCF3089104}"/>
          </ac:spMkLst>
        </pc:spChg>
        <pc:spChg chg="del">
          <ac:chgData name="岡田 陸" userId="e4191a97c80654fe" providerId="LiveId" clId="{AF0B3DB8-EC61-4A5A-AD19-275EAF63A3C7}" dt="2023-01-15T01:50:42.518" v="6152" actId="478"/>
          <ac:spMkLst>
            <pc:docMk/>
            <pc:sldMk cId="2434208216" sldId="286"/>
            <ac:spMk id="41" creationId="{0B542CF2-E292-7017-FF8A-1A6551F1C8C0}"/>
          </ac:spMkLst>
        </pc:spChg>
        <pc:spChg chg="del">
          <ac:chgData name="岡田 陸" userId="e4191a97c80654fe" providerId="LiveId" clId="{AF0B3DB8-EC61-4A5A-AD19-275EAF63A3C7}" dt="2023-01-15T01:50:42.518" v="6152" actId="478"/>
          <ac:spMkLst>
            <pc:docMk/>
            <pc:sldMk cId="2434208216" sldId="286"/>
            <ac:spMk id="50" creationId="{873821E4-BCAE-FB45-3DC5-66F5E37CE0BD}"/>
          </ac:spMkLst>
        </pc:spChg>
        <pc:picChg chg="add mod ord">
          <ac:chgData name="岡田 陸" userId="e4191a97c80654fe" providerId="LiveId" clId="{AF0B3DB8-EC61-4A5A-AD19-275EAF63A3C7}" dt="2023-01-17T05:42:14.350" v="17756" actId="1076"/>
          <ac:picMkLst>
            <pc:docMk/>
            <pc:sldMk cId="2434208216" sldId="286"/>
            <ac:picMk id="3" creationId="{16EDF89A-7A4D-4043-84CA-71B4247D1C0A}"/>
          </ac:picMkLst>
        </pc:picChg>
        <pc:picChg chg="add del mod">
          <ac:chgData name="岡田 陸" userId="e4191a97c80654fe" providerId="LiveId" clId="{AF0B3DB8-EC61-4A5A-AD19-275EAF63A3C7}" dt="2023-01-15T03:30:34.020" v="6697" actId="478"/>
          <ac:picMkLst>
            <pc:docMk/>
            <pc:sldMk cId="2434208216" sldId="286"/>
            <ac:picMk id="8" creationId="{4F765A5F-58DB-C561-FF3C-071280DA2A93}"/>
          </ac:picMkLst>
        </pc:picChg>
        <pc:picChg chg="add mod modCrop">
          <ac:chgData name="岡田 陸" userId="e4191a97c80654fe" providerId="LiveId" clId="{AF0B3DB8-EC61-4A5A-AD19-275EAF63A3C7}" dt="2023-01-15T03:38:56.405" v="7162" actId="1076"/>
          <ac:picMkLst>
            <pc:docMk/>
            <pc:sldMk cId="2434208216" sldId="286"/>
            <ac:picMk id="10" creationId="{0031ED1E-EF72-6ABD-F7DC-89EA4C69A91F}"/>
          </ac:picMkLst>
        </pc:picChg>
        <pc:picChg chg="add mod modCrop">
          <ac:chgData name="岡田 陸" userId="e4191a97c80654fe" providerId="LiveId" clId="{AF0B3DB8-EC61-4A5A-AD19-275EAF63A3C7}" dt="2023-01-15T03:38:56.405" v="7162" actId="1076"/>
          <ac:picMkLst>
            <pc:docMk/>
            <pc:sldMk cId="2434208216" sldId="286"/>
            <ac:picMk id="11" creationId="{2490E814-2526-57C2-C544-2B7C5740B6F8}"/>
          </ac:picMkLst>
        </pc:picChg>
        <pc:picChg chg="add del mod ord">
          <ac:chgData name="岡田 陸" userId="e4191a97c80654fe" providerId="LiveId" clId="{AF0B3DB8-EC61-4A5A-AD19-275EAF63A3C7}" dt="2023-01-17T05:41:42.252" v="17747" actId="478"/>
          <ac:picMkLst>
            <pc:docMk/>
            <pc:sldMk cId="2434208216" sldId="286"/>
            <ac:picMk id="25" creationId="{B928D231-9CDF-8298-0F71-C5038F520B69}"/>
          </ac:picMkLst>
        </pc:picChg>
        <pc:picChg chg="del">
          <ac:chgData name="岡田 陸" userId="e4191a97c80654fe" providerId="LiveId" clId="{AF0B3DB8-EC61-4A5A-AD19-275EAF63A3C7}" dt="2023-01-15T01:50:43.990" v="6153" actId="478"/>
          <ac:picMkLst>
            <pc:docMk/>
            <pc:sldMk cId="2434208216" sldId="286"/>
            <ac:picMk id="34" creationId="{BCE1A6B4-52BA-0C67-F209-9BC59D1A7808}"/>
          </ac:picMkLst>
        </pc:picChg>
        <pc:picChg chg="del">
          <ac:chgData name="岡田 陸" userId="e4191a97c80654fe" providerId="LiveId" clId="{AF0B3DB8-EC61-4A5A-AD19-275EAF63A3C7}" dt="2023-01-15T01:50:42.518" v="6152" actId="478"/>
          <ac:picMkLst>
            <pc:docMk/>
            <pc:sldMk cId="2434208216" sldId="286"/>
            <ac:picMk id="37" creationId="{A7FC8D71-C63B-CEFC-F626-59E9F0B47FCF}"/>
          </ac:picMkLst>
        </pc:picChg>
        <pc:picChg chg="del">
          <ac:chgData name="岡田 陸" userId="e4191a97c80654fe" providerId="LiveId" clId="{AF0B3DB8-EC61-4A5A-AD19-275EAF63A3C7}" dt="2023-01-15T01:50:42.518" v="6152" actId="478"/>
          <ac:picMkLst>
            <pc:docMk/>
            <pc:sldMk cId="2434208216" sldId="286"/>
            <ac:picMk id="39" creationId="{CF6E6418-CAFC-A70F-DDD4-4199D7928D6E}"/>
          </ac:picMkLst>
        </pc:picChg>
        <pc:picChg chg="del">
          <ac:chgData name="岡田 陸" userId="e4191a97c80654fe" providerId="LiveId" clId="{AF0B3DB8-EC61-4A5A-AD19-275EAF63A3C7}" dt="2023-01-15T01:50:42.518" v="6152" actId="478"/>
          <ac:picMkLst>
            <pc:docMk/>
            <pc:sldMk cId="2434208216" sldId="286"/>
            <ac:picMk id="44" creationId="{87689168-C543-F48B-C227-0D1CED900C1C}"/>
          </ac:picMkLst>
        </pc:picChg>
        <pc:cxnChg chg="del">
          <ac:chgData name="岡田 陸" userId="e4191a97c80654fe" providerId="LiveId" clId="{AF0B3DB8-EC61-4A5A-AD19-275EAF63A3C7}" dt="2023-01-15T01:50:47.283" v="6154" actId="478"/>
          <ac:cxnSpMkLst>
            <pc:docMk/>
            <pc:sldMk cId="2434208216" sldId="286"/>
            <ac:cxnSpMk id="18" creationId="{4E0A6761-3EB4-4487-6D5E-4B283BA829C1}"/>
          </ac:cxnSpMkLst>
        </pc:cxnChg>
        <pc:cxnChg chg="del">
          <ac:chgData name="岡田 陸" userId="e4191a97c80654fe" providerId="LiveId" clId="{AF0B3DB8-EC61-4A5A-AD19-275EAF63A3C7}" dt="2023-01-15T01:50:47.283" v="6154" actId="478"/>
          <ac:cxnSpMkLst>
            <pc:docMk/>
            <pc:sldMk cId="2434208216" sldId="286"/>
            <ac:cxnSpMk id="19" creationId="{4F2FB611-2AF7-7554-3E95-085FE39FEAA9}"/>
          </ac:cxnSpMkLst>
        </pc:cxnChg>
        <pc:cxnChg chg="del">
          <ac:chgData name="岡田 陸" userId="e4191a97c80654fe" providerId="LiveId" clId="{AF0B3DB8-EC61-4A5A-AD19-275EAF63A3C7}" dt="2023-01-15T01:50:47.283" v="6154" actId="478"/>
          <ac:cxnSpMkLst>
            <pc:docMk/>
            <pc:sldMk cId="2434208216" sldId="286"/>
            <ac:cxnSpMk id="20" creationId="{AAAB23A4-3914-9873-B90F-1C006F4A422D}"/>
          </ac:cxnSpMkLst>
        </pc:cxnChg>
        <pc:cxnChg chg="add mod">
          <ac:chgData name="岡田 陸" userId="e4191a97c80654fe" providerId="LiveId" clId="{AF0B3DB8-EC61-4A5A-AD19-275EAF63A3C7}" dt="2023-01-17T06:48:17.145" v="18827" actId="14100"/>
          <ac:cxnSpMkLst>
            <pc:docMk/>
            <pc:sldMk cId="2434208216" sldId="286"/>
            <ac:cxnSpMk id="22" creationId="{3A16322E-A0CC-82D5-EEA8-32F99B7B51CD}"/>
          </ac:cxnSpMkLst>
        </pc:cxnChg>
        <pc:cxnChg chg="add del mod">
          <ac:chgData name="岡田 陸" userId="e4191a97c80654fe" providerId="LiveId" clId="{AF0B3DB8-EC61-4A5A-AD19-275EAF63A3C7}" dt="2023-01-17T05:41:48.836" v="17748" actId="478"/>
          <ac:cxnSpMkLst>
            <pc:docMk/>
            <pc:sldMk cId="2434208216" sldId="286"/>
            <ac:cxnSpMk id="28" creationId="{2C8C6267-87D7-6BE8-D462-721C3480B0DE}"/>
          </ac:cxnSpMkLst>
        </pc:cxnChg>
        <pc:cxnChg chg="del">
          <ac:chgData name="岡田 陸" userId="e4191a97c80654fe" providerId="LiveId" clId="{AF0B3DB8-EC61-4A5A-AD19-275EAF63A3C7}" dt="2023-01-15T01:50:42.518" v="6152" actId="478"/>
          <ac:cxnSpMkLst>
            <pc:docMk/>
            <pc:sldMk cId="2434208216" sldId="286"/>
            <ac:cxnSpMk id="46" creationId="{0C40DEB7-C544-B20E-211E-FAF6DB4763D7}"/>
          </ac:cxnSpMkLst>
        </pc:cxnChg>
        <pc:cxnChg chg="del">
          <ac:chgData name="岡田 陸" userId="e4191a97c80654fe" providerId="LiveId" clId="{AF0B3DB8-EC61-4A5A-AD19-275EAF63A3C7}" dt="2023-01-15T01:50:42.518" v="6152" actId="478"/>
          <ac:cxnSpMkLst>
            <pc:docMk/>
            <pc:sldMk cId="2434208216" sldId="286"/>
            <ac:cxnSpMk id="48" creationId="{6BE7E71F-96FC-2503-805F-9F38A0111F9B}"/>
          </ac:cxnSpMkLst>
        </pc:cxnChg>
      </pc:sldChg>
      <pc:sldChg chg="addSp delSp modSp add mod modNotesTx">
        <pc:chgData name="岡田 陸" userId="e4191a97c80654fe" providerId="LiveId" clId="{AF0B3DB8-EC61-4A5A-AD19-275EAF63A3C7}" dt="2023-01-17T06:53:36.072" v="19014" actId="1076"/>
        <pc:sldMkLst>
          <pc:docMk/>
          <pc:sldMk cId="1718440361" sldId="287"/>
        </pc:sldMkLst>
        <pc:spChg chg="mod">
          <ac:chgData name="岡田 陸" userId="e4191a97c80654fe" providerId="LiveId" clId="{AF0B3DB8-EC61-4A5A-AD19-275EAF63A3C7}" dt="2023-01-15T06:59:09.568" v="8886"/>
          <ac:spMkLst>
            <pc:docMk/>
            <pc:sldMk cId="1718440361" sldId="287"/>
            <ac:spMk id="2" creationId="{CF811076-9965-F550-9104-B56894CD5029}"/>
          </ac:spMkLst>
        </pc:spChg>
        <pc:spChg chg="add mod">
          <ac:chgData name="岡田 陸" userId="e4191a97c80654fe" providerId="LiveId" clId="{AF0B3DB8-EC61-4A5A-AD19-275EAF63A3C7}" dt="2023-01-17T06:53:36.072" v="19014" actId="1076"/>
          <ac:spMkLst>
            <pc:docMk/>
            <pc:sldMk cId="1718440361" sldId="287"/>
            <ac:spMk id="3" creationId="{10A1DCC6-F06B-23F1-5FDF-FD8CC9726670}"/>
          </ac:spMkLst>
        </pc:spChg>
        <pc:spChg chg="add mod">
          <ac:chgData name="岡田 陸" userId="e4191a97c80654fe" providerId="LiveId" clId="{AF0B3DB8-EC61-4A5A-AD19-275EAF63A3C7}" dt="2023-01-17T06:53:03.734" v="19011" actId="113"/>
          <ac:spMkLst>
            <pc:docMk/>
            <pc:sldMk cId="1718440361" sldId="287"/>
            <ac:spMk id="4" creationId="{BE5B7E62-16B6-F114-4038-676E6F815024}"/>
          </ac:spMkLst>
        </pc:spChg>
        <pc:spChg chg="mod">
          <ac:chgData name="岡田 陸" userId="e4191a97c80654fe" providerId="LiveId" clId="{AF0B3DB8-EC61-4A5A-AD19-275EAF63A3C7}" dt="2023-01-16T16:42:42.183" v="16925" actId="255"/>
          <ac:spMkLst>
            <pc:docMk/>
            <pc:sldMk cId="1718440361" sldId="287"/>
            <ac:spMk id="5" creationId="{8922BD78-EE9C-0425-6261-418AB085BB2E}"/>
          </ac:spMkLst>
        </pc:spChg>
        <pc:spChg chg="add mod">
          <ac:chgData name="岡田 陸" userId="e4191a97c80654fe" providerId="LiveId" clId="{AF0B3DB8-EC61-4A5A-AD19-275EAF63A3C7}" dt="2023-01-16T16:43:04.844" v="16928" actId="1076"/>
          <ac:spMkLst>
            <pc:docMk/>
            <pc:sldMk cId="1718440361" sldId="287"/>
            <ac:spMk id="6" creationId="{548E38BF-5F77-4A9A-F613-C86368928EDB}"/>
          </ac:spMkLst>
        </pc:spChg>
        <pc:spChg chg="add mod">
          <ac:chgData name="岡田 陸" userId="e4191a97c80654fe" providerId="LiveId" clId="{AF0B3DB8-EC61-4A5A-AD19-275EAF63A3C7}" dt="2023-01-17T06:52:45.940" v="19006" actId="12"/>
          <ac:spMkLst>
            <pc:docMk/>
            <pc:sldMk cId="1718440361" sldId="287"/>
            <ac:spMk id="7" creationId="{5CBCBE8C-4913-709D-1762-19EACCF0E899}"/>
          </ac:spMkLst>
        </pc:spChg>
        <pc:spChg chg="add mod">
          <ac:chgData name="岡田 陸" userId="e4191a97c80654fe" providerId="LiveId" clId="{AF0B3DB8-EC61-4A5A-AD19-275EAF63A3C7}" dt="2023-01-17T06:52:58.466" v="19010" actId="1038"/>
          <ac:spMkLst>
            <pc:docMk/>
            <pc:sldMk cId="1718440361" sldId="287"/>
            <ac:spMk id="14" creationId="{D9824A5D-5E0E-3281-CFE5-3254F815D680}"/>
          </ac:spMkLst>
        </pc:spChg>
        <pc:spChg chg="add del">
          <ac:chgData name="岡田 陸" userId="e4191a97c80654fe" providerId="LiveId" clId="{AF0B3DB8-EC61-4A5A-AD19-275EAF63A3C7}" dt="2023-01-15T06:29:16.261" v="8185" actId="11529"/>
          <ac:spMkLst>
            <pc:docMk/>
            <pc:sldMk cId="1718440361" sldId="287"/>
            <ac:spMk id="15" creationId="{A9A6D4B6-50FE-EEF9-4D7B-A6360F67FD13}"/>
          </ac:spMkLst>
        </pc:spChg>
        <pc:spChg chg="add mod">
          <ac:chgData name="岡田 陸" userId="e4191a97c80654fe" providerId="LiveId" clId="{AF0B3DB8-EC61-4A5A-AD19-275EAF63A3C7}" dt="2023-01-17T06:52:58.466" v="19010" actId="1038"/>
          <ac:spMkLst>
            <pc:docMk/>
            <pc:sldMk cId="1718440361" sldId="287"/>
            <ac:spMk id="16" creationId="{2CFB0302-1D83-A474-6FFA-7A11392595E6}"/>
          </ac:spMkLst>
        </pc:spChg>
        <pc:spChg chg="add mod">
          <ac:chgData name="岡田 陸" userId="e4191a97c80654fe" providerId="LiveId" clId="{AF0B3DB8-EC61-4A5A-AD19-275EAF63A3C7}" dt="2023-01-17T06:52:58.466" v="19010" actId="1038"/>
          <ac:spMkLst>
            <pc:docMk/>
            <pc:sldMk cId="1718440361" sldId="287"/>
            <ac:spMk id="17" creationId="{68155530-F0F5-1208-F569-2D1E28416EF2}"/>
          </ac:spMkLst>
        </pc:spChg>
        <pc:spChg chg="add mod">
          <ac:chgData name="岡田 陸" userId="e4191a97c80654fe" providerId="LiveId" clId="{AF0B3DB8-EC61-4A5A-AD19-275EAF63A3C7}" dt="2023-01-17T06:52:58.466" v="19010" actId="1038"/>
          <ac:spMkLst>
            <pc:docMk/>
            <pc:sldMk cId="1718440361" sldId="287"/>
            <ac:spMk id="22" creationId="{4290398D-D687-887D-9369-177D874E5480}"/>
          </ac:spMkLst>
        </pc:spChg>
        <pc:spChg chg="add mod">
          <ac:chgData name="岡田 陸" userId="e4191a97c80654fe" providerId="LiveId" clId="{AF0B3DB8-EC61-4A5A-AD19-275EAF63A3C7}" dt="2023-01-17T06:52:58.466" v="19010" actId="1038"/>
          <ac:spMkLst>
            <pc:docMk/>
            <pc:sldMk cId="1718440361" sldId="287"/>
            <ac:spMk id="23" creationId="{3B539F6C-660D-E6A6-58C0-CC440879B6DB}"/>
          </ac:spMkLst>
        </pc:spChg>
        <pc:spChg chg="add mod">
          <ac:chgData name="岡田 陸" userId="e4191a97c80654fe" providerId="LiveId" clId="{AF0B3DB8-EC61-4A5A-AD19-275EAF63A3C7}" dt="2023-01-17T06:52:58.466" v="19010" actId="1038"/>
          <ac:spMkLst>
            <pc:docMk/>
            <pc:sldMk cId="1718440361" sldId="287"/>
            <ac:spMk id="24" creationId="{CB829076-E8E8-DF4E-9E6F-E509712C9009}"/>
          </ac:spMkLst>
        </pc:spChg>
        <pc:picChg chg="add del mod ord modCrop">
          <ac:chgData name="岡田 陸" userId="e4191a97c80654fe" providerId="LiveId" clId="{AF0B3DB8-EC61-4A5A-AD19-275EAF63A3C7}" dt="2023-01-15T06:18:12.890" v="7998" actId="478"/>
          <ac:picMkLst>
            <pc:docMk/>
            <pc:sldMk cId="1718440361" sldId="287"/>
            <ac:picMk id="9" creationId="{EB0D19AE-0F76-6CD5-1CCF-FE5D2D82406E}"/>
          </ac:picMkLst>
        </pc:picChg>
        <pc:picChg chg="add del mod">
          <ac:chgData name="岡田 陸" userId="e4191a97c80654fe" providerId="LiveId" clId="{AF0B3DB8-EC61-4A5A-AD19-275EAF63A3C7}" dt="2023-01-15T06:25:00.547" v="8002" actId="21"/>
          <ac:picMkLst>
            <pc:docMk/>
            <pc:sldMk cId="1718440361" sldId="287"/>
            <ac:picMk id="11" creationId="{C6915DFD-7E0D-9092-D2AA-0E8308436590}"/>
          </ac:picMkLst>
        </pc:picChg>
        <pc:picChg chg="add mod ord modCrop">
          <ac:chgData name="岡田 陸" userId="e4191a97c80654fe" providerId="LiveId" clId="{AF0B3DB8-EC61-4A5A-AD19-275EAF63A3C7}" dt="2023-01-17T06:52:58.466" v="19010" actId="1038"/>
          <ac:picMkLst>
            <pc:docMk/>
            <pc:sldMk cId="1718440361" sldId="287"/>
            <ac:picMk id="13" creationId="{72869EB5-F31F-E0C2-6471-61E865B6A120}"/>
          </ac:picMkLst>
        </pc:picChg>
        <pc:picChg chg="add del mod ord modCrop">
          <ac:chgData name="岡田 陸" userId="e4191a97c80654fe" providerId="LiveId" clId="{AF0B3DB8-EC61-4A5A-AD19-275EAF63A3C7}" dt="2023-01-15T06:36:06.656" v="8740" actId="478"/>
          <ac:picMkLst>
            <pc:docMk/>
            <pc:sldMk cId="1718440361" sldId="287"/>
            <ac:picMk id="19" creationId="{AE9B6E31-9724-5DFB-A0D8-B5B4B9A9FFD5}"/>
          </ac:picMkLst>
        </pc:picChg>
        <pc:picChg chg="add mod ord modCrop">
          <ac:chgData name="岡田 陸" userId="e4191a97c80654fe" providerId="LiveId" clId="{AF0B3DB8-EC61-4A5A-AD19-275EAF63A3C7}" dt="2023-01-17T06:52:58.466" v="19010" actId="1038"/>
          <ac:picMkLst>
            <pc:docMk/>
            <pc:sldMk cId="1718440361" sldId="287"/>
            <ac:picMk id="21" creationId="{863E64F8-13D3-CEAB-C270-DC0F8CE6A407}"/>
          </ac:picMkLst>
        </pc:picChg>
      </pc:sldChg>
      <pc:sldChg chg="addSp delSp modSp add mod ord">
        <pc:chgData name="岡田 陸" userId="e4191a97c80654fe" providerId="LiveId" clId="{AF0B3DB8-EC61-4A5A-AD19-275EAF63A3C7}" dt="2023-01-17T05:46:45.179" v="17815" actId="2164"/>
        <pc:sldMkLst>
          <pc:docMk/>
          <pc:sldMk cId="3882851484" sldId="288"/>
        </pc:sldMkLst>
        <pc:spChg chg="mod">
          <ac:chgData name="岡田 陸" userId="e4191a97c80654fe" providerId="LiveId" clId="{AF0B3DB8-EC61-4A5A-AD19-275EAF63A3C7}" dt="2023-01-16T16:43:18.672" v="16937" actId="20577"/>
          <ac:spMkLst>
            <pc:docMk/>
            <pc:sldMk cId="3882851484" sldId="288"/>
            <ac:spMk id="2" creationId="{CF811076-9965-F550-9104-B56894CD5029}"/>
          </ac:spMkLst>
        </pc:spChg>
        <pc:spChg chg="del">
          <ac:chgData name="岡田 陸" userId="e4191a97c80654fe" providerId="LiveId" clId="{AF0B3DB8-EC61-4A5A-AD19-275EAF63A3C7}" dt="2023-01-15T07:38:06.426" v="10526" actId="478"/>
          <ac:spMkLst>
            <pc:docMk/>
            <pc:sldMk cId="3882851484" sldId="288"/>
            <ac:spMk id="3" creationId="{10A1DCC6-F06B-23F1-5FDF-FD8CC9726670}"/>
          </ac:spMkLst>
        </pc:spChg>
        <pc:spChg chg="add mod">
          <ac:chgData name="岡田 陸" userId="e4191a97c80654fe" providerId="LiveId" clId="{AF0B3DB8-EC61-4A5A-AD19-275EAF63A3C7}" dt="2023-01-15T07:38:21.492" v="10530" actId="20577"/>
          <ac:spMkLst>
            <pc:docMk/>
            <pc:sldMk cId="3882851484" sldId="288"/>
            <ac:spMk id="4" creationId="{FFADBA98-9A85-3356-1A92-F0F4C89CD15E}"/>
          </ac:spMkLst>
        </pc:spChg>
        <pc:spChg chg="del">
          <ac:chgData name="岡田 陸" userId="e4191a97c80654fe" providerId="LiveId" clId="{AF0B3DB8-EC61-4A5A-AD19-275EAF63A3C7}" dt="2023-01-15T03:53:55.377" v="7631" actId="478"/>
          <ac:spMkLst>
            <pc:docMk/>
            <pc:sldMk cId="3882851484" sldId="288"/>
            <ac:spMk id="5" creationId="{8922BD78-EE9C-0425-6261-418AB085BB2E}"/>
          </ac:spMkLst>
        </pc:spChg>
        <pc:spChg chg="add mod">
          <ac:chgData name="岡田 陸" userId="e4191a97c80654fe" providerId="LiveId" clId="{AF0B3DB8-EC61-4A5A-AD19-275EAF63A3C7}" dt="2023-01-16T16:41:51.419" v="16909" actId="12"/>
          <ac:spMkLst>
            <pc:docMk/>
            <pc:sldMk cId="3882851484" sldId="288"/>
            <ac:spMk id="5" creationId="{ACB84812-3A3D-F35F-0B41-E18D7E5BE3ED}"/>
          </ac:spMkLst>
        </pc:spChg>
        <pc:spChg chg="add del mod">
          <ac:chgData name="岡田 陸" userId="e4191a97c80654fe" providerId="LiveId" clId="{AF0B3DB8-EC61-4A5A-AD19-275EAF63A3C7}" dt="2023-01-15T03:54:14.281" v="7633" actId="478"/>
          <ac:spMkLst>
            <pc:docMk/>
            <pc:sldMk cId="3882851484" sldId="288"/>
            <ac:spMk id="6" creationId="{E7A26706-20C9-2A1D-A57F-99EE5D256889}"/>
          </ac:spMkLst>
        </pc:spChg>
        <pc:spChg chg="add mod">
          <ac:chgData name="岡田 陸" userId="e4191a97c80654fe" providerId="LiveId" clId="{AF0B3DB8-EC61-4A5A-AD19-275EAF63A3C7}" dt="2023-01-15T03:54:27.860" v="7638" actId="404"/>
          <ac:spMkLst>
            <pc:docMk/>
            <pc:sldMk cId="3882851484" sldId="288"/>
            <ac:spMk id="7" creationId="{C475594B-EEFC-7785-1EC5-C61DEB4C1E92}"/>
          </ac:spMkLst>
        </pc:spChg>
        <pc:spChg chg="add mod">
          <ac:chgData name="岡田 陸" userId="e4191a97c80654fe" providerId="LiveId" clId="{AF0B3DB8-EC61-4A5A-AD19-275EAF63A3C7}" dt="2023-01-16T16:40:47.315" v="16897" actId="6549"/>
          <ac:spMkLst>
            <pc:docMk/>
            <pc:sldMk cId="3882851484" sldId="288"/>
            <ac:spMk id="8" creationId="{430743AA-3FBE-4BB6-4C0B-99A54EA70167}"/>
          </ac:spMkLst>
        </pc:spChg>
        <pc:spChg chg="add del">
          <ac:chgData name="岡田 陸" userId="e4191a97c80654fe" providerId="LiveId" clId="{AF0B3DB8-EC61-4A5A-AD19-275EAF63A3C7}" dt="2023-01-16T16:41:22.101" v="16902" actId="22"/>
          <ac:spMkLst>
            <pc:docMk/>
            <pc:sldMk cId="3882851484" sldId="288"/>
            <ac:spMk id="10" creationId="{9E90ABCF-2E64-D9A5-A2B9-3A179C169B7B}"/>
          </ac:spMkLst>
        </pc:spChg>
        <pc:graphicFrameChg chg="add mod modGraphic">
          <ac:chgData name="岡田 陸" userId="e4191a97c80654fe" providerId="LiveId" clId="{AF0B3DB8-EC61-4A5A-AD19-275EAF63A3C7}" dt="2023-01-17T05:46:45.179" v="17815" actId="2164"/>
          <ac:graphicFrameMkLst>
            <pc:docMk/>
            <pc:sldMk cId="3882851484" sldId="288"/>
            <ac:graphicFrameMk id="9" creationId="{34A5CC42-46D9-7135-FB42-65CB15816345}"/>
          </ac:graphicFrameMkLst>
        </pc:graphicFrameChg>
      </pc:sldChg>
      <pc:sldChg chg="addSp delSp modSp add mod modNotesTx">
        <pc:chgData name="岡田 陸" userId="e4191a97c80654fe" providerId="LiveId" clId="{AF0B3DB8-EC61-4A5A-AD19-275EAF63A3C7}" dt="2023-01-17T06:53:57.933" v="19041" actId="1038"/>
        <pc:sldMkLst>
          <pc:docMk/>
          <pc:sldMk cId="3668309397" sldId="289"/>
        </pc:sldMkLst>
        <pc:spChg chg="mod">
          <ac:chgData name="岡田 陸" userId="e4191a97c80654fe" providerId="LiveId" clId="{AF0B3DB8-EC61-4A5A-AD19-275EAF63A3C7}" dt="2023-01-15T06:59:16.130" v="8894" actId="20577"/>
          <ac:spMkLst>
            <pc:docMk/>
            <pc:sldMk cId="3668309397" sldId="289"/>
            <ac:spMk id="2" creationId="{CF811076-9965-F550-9104-B56894CD5029}"/>
          </ac:spMkLst>
        </pc:spChg>
        <pc:spChg chg="del">
          <ac:chgData name="岡田 陸" userId="e4191a97c80654fe" providerId="LiveId" clId="{AF0B3DB8-EC61-4A5A-AD19-275EAF63A3C7}" dt="2023-01-15T07:38:02.670" v="10525" actId="478"/>
          <ac:spMkLst>
            <pc:docMk/>
            <pc:sldMk cId="3668309397" sldId="289"/>
            <ac:spMk id="3" creationId="{10A1DCC6-F06B-23F1-5FDF-FD8CC9726670}"/>
          </ac:spMkLst>
        </pc:spChg>
        <pc:spChg chg="mod">
          <ac:chgData name="岡田 陸" userId="e4191a97c80654fe" providerId="LiveId" clId="{AF0B3DB8-EC61-4A5A-AD19-275EAF63A3C7}" dt="2023-01-15T08:17:45.421" v="11188" actId="403"/>
          <ac:spMkLst>
            <pc:docMk/>
            <pc:sldMk cId="3668309397" sldId="289"/>
            <ac:spMk id="6" creationId="{E7A26706-20C9-2A1D-A57F-99EE5D256889}"/>
          </ac:spMkLst>
        </pc:spChg>
        <pc:spChg chg="add mod">
          <ac:chgData name="岡田 陸" userId="e4191a97c80654fe" providerId="LiveId" clId="{AF0B3DB8-EC61-4A5A-AD19-275EAF63A3C7}" dt="2023-01-17T06:53:57.933" v="19041" actId="1038"/>
          <ac:spMkLst>
            <pc:docMk/>
            <pc:sldMk cId="3668309397" sldId="289"/>
            <ac:spMk id="8" creationId="{C390131A-5100-7082-6267-C7CD19046997}"/>
          </ac:spMkLst>
        </pc:spChg>
        <pc:spChg chg="add mod">
          <ac:chgData name="岡田 陸" userId="e4191a97c80654fe" providerId="LiveId" clId="{AF0B3DB8-EC61-4A5A-AD19-275EAF63A3C7}" dt="2023-01-17T06:53:57.933" v="19041" actId="1038"/>
          <ac:spMkLst>
            <pc:docMk/>
            <pc:sldMk cId="3668309397" sldId="289"/>
            <ac:spMk id="9" creationId="{968651A9-6624-34B6-9436-7A770790E328}"/>
          </ac:spMkLst>
        </pc:spChg>
        <pc:spChg chg="add mod">
          <ac:chgData name="岡田 陸" userId="e4191a97c80654fe" providerId="LiveId" clId="{AF0B3DB8-EC61-4A5A-AD19-275EAF63A3C7}" dt="2023-01-17T06:53:57.933" v="19041" actId="1038"/>
          <ac:spMkLst>
            <pc:docMk/>
            <pc:sldMk cId="3668309397" sldId="289"/>
            <ac:spMk id="10" creationId="{CBBDAFDA-A920-C077-0EF4-B31260D3EBBB}"/>
          </ac:spMkLst>
        </pc:spChg>
        <pc:spChg chg="add mod">
          <ac:chgData name="岡田 陸" userId="e4191a97c80654fe" providerId="LiveId" clId="{AF0B3DB8-EC61-4A5A-AD19-275EAF63A3C7}" dt="2023-01-17T06:53:57.933" v="19041" actId="1038"/>
          <ac:spMkLst>
            <pc:docMk/>
            <pc:sldMk cId="3668309397" sldId="289"/>
            <ac:spMk id="11" creationId="{1110A11B-8D7C-3C1C-62CD-AAEFE9464106}"/>
          </ac:spMkLst>
        </pc:spChg>
        <pc:spChg chg="add del">
          <ac:chgData name="岡田 陸" userId="e4191a97c80654fe" providerId="LiveId" clId="{AF0B3DB8-EC61-4A5A-AD19-275EAF63A3C7}" dt="2023-01-15T07:37:56.659" v="10523" actId="11529"/>
          <ac:spMkLst>
            <pc:docMk/>
            <pc:sldMk cId="3668309397" sldId="289"/>
            <ac:spMk id="13" creationId="{FE3BBE2A-E422-1976-B6B0-D58CC9BEC837}"/>
          </ac:spMkLst>
        </pc:spChg>
        <pc:spChg chg="add mod">
          <ac:chgData name="岡田 陸" userId="e4191a97c80654fe" providerId="LiveId" clId="{AF0B3DB8-EC61-4A5A-AD19-275EAF63A3C7}" dt="2023-01-15T08:17:06.629" v="11185" actId="20577"/>
          <ac:spMkLst>
            <pc:docMk/>
            <pc:sldMk cId="3668309397" sldId="289"/>
            <ac:spMk id="14" creationId="{8337A944-C3EB-FD1C-DC84-F66128745B81}"/>
          </ac:spMkLst>
        </pc:spChg>
        <pc:graphicFrameChg chg="add mod modGraphic">
          <ac:chgData name="岡田 陸" userId="e4191a97c80654fe" providerId="LiveId" clId="{AF0B3DB8-EC61-4A5A-AD19-275EAF63A3C7}" dt="2023-01-15T08:17:53.613" v="11189" actId="1076"/>
          <ac:graphicFrameMkLst>
            <pc:docMk/>
            <pc:sldMk cId="3668309397" sldId="289"/>
            <ac:graphicFrameMk id="4" creationId="{A1C95019-F529-D4A4-526F-B462B90DCF32}"/>
          </ac:graphicFrameMkLst>
        </pc:graphicFrameChg>
        <pc:picChg chg="add mod ord modCrop">
          <ac:chgData name="岡田 陸" userId="e4191a97c80654fe" providerId="LiveId" clId="{AF0B3DB8-EC61-4A5A-AD19-275EAF63A3C7}" dt="2023-01-17T06:53:57.933" v="19041" actId="1038"/>
          <ac:picMkLst>
            <pc:docMk/>
            <pc:sldMk cId="3668309397" sldId="289"/>
            <ac:picMk id="3" creationId="{15E7A543-51D0-C4A8-CAF3-DDC8B4CD6A3C}"/>
          </ac:picMkLst>
        </pc:picChg>
        <pc:picChg chg="add del mod">
          <ac:chgData name="岡田 陸" userId="e4191a97c80654fe" providerId="LiveId" clId="{AF0B3DB8-EC61-4A5A-AD19-275EAF63A3C7}" dt="2023-01-17T05:44:04.085" v="17767" actId="478"/>
          <ac:picMkLst>
            <pc:docMk/>
            <pc:sldMk cId="3668309397" sldId="289"/>
            <ac:picMk id="5" creationId="{6B3AB484-9BD7-7AE1-1B70-E9982A4B0A38}"/>
          </ac:picMkLst>
        </pc:picChg>
        <pc:cxnChg chg="add del mod">
          <ac:chgData name="岡田 陸" userId="e4191a97c80654fe" providerId="LiveId" clId="{AF0B3DB8-EC61-4A5A-AD19-275EAF63A3C7}" dt="2023-01-17T05:44:41.559" v="17781" actId="478"/>
          <ac:cxnSpMkLst>
            <pc:docMk/>
            <pc:sldMk cId="3668309397" sldId="289"/>
            <ac:cxnSpMk id="7" creationId="{CB4A5412-A1BA-929E-AC37-A462CD066976}"/>
          </ac:cxnSpMkLst>
        </pc:cxnChg>
      </pc:sldChg>
      <pc:sldChg chg="new del">
        <pc:chgData name="岡田 陸" userId="e4191a97c80654fe" providerId="LiveId" clId="{AF0B3DB8-EC61-4A5A-AD19-275EAF63A3C7}" dt="2023-01-15T07:55:59.782" v="10726" actId="47"/>
        <pc:sldMkLst>
          <pc:docMk/>
          <pc:sldMk cId="2492172179" sldId="290"/>
        </pc:sldMkLst>
      </pc:sldChg>
      <pc:sldChg chg="new del">
        <pc:chgData name="岡田 陸" userId="e4191a97c80654fe" providerId="LiveId" clId="{AF0B3DB8-EC61-4A5A-AD19-275EAF63A3C7}" dt="2023-01-15T13:44:39.056" v="11678" actId="47"/>
        <pc:sldMkLst>
          <pc:docMk/>
          <pc:sldMk cId="452228594" sldId="291"/>
        </pc:sldMkLst>
      </pc:sldChg>
      <pc:sldChg chg="addSp delSp modSp add mod modNotesTx">
        <pc:chgData name="岡田 陸" userId="e4191a97c80654fe" providerId="LiveId" clId="{AF0B3DB8-EC61-4A5A-AD19-275EAF63A3C7}" dt="2023-01-16T16:44:21.791" v="16951" actId="14100"/>
        <pc:sldMkLst>
          <pc:docMk/>
          <pc:sldMk cId="1411841877" sldId="292"/>
        </pc:sldMkLst>
        <pc:spChg chg="mod">
          <ac:chgData name="岡田 陸" userId="e4191a97c80654fe" providerId="LiveId" clId="{AF0B3DB8-EC61-4A5A-AD19-275EAF63A3C7}" dt="2023-01-15T07:49:59.625" v="10637"/>
          <ac:spMkLst>
            <pc:docMk/>
            <pc:sldMk cId="1411841877" sldId="292"/>
            <ac:spMk id="2" creationId="{CF811076-9965-F550-9104-B56894CD5029}"/>
          </ac:spMkLst>
        </pc:spChg>
        <pc:spChg chg="del">
          <ac:chgData name="岡田 陸" userId="e4191a97c80654fe" providerId="LiveId" clId="{AF0B3DB8-EC61-4A5A-AD19-275EAF63A3C7}" dt="2023-01-15T07:49:10.397" v="10558" actId="478"/>
          <ac:spMkLst>
            <pc:docMk/>
            <pc:sldMk cId="1411841877" sldId="292"/>
            <ac:spMk id="6" creationId="{E7A26706-20C9-2A1D-A57F-99EE5D256889}"/>
          </ac:spMkLst>
        </pc:spChg>
        <pc:spChg chg="add mod">
          <ac:chgData name="岡田 陸" userId="e4191a97c80654fe" providerId="LiveId" clId="{AF0B3DB8-EC61-4A5A-AD19-275EAF63A3C7}" dt="2023-01-15T16:15:08.098" v="14768" actId="1582"/>
          <ac:spMkLst>
            <pc:docMk/>
            <pc:sldMk cId="1411841877" sldId="292"/>
            <ac:spMk id="8" creationId="{7147DC73-272D-4935-339B-51AC51217FD8}"/>
          </ac:spMkLst>
        </pc:spChg>
        <pc:spChg chg="del">
          <ac:chgData name="岡田 陸" userId="e4191a97c80654fe" providerId="LiveId" clId="{AF0B3DB8-EC61-4A5A-AD19-275EAF63A3C7}" dt="2023-01-15T07:49:12.462" v="10559" actId="478"/>
          <ac:spMkLst>
            <pc:docMk/>
            <pc:sldMk cId="1411841877" sldId="292"/>
            <ac:spMk id="8" creationId="{C390131A-5100-7082-6267-C7CD19046997}"/>
          </ac:spMkLst>
        </pc:spChg>
        <pc:spChg chg="add del mod">
          <ac:chgData name="岡田 陸" userId="e4191a97c80654fe" providerId="LiveId" clId="{AF0B3DB8-EC61-4A5A-AD19-275EAF63A3C7}" dt="2023-01-15T14:14:55.855" v="12126" actId="478"/>
          <ac:spMkLst>
            <pc:docMk/>
            <pc:sldMk cId="1411841877" sldId="292"/>
            <ac:spMk id="9" creationId="{171A208B-D14D-E803-17D1-516DD97B4B59}"/>
          </ac:spMkLst>
        </pc:spChg>
        <pc:spChg chg="del">
          <ac:chgData name="岡田 陸" userId="e4191a97c80654fe" providerId="LiveId" clId="{AF0B3DB8-EC61-4A5A-AD19-275EAF63A3C7}" dt="2023-01-15T07:49:10.397" v="10558" actId="478"/>
          <ac:spMkLst>
            <pc:docMk/>
            <pc:sldMk cId="1411841877" sldId="292"/>
            <ac:spMk id="9" creationId="{968651A9-6624-34B6-9436-7A770790E328}"/>
          </ac:spMkLst>
        </pc:spChg>
        <pc:spChg chg="add mod">
          <ac:chgData name="岡田 陸" userId="e4191a97c80654fe" providerId="LiveId" clId="{AF0B3DB8-EC61-4A5A-AD19-275EAF63A3C7}" dt="2023-01-15T16:14:52.094" v="14767" actId="208"/>
          <ac:spMkLst>
            <pc:docMk/>
            <pc:sldMk cId="1411841877" sldId="292"/>
            <ac:spMk id="9" creationId="{D343FBAD-0007-EB93-FD93-9F5CFC8CE1FA}"/>
          </ac:spMkLst>
        </pc:spChg>
        <pc:spChg chg="del">
          <ac:chgData name="岡田 陸" userId="e4191a97c80654fe" providerId="LiveId" clId="{AF0B3DB8-EC61-4A5A-AD19-275EAF63A3C7}" dt="2023-01-15T07:49:10.397" v="10558" actId="478"/>
          <ac:spMkLst>
            <pc:docMk/>
            <pc:sldMk cId="1411841877" sldId="292"/>
            <ac:spMk id="10" creationId="{CBBDAFDA-A920-C077-0EF4-B31260D3EBBB}"/>
          </ac:spMkLst>
        </pc:spChg>
        <pc:spChg chg="add mod">
          <ac:chgData name="岡田 陸" userId="e4191a97c80654fe" providerId="LiveId" clId="{AF0B3DB8-EC61-4A5A-AD19-275EAF63A3C7}" dt="2023-01-15T14:29:01.995" v="12402" actId="1035"/>
          <ac:spMkLst>
            <pc:docMk/>
            <pc:sldMk cId="1411841877" sldId="292"/>
            <ac:spMk id="10" creationId="{D33BC4E8-3482-BCE9-CC78-F69E388B73E6}"/>
          </ac:spMkLst>
        </pc:spChg>
        <pc:spChg chg="del">
          <ac:chgData name="岡田 陸" userId="e4191a97c80654fe" providerId="LiveId" clId="{AF0B3DB8-EC61-4A5A-AD19-275EAF63A3C7}" dt="2023-01-15T07:49:10.397" v="10558" actId="478"/>
          <ac:spMkLst>
            <pc:docMk/>
            <pc:sldMk cId="1411841877" sldId="292"/>
            <ac:spMk id="11" creationId="{1110A11B-8D7C-3C1C-62CD-AAEFE9464106}"/>
          </ac:spMkLst>
        </pc:spChg>
        <pc:spChg chg="add mod">
          <ac:chgData name="岡田 陸" userId="e4191a97c80654fe" providerId="LiveId" clId="{AF0B3DB8-EC61-4A5A-AD19-275EAF63A3C7}" dt="2023-01-15T14:29:01.995" v="12402" actId="1035"/>
          <ac:spMkLst>
            <pc:docMk/>
            <pc:sldMk cId="1411841877" sldId="292"/>
            <ac:spMk id="11" creationId="{E3849F97-FDBA-7477-6C34-F4957083B669}"/>
          </ac:spMkLst>
        </pc:spChg>
        <pc:spChg chg="add del mod">
          <ac:chgData name="岡田 陸" userId="e4191a97c80654fe" providerId="LiveId" clId="{AF0B3DB8-EC61-4A5A-AD19-275EAF63A3C7}" dt="2023-01-15T14:14:53.791" v="12125" actId="478"/>
          <ac:spMkLst>
            <pc:docMk/>
            <pc:sldMk cId="1411841877" sldId="292"/>
            <ac:spMk id="12" creationId="{898F26AB-162B-8166-014E-47228CC00EBE}"/>
          </ac:spMkLst>
        </pc:spChg>
        <pc:spChg chg="add mod">
          <ac:chgData name="岡田 陸" userId="e4191a97c80654fe" providerId="LiveId" clId="{AF0B3DB8-EC61-4A5A-AD19-275EAF63A3C7}" dt="2023-01-15T14:29:01.995" v="12402" actId="1035"/>
          <ac:spMkLst>
            <pc:docMk/>
            <pc:sldMk cId="1411841877" sldId="292"/>
            <ac:spMk id="13" creationId="{58D716CF-F21A-BE38-7751-5F3E3AAA4960}"/>
          </ac:spMkLst>
        </pc:spChg>
        <pc:spChg chg="add del mod">
          <ac:chgData name="岡田 陸" userId="e4191a97c80654fe" providerId="LiveId" clId="{AF0B3DB8-EC61-4A5A-AD19-275EAF63A3C7}" dt="2023-01-15T14:18:44.917" v="12234"/>
          <ac:spMkLst>
            <pc:docMk/>
            <pc:sldMk cId="1411841877" sldId="292"/>
            <ac:spMk id="14" creationId="{73EEC82A-F6F1-B8E1-673B-52BF710EDDE5}"/>
          </ac:spMkLst>
        </pc:spChg>
        <pc:spChg chg="add mod">
          <ac:chgData name="岡田 陸" userId="e4191a97c80654fe" providerId="LiveId" clId="{AF0B3DB8-EC61-4A5A-AD19-275EAF63A3C7}" dt="2023-01-15T14:29:01.995" v="12402" actId="1035"/>
          <ac:spMkLst>
            <pc:docMk/>
            <pc:sldMk cId="1411841877" sldId="292"/>
            <ac:spMk id="15" creationId="{70A8B8B0-B195-A7F1-71DE-8BBF643A1B08}"/>
          </ac:spMkLst>
        </pc:spChg>
        <pc:spChg chg="add mod">
          <ac:chgData name="岡田 陸" userId="e4191a97c80654fe" providerId="LiveId" clId="{AF0B3DB8-EC61-4A5A-AD19-275EAF63A3C7}" dt="2023-01-15T14:29:01.995" v="12402" actId="1035"/>
          <ac:spMkLst>
            <pc:docMk/>
            <pc:sldMk cId="1411841877" sldId="292"/>
            <ac:spMk id="16" creationId="{54F11848-C74F-E7F4-0ABE-DA214E6A42F6}"/>
          </ac:spMkLst>
        </pc:spChg>
        <pc:spChg chg="add del mod">
          <ac:chgData name="岡田 陸" userId="e4191a97c80654fe" providerId="LiveId" clId="{AF0B3DB8-EC61-4A5A-AD19-275EAF63A3C7}" dt="2023-01-15T14:28:53.974" v="12383" actId="478"/>
          <ac:spMkLst>
            <pc:docMk/>
            <pc:sldMk cId="1411841877" sldId="292"/>
            <ac:spMk id="21" creationId="{54BB78BE-753F-E77A-EB37-C7D707E436EE}"/>
          </ac:spMkLst>
        </pc:spChg>
        <pc:spChg chg="add del mod">
          <ac:chgData name="岡田 陸" userId="e4191a97c80654fe" providerId="LiveId" clId="{AF0B3DB8-EC61-4A5A-AD19-275EAF63A3C7}" dt="2023-01-15T14:30:08.325" v="12413" actId="478"/>
          <ac:spMkLst>
            <pc:docMk/>
            <pc:sldMk cId="1411841877" sldId="292"/>
            <ac:spMk id="24" creationId="{B3FBDADE-812E-F400-1B62-EE929150BCC4}"/>
          </ac:spMkLst>
        </pc:spChg>
        <pc:spChg chg="add mod">
          <ac:chgData name="岡田 陸" userId="e4191a97c80654fe" providerId="LiveId" clId="{AF0B3DB8-EC61-4A5A-AD19-275EAF63A3C7}" dt="2023-01-16T16:44:21.791" v="16951" actId="14100"/>
          <ac:spMkLst>
            <pc:docMk/>
            <pc:sldMk cId="1411841877" sldId="292"/>
            <ac:spMk id="26" creationId="{13AE7A01-567F-424D-A62C-A9DF39DABB7F}"/>
          </ac:spMkLst>
        </pc:spChg>
        <pc:spChg chg="add mod">
          <ac:chgData name="岡田 陸" userId="e4191a97c80654fe" providerId="LiveId" clId="{AF0B3DB8-EC61-4A5A-AD19-275EAF63A3C7}" dt="2023-01-15T15:37:32.133" v="14230" actId="20577"/>
          <ac:spMkLst>
            <pc:docMk/>
            <pc:sldMk cId="1411841877" sldId="292"/>
            <ac:spMk id="27" creationId="{A7F8B07B-6193-1968-9ED3-D28442D8C57D}"/>
          </ac:spMkLst>
        </pc:spChg>
        <pc:spChg chg="add mod">
          <ac:chgData name="岡田 陸" userId="e4191a97c80654fe" providerId="LiveId" clId="{AF0B3DB8-EC61-4A5A-AD19-275EAF63A3C7}" dt="2023-01-15T14:45:04.930" v="13602" actId="1076"/>
          <ac:spMkLst>
            <pc:docMk/>
            <pc:sldMk cId="1411841877" sldId="292"/>
            <ac:spMk id="29" creationId="{27923C0F-5B30-EDB8-8A25-B6AF90A599DC}"/>
          </ac:spMkLst>
        </pc:spChg>
        <pc:graphicFrameChg chg="del">
          <ac:chgData name="岡田 陸" userId="e4191a97c80654fe" providerId="LiveId" clId="{AF0B3DB8-EC61-4A5A-AD19-275EAF63A3C7}" dt="2023-01-15T07:49:10.397" v="10558" actId="478"/>
          <ac:graphicFrameMkLst>
            <pc:docMk/>
            <pc:sldMk cId="1411841877" sldId="292"/>
            <ac:graphicFrameMk id="4" creationId="{A1C95019-F529-D4A4-526F-B462B90DCF32}"/>
          </ac:graphicFrameMkLst>
        </pc:graphicFrameChg>
        <pc:graphicFrameChg chg="add mod modGraphic">
          <ac:chgData name="岡田 陸" userId="e4191a97c80654fe" providerId="LiveId" clId="{AF0B3DB8-EC61-4A5A-AD19-275EAF63A3C7}" dt="2023-01-15T14:45:01.046" v="13601" actId="14734"/>
          <ac:graphicFrameMkLst>
            <pc:docMk/>
            <pc:sldMk cId="1411841877" sldId="292"/>
            <ac:graphicFrameMk id="28" creationId="{A5A2CF08-707B-8570-AB44-3DDB5770333A}"/>
          </ac:graphicFrameMkLst>
        </pc:graphicFrameChg>
        <pc:picChg chg="add mod modCrop">
          <ac:chgData name="岡田 陸" userId="e4191a97c80654fe" providerId="LiveId" clId="{AF0B3DB8-EC61-4A5A-AD19-275EAF63A3C7}" dt="2023-01-15T15:29:45.624" v="13775" actId="1076"/>
          <ac:picMkLst>
            <pc:docMk/>
            <pc:sldMk cId="1411841877" sldId="292"/>
            <ac:picMk id="3" creationId="{B67DFFDB-D3CE-71EA-5690-B669F09CE827}"/>
          </ac:picMkLst>
        </pc:picChg>
        <pc:picChg chg="add mod modCrop">
          <ac:chgData name="岡田 陸" userId="e4191a97c80654fe" providerId="LiveId" clId="{AF0B3DB8-EC61-4A5A-AD19-275EAF63A3C7}" dt="2023-01-15T14:29:21.067" v="12404" actId="732"/>
          <ac:picMkLst>
            <pc:docMk/>
            <pc:sldMk cId="1411841877" sldId="292"/>
            <ac:picMk id="4" creationId="{0ECBD0EF-AA8E-2D77-97CF-3D01E870D0A9}"/>
          </ac:picMkLst>
        </pc:picChg>
        <pc:picChg chg="add mod modCrop">
          <ac:chgData name="岡田 陸" userId="e4191a97c80654fe" providerId="LiveId" clId="{AF0B3DB8-EC61-4A5A-AD19-275EAF63A3C7}" dt="2023-01-15T14:29:01.995" v="12402" actId="1035"/>
          <ac:picMkLst>
            <pc:docMk/>
            <pc:sldMk cId="1411841877" sldId="292"/>
            <ac:picMk id="5" creationId="{56BA7714-6881-715C-5810-8328467214FF}"/>
          </ac:picMkLst>
        </pc:picChg>
        <pc:picChg chg="del">
          <ac:chgData name="岡田 陸" userId="e4191a97c80654fe" providerId="LiveId" clId="{AF0B3DB8-EC61-4A5A-AD19-275EAF63A3C7}" dt="2023-01-15T07:49:10.397" v="10558" actId="478"/>
          <ac:picMkLst>
            <pc:docMk/>
            <pc:sldMk cId="1411841877" sldId="292"/>
            <ac:picMk id="5" creationId="{6B3AB484-9BD7-7AE1-1B70-E9982A4B0A38}"/>
          </ac:picMkLst>
        </pc:picChg>
        <pc:picChg chg="add mod modCrop">
          <ac:chgData name="岡田 陸" userId="e4191a97c80654fe" providerId="LiveId" clId="{AF0B3DB8-EC61-4A5A-AD19-275EAF63A3C7}" dt="2023-01-15T14:29:01.995" v="12402" actId="1035"/>
          <ac:picMkLst>
            <pc:docMk/>
            <pc:sldMk cId="1411841877" sldId="292"/>
            <ac:picMk id="6" creationId="{9EC25777-7D07-2A3B-3BFB-ACA3E47B75F2}"/>
          </ac:picMkLst>
        </pc:picChg>
        <pc:picChg chg="add mod modCrop">
          <ac:chgData name="岡田 陸" userId="e4191a97c80654fe" providerId="LiveId" clId="{AF0B3DB8-EC61-4A5A-AD19-275EAF63A3C7}" dt="2023-01-15T14:29:25.782" v="12405" actId="732"/>
          <ac:picMkLst>
            <pc:docMk/>
            <pc:sldMk cId="1411841877" sldId="292"/>
            <ac:picMk id="7" creationId="{1A4B7C25-E650-DAED-AD69-6B71E2E974F2}"/>
          </ac:picMkLst>
        </pc:picChg>
        <pc:cxnChg chg="del">
          <ac:chgData name="岡田 陸" userId="e4191a97c80654fe" providerId="LiveId" clId="{AF0B3DB8-EC61-4A5A-AD19-275EAF63A3C7}" dt="2023-01-15T07:49:10.397" v="10558" actId="478"/>
          <ac:cxnSpMkLst>
            <pc:docMk/>
            <pc:sldMk cId="1411841877" sldId="292"/>
            <ac:cxnSpMk id="7" creationId="{CB4A5412-A1BA-929E-AC37-A462CD066976}"/>
          </ac:cxnSpMkLst>
        </pc:cxnChg>
        <pc:cxnChg chg="add mod">
          <ac:chgData name="岡田 陸" userId="e4191a97c80654fe" providerId="LiveId" clId="{AF0B3DB8-EC61-4A5A-AD19-275EAF63A3C7}" dt="2023-01-15T16:14:45.759" v="14766" actId="14100"/>
          <ac:cxnSpMkLst>
            <pc:docMk/>
            <pc:sldMk cId="1411841877" sldId="292"/>
            <ac:cxnSpMk id="12" creationId="{8EBD5A8F-FDEC-FDD6-489E-9F0639D40AB6}"/>
          </ac:cxnSpMkLst>
        </pc:cxnChg>
        <pc:cxnChg chg="add mod">
          <ac:chgData name="岡田 陸" userId="e4191a97c80654fe" providerId="LiveId" clId="{AF0B3DB8-EC61-4A5A-AD19-275EAF63A3C7}" dt="2023-01-15T15:36:30.831" v="14208" actId="1582"/>
          <ac:cxnSpMkLst>
            <pc:docMk/>
            <pc:sldMk cId="1411841877" sldId="292"/>
            <ac:cxnSpMk id="18" creationId="{3EF7F8FA-A20B-C66B-33B1-1444200D5E36}"/>
          </ac:cxnSpMkLst>
        </pc:cxnChg>
        <pc:cxnChg chg="add mod">
          <ac:chgData name="岡田 陸" userId="e4191a97c80654fe" providerId="LiveId" clId="{AF0B3DB8-EC61-4A5A-AD19-275EAF63A3C7}" dt="2023-01-15T15:36:24.934" v="14207" actId="1582"/>
          <ac:cxnSpMkLst>
            <pc:docMk/>
            <pc:sldMk cId="1411841877" sldId="292"/>
            <ac:cxnSpMk id="19" creationId="{01119BD8-BA5D-922B-58D2-00CDD3238786}"/>
          </ac:cxnSpMkLst>
        </pc:cxnChg>
        <pc:cxnChg chg="add del mod">
          <ac:chgData name="岡田 陸" userId="e4191a97c80654fe" providerId="LiveId" clId="{AF0B3DB8-EC61-4A5A-AD19-275EAF63A3C7}" dt="2023-01-15T14:29:45.095" v="12407"/>
          <ac:cxnSpMkLst>
            <pc:docMk/>
            <pc:sldMk cId="1411841877" sldId="292"/>
            <ac:cxnSpMk id="23" creationId="{3D5AFEA1-9EC3-9522-98A1-6A5E3EDAC124}"/>
          </ac:cxnSpMkLst>
        </pc:cxnChg>
      </pc:sldChg>
      <pc:sldChg chg="addSp delSp modSp add mod modNotesTx">
        <pc:chgData name="岡田 陸" userId="e4191a97c80654fe" providerId="LiveId" clId="{AF0B3DB8-EC61-4A5A-AD19-275EAF63A3C7}" dt="2023-01-17T09:22:34.250" v="21734" actId="21"/>
        <pc:sldMkLst>
          <pc:docMk/>
          <pc:sldMk cId="1799943416" sldId="293"/>
        </pc:sldMkLst>
        <pc:spChg chg="add mod">
          <ac:chgData name="岡田 陸" userId="e4191a97c80654fe" providerId="LiveId" clId="{AF0B3DB8-EC61-4A5A-AD19-275EAF63A3C7}" dt="2023-01-16T17:03:32.644" v="17130" actId="20577"/>
          <ac:spMkLst>
            <pc:docMk/>
            <pc:sldMk cId="1799943416" sldId="293"/>
            <ac:spMk id="2" creationId="{0F012ABE-D55F-891C-1B4B-436F6069ED83}"/>
          </ac:spMkLst>
        </pc:spChg>
        <pc:spChg chg="del">
          <ac:chgData name="岡田 陸" userId="e4191a97c80654fe" providerId="LiveId" clId="{AF0B3DB8-EC61-4A5A-AD19-275EAF63A3C7}" dt="2023-01-15T07:50:13" v="10640" actId="478"/>
          <ac:spMkLst>
            <pc:docMk/>
            <pc:sldMk cId="1799943416" sldId="293"/>
            <ac:spMk id="2" creationId="{CF811076-9965-F550-9104-B56894CD5029}"/>
          </ac:spMkLst>
        </pc:spChg>
        <pc:spChg chg="add del mod">
          <ac:chgData name="岡田 陸" userId="e4191a97c80654fe" providerId="LiveId" clId="{AF0B3DB8-EC61-4A5A-AD19-275EAF63A3C7}" dt="2023-01-15T07:50:15.433" v="10641" actId="478"/>
          <ac:spMkLst>
            <pc:docMk/>
            <pc:sldMk cId="1799943416" sldId="293"/>
            <ac:spMk id="3" creationId="{94497D9E-FC12-2344-375D-AD174B985E5C}"/>
          </ac:spMkLst>
        </pc:spChg>
        <pc:spChg chg="mod">
          <ac:chgData name="岡田 陸" userId="e4191a97c80654fe" providerId="LiveId" clId="{AF0B3DB8-EC61-4A5A-AD19-275EAF63A3C7}" dt="2023-01-15T16:07:12.142" v="14589" actId="1076"/>
          <ac:spMkLst>
            <pc:docMk/>
            <pc:sldMk cId="1799943416" sldId="293"/>
            <ac:spMk id="6" creationId="{E7A26706-20C9-2A1D-A57F-99EE5D256889}"/>
          </ac:spMkLst>
        </pc:spChg>
        <pc:spChg chg="del">
          <ac:chgData name="岡田 陸" userId="e4191a97c80654fe" providerId="LiveId" clId="{AF0B3DB8-EC61-4A5A-AD19-275EAF63A3C7}" dt="2023-01-15T07:48:59.710" v="10557" actId="478"/>
          <ac:spMkLst>
            <pc:docMk/>
            <pc:sldMk cId="1799943416" sldId="293"/>
            <ac:spMk id="8" creationId="{C390131A-5100-7082-6267-C7CD19046997}"/>
          </ac:spMkLst>
        </pc:spChg>
        <pc:spChg chg="del">
          <ac:chgData name="岡田 陸" userId="e4191a97c80654fe" providerId="LiveId" clId="{AF0B3DB8-EC61-4A5A-AD19-275EAF63A3C7}" dt="2023-01-15T07:48:51.123" v="10553" actId="478"/>
          <ac:spMkLst>
            <pc:docMk/>
            <pc:sldMk cId="1799943416" sldId="293"/>
            <ac:spMk id="9" creationId="{968651A9-6624-34B6-9436-7A770790E328}"/>
          </ac:spMkLst>
        </pc:spChg>
        <pc:spChg chg="add del mod">
          <ac:chgData name="岡田 陸" userId="e4191a97c80654fe" providerId="LiveId" clId="{AF0B3DB8-EC61-4A5A-AD19-275EAF63A3C7}" dt="2023-01-15T15:48:04.336" v="14257" actId="478"/>
          <ac:spMkLst>
            <pc:docMk/>
            <pc:sldMk cId="1799943416" sldId="293"/>
            <ac:spMk id="9" creationId="{A8200AC9-F590-CFCB-02BD-EDE87ADA85AE}"/>
          </ac:spMkLst>
        </pc:spChg>
        <pc:spChg chg="del">
          <ac:chgData name="岡田 陸" userId="e4191a97c80654fe" providerId="LiveId" clId="{AF0B3DB8-EC61-4A5A-AD19-275EAF63A3C7}" dt="2023-01-15T07:48:51.123" v="10553" actId="478"/>
          <ac:spMkLst>
            <pc:docMk/>
            <pc:sldMk cId="1799943416" sldId="293"/>
            <ac:spMk id="10" creationId="{CBBDAFDA-A920-C077-0EF4-B31260D3EBBB}"/>
          </ac:spMkLst>
        </pc:spChg>
        <pc:spChg chg="del mod">
          <ac:chgData name="岡田 陸" userId="e4191a97c80654fe" providerId="LiveId" clId="{AF0B3DB8-EC61-4A5A-AD19-275EAF63A3C7}" dt="2023-01-15T07:48:58.613" v="10556" actId="478"/>
          <ac:spMkLst>
            <pc:docMk/>
            <pc:sldMk cId="1799943416" sldId="293"/>
            <ac:spMk id="11" creationId="{1110A11B-8D7C-3C1C-62CD-AAEFE9464106}"/>
          </ac:spMkLst>
        </pc:spChg>
        <pc:spChg chg="add mod">
          <ac:chgData name="岡田 陸" userId="e4191a97c80654fe" providerId="LiveId" clId="{AF0B3DB8-EC61-4A5A-AD19-275EAF63A3C7}" dt="2023-01-17T07:42:52.769" v="19668" actId="14100"/>
          <ac:spMkLst>
            <pc:docMk/>
            <pc:sldMk cId="1799943416" sldId="293"/>
            <ac:spMk id="11" creationId="{53EF7102-DF33-24D4-951A-E0FAF6FE532E}"/>
          </ac:spMkLst>
        </pc:spChg>
        <pc:spChg chg="add del mod">
          <ac:chgData name="岡田 陸" userId="e4191a97c80654fe" providerId="LiveId" clId="{AF0B3DB8-EC61-4A5A-AD19-275EAF63A3C7}" dt="2023-01-17T07:42:45.307" v="19667" actId="478"/>
          <ac:spMkLst>
            <pc:docMk/>
            <pc:sldMk cId="1799943416" sldId="293"/>
            <ac:spMk id="12" creationId="{9763F6FB-FA0A-72F3-E45A-B57E589746E6}"/>
          </ac:spMkLst>
        </pc:spChg>
        <pc:spChg chg="add del mod">
          <ac:chgData name="岡田 陸" userId="e4191a97c80654fe" providerId="LiveId" clId="{AF0B3DB8-EC61-4A5A-AD19-275EAF63A3C7}" dt="2023-01-15T16:08:06.415" v="14595"/>
          <ac:spMkLst>
            <pc:docMk/>
            <pc:sldMk cId="1799943416" sldId="293"/>
            <ac:spMk id="13" creationId="{1EAD0ADC-450A-0050-2FD9-811DCF6B24EB}"/>
          </ac:spMkLst>
        </pc:spChg>
        <pc:spChg chg="add del mod">
          <ac:chgData name="岡田 陸" userId="e4191a97c80654fe" providerId="LiveId" clId="{AF0B3DB8-EC61-4A5A-AD19-275EAF63A3C7}" dt="2023-01-15T07:50:16.975" v="10642" actId="478"/>
          <ac:spMkLst>
            <pc:docMk/>
            <pc:sldMk cId="1799943416" sldId="293"/>
            <ac:spMk id="13" creationId="{C8A1BA21-C8E0-3BFB-DA1C-707F06AB12E2}"/>
          </ac:spMkLst>
        </pc:spChg>
        <pc:spChg chg="add mod">
          <ac:chgData name="岡田 陸" userId="e4191a97c80654fe" providerId="LiveId" clId="{AF0B3DB8-EC61-4A5A-AD19-275EAF63A3C7}" dt="2023-01-15T07:50:27.770" v="10679" actId="20577"/>
          <ac:spMkLst>
            <pc:docMk/>
            <pc:sldMk cId="1799943416" sldId="293"/>
            <ac:spMk id="14" creationId="{A1A4FF22-E9D7-327A-C72B-9CAE3D2C9E91}"/>
          </ac:spMkLst>
        </pc:spChg>
        <pc:graphicFrameChg chg="del">
          <ac:chgData name="岡田 陸" userId="e4191a97c80654fe" providerId="LiveId" clId="{AF0B3DB8-EC61-4A5A-AD19-275EAF63A3C7}" dt="2023-01-15T07:48:51.123" v="10553" actId="478"/>
          <ac:graphicFrameMkLst>
            <pc:docMk/>
            <pc:sldMk cId="1799943416" sldId="293"/>
            <ac:graphicFrameMk id="4" creationId="{A1C95019-F529-D4A4-526F-B462B90DCF32}"/>
          </ac:graphicFrameMkLst>
        </pc:graphicFrameChg>
        <pc:picChg chg="add del mod">
          <ac:chgData name="岡田 陸" userId="e4191a97c80654fe" providerId="LiveId" clId="{AF0B3DB8-EC61-4A5A-AD19-275EAF63A3C7}" dt="2023-01-17T07:32:16.198" v="19373" actId="478"/>
          <ac:picMkLst>
            <pc:docMk/>
            <pc:sldMk cId="1799943416" sldId="293"/>
            <ac:picMk id="3" creationId="{25170973-8EB3-F623-8ADB-24D96A932712}"/>
          </ac:picMkLst>
        </pc:picChg>
        <pc:picChg chg="add del mod">
          <ac:chgData name="岡田 陸" userId="e4191a97c80654fe" providerId="LiveId" clId="{AF0B3DB8-EC61-4A5A-AD19-275EAF63A3C7}" dt="2023-01-17T07:32:17.072" v="19375" actId="478"/>
          <ac:picMkLst>
            <pc:docMk/>
            <pc:sldMk cId="1799943416" sldId="293"/>
            <ac:picMk id="4" creationId="{793519C9-F8C5-8F48-2695-022479F0E520}"/>
          </ac:picMkLst>
        </pc:picChg>
        <pc:picChg chg="del">
          <ac:chgData name="岡田 陸" userId="e4191a97c80654fe" providerId="LiveId" clId="{AF0B3DB8-EC61-4A5A-AD19-275EAF63A3C7}" dt="2023-01-15T07:48:56.643" v="10554" actId="478"/>
          <ac:picMkLst>
            <pc:docMk/>
            <pc:sldMk cId="1799943416" sldId="293"/>
            <ac:picMk id="5" creationId="{6B3AB484-9BD7-7AE1-1B70-E9982A4B0A38}"/>
          </ac:picMkLst>
        </pc:picChg>
        <pc:picChg chg="add del mod">
          <ac:chgData name="岡田 陸" userId="e4191a97c80654fe" providerId="LiveId" clId="{AF0B3DB8-EC61-4A5A-AD19-275EAF63A3C7}" dt="2023-01-17T07:32:16.593" v="19374" actId="478"/>
          <ac:picMkLst>
            <pc:docMk/>
            <pc:sldMk cId="1799943416" sldId="293"/>
            <ac:picMk id="5" creationId="{810BBF15-ACC1-B3A7-CFE2-0E296ACB1A16}"/>
          </ac:picMkLst>
        </pc:picChg>
        <pc:picChg chg="add del mod">
          <ac:chgData name="岡田 陸" userId="e4191a97c80654fe" providerId="LiveId" clId="{AF0B3DB8-EC61-4A5A-AD19-275EAF63A3C7}" dt="2023-01-17T07:32:17.452" v="19376" actId="478"/>
          <ac:picMkLst>
            <pc:docMk/>
            <pc:sldMk cId="1799943416" sldId="293"/>
            <ac:picMk id="7" creationId="{86B998F7-4C77-EC07-8906-6B68F463ED59}"/>
          </ac:picMkLst>
        </pc:picChg>
        <pc:picChg chg="add del mod">
          <ac:chgData name="岡田 陸" userId="e4191a97c80654fe" providerId="LiveId" clId="{AF0B3DB8-EC61-4A5A-AD19-275EAF63A3C7}" dt="2023-01-17T07:32:17.932" v="19377" actId="478"/>
          <ac:picMkLst>
            <pc:docMk/>
            <pc:sldMk cId="1799943416" sldId="293"/>
            <ac:picMk id="8" creationId="{304006AB-FF23-56CB-4B06-C058DD4A152C}"/>
          </ac:picMkLst>
        </pc:picChg>
        <pc:picChg chg="add mod">
          <ac:chgData name="岡田 陸" userId="e4191a97c80654fe" providerId="LiveId" clId="{AF0B3DB8-EC61-4A5A-AD19-275EAF63A3C7}" dt="2023-01-15T16:07:23.875" v="14591" actId="1076"/>
          <ac:picMkLst>
            <pc:docMk/>
            <pc:sldMk cId="1799943416" sldId="293"/>
            <ac:picMk id="10" creationId="{B6C66ACA-4E7B-0987-4A72-C0F3606C603C}"/>
          </ac:picMkLst>
        </pc:picChg>
        <pc:picChg chg="add mod">
          <ac:chgData name="岡田 陸" userId="e4191a97c80654fe" providerId="LiveId" clId="{AF0B3DB8-EC61-4A5A-AD19-275EAF63A3C7}" dt="2023-01-17T07:39:12.810" v="19465" actId="1076"/>
          <ac:picMkLst>
            <pc:docMk/>
            <pc:sldMk cId="1799943416" sldId="293"/>
            <ac:picMk id="19" creationId="{8FDDDF26-9DEA-F461-C77B-74DF3FF8750B}"/>
          </ac:picMkLst>
        </pc:picChg>
        <pc:picChg chg="add mod">
          <ac:chgData name="岡田 陸" userId="e4191a97c80654fe" providerId="LiveId" clId="{AF0B3DB8-EC61-4A5A-AD19-275EAF63A3C7}" dt="2023-01-17T07:42:20.873" v="19564" actId="1037"/>
          <ac:picMkLst>
            <pc:docMk/>
            <pc:sldMk cId="1799943416" sldId="293"/>
            <ac:picMk id="20" creationId="{C5CF1907-3483-D374-F4F7-59295782E985}"/>
          </ac:picMkLst>
        </pc:picChg>
        <pc:picChg chg="add mod">
          <ac:chgData name="岡田 陸" userId="e4191a97c80654fe" providerId="LiveId" clId="{AF0B3DB8-EC61-4A5A-AD19-275EAF63A3C7}" dt="2023-01-17T07:38:57.027" v="19464" actId="1076"/>
          <ac:picMkLst>
            <pc:docMk/>
            <pc:sldMk cId="1799943416" sldId="293"/>
            <ac:picMk id="21" creationId="{EEC36861-6306-F5F3-4233-A5348B9A43C8}"/>
          </ac:picMkLst>
        </pc:picChg>
        <pc:picChg chg="add mod">
          <ac:chgData name="岡田 陸" userId="e4191a97c80654fe" providerId="LiveId" clId="{AF0B3DB8-EC61-4A5A-AD19-275EAF63A3C7}" dt="2023-01-17T07:42:36.272" v="19665" actId="1038"/>
          <ac:picMkLst>
            <pc:docMk/>
            <pc:sldMk cId="1799943416" sldId="293"/>
            <ac:picMk id="22" creationId="{D545239E-7F66-5DC3-1C68-2AC27A2BD98B}"/>
          </ac:picMkLst>
        </pc:picChg>
        <pc:picChg chg="add mod">
          <ac:chgData name="岡田 陸" userId="e4191a97c80654fe" providerId="LiveId" clId="{AF0B3DB8-EC61-4A5A-AD19-275EAF63A3C7}" dt="2023-01-17T07:38:39.258" v="19460" actId="14100"/>
          <ac:picMkLst>
            <pc:docMk/>
            <pc:sldMk cId="1799943416" sldId="293"/>
            <ac:picMk id="23" creationId="{77DDD383-D922-568B-0178-E3585A0A500D}"/>
          </ac:picMkLst>
        </pc:picChg>
        <pc:picChg chg="add del mod">
          <ac:chgData name="岡田 陸" userId="e4191a97c80654fe" providerId="LiveId" clId="{AF0B3DB8-EC61-4A5A-AD19-275EAF63A3C7}" dt="2023-01-17T09:22:34.250" v="21734" actId="21"/>
          <ac:picMkLst>
            <pc:docMk/>
            <pc:sldMk cId="1799943416" sldId="293"/>
            <ac:picMk id="27" creationId="{670ADDCA-044D-5FD6-F0B2-38F5BA99AA5A}"/>
          </ac:picMkLst>
        </pc:picChg>
        <pc:picChg chg="add del mod">
          <ac:chgData name="岡田 陸" userId="e4191a97c80654fe" providerId="LiveId" clId="{AF0B3DB8-EC61-4A5A-AD19-275EAF63A3C7}" dt="2023-01-17T09:22:34.250" v="21734" actId="21"/>
          <ac:picMkLst>
            <pc:docMk/>
            <pc:sldMk cId="1799943416" sldId="293"/>
            <ac:picMk id="28" creationId="{EA92B217-DF2C-69FE-1BA1-F6BC88FF3B90}"/>
          </ac:picMkLst>
        </pc:picChg>
        <pc:picChg chg="add del mod">
          <ac:chgData name="岡田 陸" userId="e4191a97c80654fe" providerId="LiveId" clId="{AF0B3DB8-EC61-4A5A-AD19-275EAF63A3C7}" dt="2023-01-17T09:22:34.250" v="21734" actId="21"/>
          <ac:picMkLst>
            <pc:docMk/>
            <pc:sldMk cId="1799943416" sldId="293"/>
            <ac:picMk id="29" creationId="{73CC1F74-458A-6936-B21A-BB13BF3A958A}"/>
          </ac:picMkLst>
        </pc:picChg>
        <pc:picChg chg="add del mod">
          <ac:chgData name="岡田 陸" userId="e4191a97c80654fe" providerId="LiveId" clId="{AF0B3DB8-EC61-4A5A-AD19-275EAF63A3C7}" dt="2023-01-17T09:22:34.250" v="21734" actId="21"/>
          <ac:picMkLst>
            <pc:docMk/>
            <pc:sldMk cId="1799943416" sldId="293"/>
            <ac:picMk id="30" creationId="{331CE058-1F28-7805-A770-4E306DACE730}"/>
          </ac:picMkLst>
        </pc:picChg>
        <pc:picChg chg="add del mod">
          <ac:chgData name="岡田 陸" userId="e4191a97c80654fe" providerId="LiveId" clId="{AF0B3DB8-EC61-4A5A-AD19-275EAF63A3C7}" dt="2023-01-17T09:22:34.250" v="21734" actId="21"/>
          <ac:picMkLst>
            <pc:docMk/>
            <pc:sldMk cId="1799943416" sldId="293"/>
            <ac:picMk id="31" creationId="{9E170AAD-7157-B846-CB52-90C15A27705A}"/>
          </ac:picMkLst>
        </pc:picChg>
        <pc:cxnChg chg="del">
          <ac:chgData name="岡田 陸" userId="e4191a97c80654fe" providerId="LiveId" clId="{AF0B3DB8-EC61-4A5A-AD19-275EAF63A3C7}" dt="2023-01-15T07:48:51.123" v="10553" actId="478"/>
          <ac:cxnSpMkLst>
            <pc:docMk/>
            <pc:sldMk cId="1799943416" sldId="293"/>
            <ac:cxnSpMk id="7" creationId="{CB4A5412-A1BA-929E-AC37-A462CD066976}"/>
          </ac:cxnSpMkLst>
        </pc:cxnChg>
        <pc:cxnChg chg="add del mod">
          <ac:chgData name="岡田 陸" userId="e4191a97c80654fe" providerId="LiveId" clId="{AF0B3DB8-EC61-4A5A-AD19-275EAF63A3C7}" dt="2023-01-17T06:56:35.245" v="19200" actId="478"/>
          <ac:cxnSpMkLst>
            <pc:docMk/>
            <pc:sldMk cId="1799943416" sldId="293"/>
            <ac:cxnSpMk id="13" creationId="{831A7883-81CA-5EC0-6D33-A00F2B2ED15C}"/>
          </ac:cxnSpMkLst>
        </pc:cxnChg>
        <pc:cxnChg chg="add del mod ord">
          <ac:chgData name="岡田 陸" userId="e4191a97c80654fe" providerId="LiveId" clId="{AF0B3DB8-EC61-4A5A-AD19-275EAF63A3C7}" dt="2023-01-17T07:42:40.547" v="19666" actId="478"/>
          <ac:cxnSpMkLst>
            <pc:docMk/>
            <pc:sldMk cId="1799943416" sldId="293"/>
            <ac:cxnSpMk id="17" creationId="{97DD20EC-BC23-600D-DC93-C6A5D129F995}"/>
          </ac:cxnSpMkLst>
        </pc:cxnChg>
      </pc:sldChg>
      <pc:sldChg chg="addSp delSp modSp add mod modNotesTx">
        <pc:chgData name="岡田 陸" userId="e4191a97c80654fe" providerId="LiveId" clId="{AF0B3DB8-EC61-4A5A-AD19-275EAF63A3C7}" dt="2023-01-17T09:40:39.832" v="22730" actId="208"/>
        <pc:sldMkLst>
          <pc:docMk/>
          <pc:sldMk cId="4196173164" sldId="294"/>
        </pc:sldMkLst>
        <pc:spChg chg="add mod">
          <ac:chgData name="岡田 陸" userId="e4191a97c80654fe" providerId="LiveId" clId="{AF0B3DB8-EC61-4A5A-AD19-275EAF63A3C7}" dt="2023-01-17T04:09:52.534" v="17461" actId="20577"/>
          <ac:spMkLst>
            <pc:docMk/>
            <pc:sldMk cId="4196173164" sldId="294"/>
            <ac:spMk id="2" creationId="{0253A9C4-9AEF-E845-47FA-4F8ABAE956A9}"/>
          </ac:spMkLst>
        </pc:spChg>
        <pc:spChg chg="del">
          <ac:chgData name="岡田 陸" userId="e4191a97c80654fe" providerId="LiveId" clId="{AF0B3DB8-EC61-4A5A-AD19-275EAF63A3C7}" dt="2023-01-16T16:49:16.897" v="17088" actId="478"/>
          <ac:spMkLst>
            <pc:docMk/>
            <pc:sldMk cId="4196173164" sldId="294"/>
            <ac:spMk id="2" creationId="{D1FA3EF9-CAE9-940A-E6C0-215FD9B80D6B}"/>
          </ac:spMkLst>
        </pc:spChg>
        <pc:spChg chg="del">
          <ac:chgData name="岡田 陸" userId="e4191a97c80654fe" providerId="LiveId" clId="{AF0B3DB8-EC61-4A5A-AD19-275EAF63A3C7}" dt="2023-01-16T16:49:11.582" v="17084" actId="478"/>
          <ac:spMkLst>
            <pc:docMk/>
            <pc:sldMk cId="4196173164" sldId="294"/>
            <ac:spMk id="3" creationId="{02E14D72-D87B-BC76-2A55-421E9344E4DD}"/>
          </ac:spMkLst>
        </pc:spChg>
        <pc:spChg chg="del mod">
          <ac:chgData name="岡田 陸" userId="e4191a97c80654fe" providerId="LiveId" clId="{AF0B3DB8-EC61-4A5A-AD19-275EAF63A3C7}" dt="2023-01-15T16:27:57.856" v="15221" actId="478"/>
          <ac:spMkLst>
            <pc:docMk/>
            <pc:sldMk cId="4196173164" sldId="294"/>
            <ac:spMk id="6" creationId="{E7A26706-20C9-2A1D-A57F-99EE5D256889}"/>
          </ac:spMkLst>
        </pc:spChg>
        <pc:spChg chg="mod">
          <ac:chgData name="岡田 陸" userId="e4191a97c80654fe" providerId="LiveId" clId="{AF0B3DB8-EC61-4A5A-AD19-275EAF63A3C7}" dt="2023-01-15T16:29:08.936" v="15328" actId="14100"/>
          <ac:spMkLst>
            <pc:docMk/>
            <pc:sldMk cId="4196173164" sldId="294"/>
            <ac:spMk id="14" creationId="{A1A4FF22-E9D7-327A-C72B-9CAE3D2C9E91}"/>
          </ac:spMkLst>
        </pc:spChg>
        <pc:spChg chg="add del mod">
          <ac:chgData name="岡田 陸" userId="e4191a97c80654fe" providerId="LiveId" clId="{AF0B3DB8-EC61-4A5A-AD19-275EAF63A3C7}" dt="2023-01-17T08:41:05.809" v="20878"/>
          <ac:spMkLst>
            <pc:docMk/>
            <pc:sldMk cId="4196173164" sldId="294"/>
            <ac:spMk id="22" creationId="{3F3A3888-DB1E-92FF-9B7D-129BC3FE3C9D}"/>
          </ac:spMkLst>
        </pc:spChg>
        <pc:spChg chg="add mod">
          <ac:chgData name="岡田 陸" userId="e4191a97c80654fe" providerId="LiveId" clId="{AF0B3DB8-EC61-4A5A-AD19-275EAF63A3C7}" dt="2023-01-17T08:44:10.561" v="21000" actId="14100"/>
          <ac:spMkLst>
            <pc:docMk/>
            <pc:sldMk cId="4196173164" sldId="294"/>
            <ac:spMk id="23" creationId="{959FF12E-C3D9-6DC4-0446-1A949477E210}"/>
          </ac:spMkLst>
        </pc:spChg>
        <pc:spChg chg="add del mod">
          <ac:chgData name="岡田 陸" userId="e4191a97c80654fe" providerId="LiveId" clId="{AF0B3DB8-EC61-4A5A-AD19-275EAF63A3C7}" dt="2023-01-15T16:22:05.465" v="15124" actId="478"/>
          <ac:spMkLst>
            <pc:docMk/>
            <pc:sldMk cId="4196173164" sldId="294"/>
            <ac:spMk id="24" creationId="{4DD3344E-FD59-39EE-8C21-EE45B812FA3F}"/>
          </ac:spMkLst>
        </pc:spChg>
        <pc:spChg chg="add del mod">
          <ac:chgData name="岡田 陸" userId="e4191a97c80654fe" providerId="LiveId" clId="{AF0B3DB8-EC61-4A5A-AD19-275EAF63A3C7}" dt="2023-01-17T08:43:44.669" v="20994" actId="478"/>
          <ac:spMkLst>
            <pc:docMk/>
            <pc:sldMk cId="4196173164" sldId="294"/>
            <ac:spMk id="24" creationId="{E4C83131-8C35-B421-16A7-210C85752A06}"/>
          </ac:spMkLst>
        </pc:spChg>
        <pc:spChg chg="add mod">
          <ac:chgData name="岡田 陸" userId="e4191a97c80654fe" providerId="LiveId" clId="{AF0B3DB8-EC61-4A5A-AD19-275EAF63A3C7}" dt="2023-01-17T09:02:52.405" v="21234" actId="1076"/>
          <ac:spMkLst>
            <pc:docMk/>
            <pc:sldMk cId="4196173164" sldId="294"/>
            <ac:spMk id="25" creationId="{D201794A-DE9E-CB5A-4F7C-FC69835B6185}"/>
          </ac:spMkLst>
        </pc:spChg>
        <pc:spChg chg="add del mod">
          <ac:chgData name="岡田 陸" userId="e4191a97c80654fe" providerId="LiveId" clId="{AF0B3DB8-EC61-4A5A-AD19-275EAF63A3C7}" dt="2023-01-17T04:09:23.028" v="17453" actId="478"/>
          <ac:spMkLst>
            <pc:docMk/>
            <pc:sldMk cId="4196173164" sldId="294"/>
            <ac:spMk id="26" creationId="{C22988AA-6CF1-0C02-CFF4-2B24648FD942}"/>
          </ac:spMkLst>
        </pc:spChg>
        <pc:spChg chg="add del">
          <ac:chgData name="岡田 陸" userId="e4191a97c80654fe" providerId="LiveId" clId="{AF0B3DB8-EC61-4A5A-AD19-275EAF63A3C7}" dt="2023-01-17T08:43:42.730" v="20993" actId="11529"/>
          <ac:spMkLst>
            <pc:docMk/>
            <pc:sldMk cId="4196173164" sldId="294"/>
            <ac:spMk id="26" creationId="{FA2E8708-B0A7-7849-3B32-64E8256866A7}"/>
          </ac:spMkLst>
        </pc:spChg>
        <pc:spChg chg="add del mod">
          <ac:chgData name="岡田 陸" userId="e4191a97c80654fe" providerId="LiveId" clId="{AF0B3DB8-EC61-4A5A-AD19-275EAF63A3C7}" dt="2023-01-17T08:44:05.594" v="20999" actId="478"/>
          <ac:spMkLst>
            <pc:docMk/>
            <pc:sldMk cId="4196173164" sldId="294"/>
            <ac:spMk id="28" creationId="{F42A9850-52F1-F022-BE9C-7F1EC45918F3}"/>
          </ac:spMkLst>
        </pc:spChg>
        <pc:spChg chg="add mod">
          <ac:chgData name="岡田 陸" userId="e4191a97c80654fe" providerId="LiveId" clId="{AF0B3DB8-EC61-4A5A-AD19-275EAF63A3C7}" dt="2023-01-17T08:44:31.283" v="21007" actId="14100"/>
          <ac:spMkLst>
            <pc:docMk/>
            <pc:sldMk cId="4196173164" sldId="294"/>
            <ac:spMk id="29" creationId="{C0367750-90E3-0D1D-220D-80E8D2FD9C7D}"/>
          </ac:spMkLst>
        </pc:spChg>
        <pc:spChg chg="add mod">
          <ac:chgData name="岡田 陸" userId="e4191a97c80654fe" providerId="LiveId" clId="{AF0B3DB8-EC61-4A5A-AD19-275EAF63A3C7}" dt="2023-01-17T08:44:50.007" v="21013" actId="14100"/>
          <ac:spMkLst>
            <pc:docMk/>
            <pc:sldMk cId="4196173164" sldId="294"/>
            <ac:spMk id="30" creationId="{2B952293-DF9C-144D-59B0-E3CC09AFBDE7}"/>
          </ac:spMkLst>
        </pc:spChg>
        <pc:spChg chg="add mod">
          <ac:chgData name="岡田 陸" userId="e4191a97c80654fe" providerId="LiveId" clId="{AF0B3DB8-EC61-4A5A-AD19-275EAF63A3C7}" dt="2023-01-17T08:45:07.418" v="21019" actId="14100"/>
          <ac:spMkLst>
            <pc:docMk/>
            <pc:sldMk cId="4196173164" sldId="294"/>
            <ac:spMk id="31" creationId="{7C1DB56A-6706-A13E-5862-05ADDB5E49FA}"/>
          </ac:spMkLst>
        </pc:spChg>
        <pc:spChg chg="add mod">
          <ac:chgData name="岡田 陸" userId="e4191a97c80654fe" providerId="LiveId" clId="{AF0B3DB8-EC61-4A5A-AD19-275EAF63A3C7}" dt="2023-01-17T08:46:38.507" v="21042" actId="14100"/>
          <ac:spMkLst>
            <pc:docMk/>
            <pc:sldMk cId="4196173164" sldId="294"/>
            <ac:spMk id="32" creationId="{2CF2F1CD-7572-334B-202E-C4BA8D11F5F9}"/>
          </ac:spMkLst>
        </pc:spChg>
        <pc:spChg chg="add mod">
          <ac:chgData name="岡田 陸" userId="e4191a97c80654fe" providerId="LiveId" clId="{AF0B3DB8-EC61-4A5A-AD19-275EAF63A3C7}" dt="2023-01-17T08:45:51.009" v="21029" actId="14100"/>
          <ac:spMkLst>
            <pc:docMk/>
            <pc:sldMk cId="4196173164" sldId="294"/>
            <ac:spMk id="33" creationId="{219EEA7B-19A9-8BAC-A97F-A3A6810991D6}"/>
          </ac:spMkLst>
        </pc:spChg>
        <pc:spChg chg="add mod">
          <ac:chgData name="岡田 陸" userId="e4191a97c80654fe" providerId="LiveId" clId="{AF0B3DB8-EC61-4A5A-AD19-275EAF63A3C7}" dt="2023-01-17T08:46:10.056" v="21035" actId="14100"/>
          <ac:spMkLst>
            <pc:docMk/>
            <pc:sldMk cId="4196173164" sldId="294"/>
            <ac:spMk id="34" creationId="{252F2E2E-8EBB-D13B-837F-DC7EF1D9EE4B}"/>
          </ac:spMkLst>
        </pc:spChg>
        <pc:spChg chg="add del mod">
          <ac:chgData name="岡田 陸" userId="e4191a97c80654fe" providerId="LiveId" clId="{AF0B3DB8-EC61-4A5A-AD19-275EAF63A3C7}" dt="2023-01-15T16:27:59.406" v="15222" actId="478"/>
          <ac:spMkLst>
            <pc:docMk/>
            <pc:sldMk cId="4196173164" sldId="294"/>
            <ac:spMk id="34" creationId="{40060F06-981C-32BB-7D16-FE7C384A9252}"/>
          </ac:spMkLst>
        </pc:spChg>
        <pc:spChg chg="add mod">
          <ac:chgData name="岡田 陸" userId="e4191a97c80654fe" providerId="LiveId" clId="{AF0B3DB8-EC61-4A5A-AD19-275EAF63A3C7}" dt="2023-01-17T08:39:28.793" v="20810" actId="1076"/>
          <ac:spMkLst>
            <pc:docMk/>
            <pc:sldMk cId="4196173164" sldId="294"/>
            <ac:spMk id="35" creationId="{39BCE90B-517B-8A89-552F-A6733854EC59}"/>
          </ac:spMkLst>
        </pc:spChg>
        <pc:spChg chg="add mod">
          <ac:chgData name="岡田 陸" userId="e4191a97c80654fe" providerId="LiveId" clId="{AF0B3DB8-EC61-4A5A-AD19-275EAF63A3C7}" dt="2023-01-17T08:46:28.415" v="21039" actId="14100"/>
          <ac:spMkLst>
            <pc:docMk/>
            <pc:sldMk cId="4196173164" sldId="294"/>
            <ac:spMk id="36" creationId="{19C9CCC7-C2D8-710F-9861-7A5FCFFE7DD4}"/>
          </ac:spMkLst>
        </pc:spChg>
        <pc:spChg chg="add del mod">
          <ac:chgData name="岡田 陸" userId="e4191a97c80654fe" providerId="LiveId" clId="{AF0B3DB8-EC61-4A5A-AD19-275EAF63A3C7}" dt="2023-01-15T16:29:58.235" v="15397" actId="478"/>
          <ac:spMkLst>
            <pc:docMk/>
            <pc:sldMk cId="4196173164" sldId="294"/>
            <ac:spMk id="36" creationId="{499B5459-317B-C94B-DB9A-F2D43FC0E9B2}"/>
          </ac:spMkLst>
        </pc:spChg>
        <pc:spChg chg="add mod">
          <ac:chgData name="岡田 陸" userId="e4191a97c80654fe" providerId="LiveId" clId="{AF0B3DB8-EC61-4A5A-AD19-275EAF63A3C7}" dt="2023-01-17T09:07:44.344" v="21465" actId="1076"/>
          <ac:spMkLst>
            <pc:docMk/>
            <pc:sldMk cId="4196173164" sldId="294"/>
            <ac:spMk id="37" creationId="{F986CC8F-04C5-2BA3-6ED1-D3E3EDE3B609}"/>
          </ac:spMkLst>
        </pc:spChg>
        <pc:spChg chg="add mod">
          <ac:chgData name="岡田 陸" userId="e4191a97c80654fe" providerId="LiveId" clId="{AF0B3DB8-EC61-4A5A-AD19-275EAF63A3C7}" dt="2023-01-15T16:37:20.875" v="15828" actId="14100"/>
          <ac:spMkLst>
            <pc:docMk/>
            <pc:sldMk cId="4196173164" sldId="294"/>
            <ac:spMk id="38" creationId="{27E4D4AD-9DB9-25B7-592E-0295A3C44223}"/>
          </ac:spMkLst>
        </pc:spChg>
        <pc:spChg chg="add mod">
          <ac:chgData name="岡田 陸" userId="e4191a97c80654fe" providerId="LiveId" clId="{AF0B3DB8-EC61-4A5A-AD19-275EAF63A3C7}" dt="2023-01-17T08:47:28.246" v="21054" actId="14100"/>
          <ac:spMkLst>
            <pc:docMk/>
            <pc:sldMk cId="4196173164" sldId="294"/>
            <ac:spMk id="38" creationId="{D6E430A0-1E0D-73AC-358C-F040B3400E8C}"/>
          </ac:spMkLst>
        </pc:spChg>
        <pc:spChg chg="add mod">
          <ac:chgData name="岡田 陸" userId="e4191a97c80654fe" providerId="LiveId" clId="{AF0B3DB8-EC61-4A5A-AD19-275EAF63A3C7}" dt="2023-01-17T08:47:17.052" v="21051" actId="688"/>
          <ac:spMkLst>
            <pc:docMk/>
            <pc:sldMk cId="4196173164" sldId="294"/>
            <ac:spMk id="39" creationId="{86E04C71-A87C-5597-AC13-808016A52FF8}"/>
          </ac:spMkLst>
        </pc:spChg>
        <pc:spChg chg="add del mod">
          <ac:chgData name="岡田 陸" userId="e4191a97c80654fe" providerId="LiveId" clId="{AF0B3DB8-EC61-4A5A-AD19-275EAF63A3C7}" dt="2023-01-16T16:49:20.764" v="17093" actId="478"/>
          <ac:spMkLst>
            <pc:docMk/>
            <pc:sldMk cId="4196173164" sldId="294"/>
            <ac:spMk id="39" creationId="{F980FB08-13CC-4FDC-486C-832BE8E625A4}"/>
          </ac:spMkLst>
        </pc:spChg>
        <pc:spChg chg="add mod">
          <ac:chgData name="岡田 陸" userId="e4191a97c80654fe" providerId="LiveId" clId="{AF0B3DB8-EC61-4A5A-AD19-275EAF63A3C7}" dt="2023-01-17T09:02:58.732" v="21237" actId="1076"/>
          <ac:spMkLst>
            <pc:docMk/>
            <pc:sldMk cId="4196173164" sldId="294"/>
            <ac:spMk id="40" creationId="{433167F0-5A79-0716-6498-8C038B65513E}"/>
          </ac:spMkLst>
        </pc:spChg>
        <pc:spChg chg="add del mod">
          <ac:chgData name="岡田 陸" userId="e4191a97c80654fe" providerId="LiveId" clId="{AF0B3DB8-EC61-4A5A-AD19-275EAF63A3C7}" dt="2023-01-16T16:49:18.786" v="17091" actId="478"/>
          <ac:spMkLst>
            <pc:docMk/>
            <pc:sldMk cId="4196173164" sldId="294"/>
            <ac:spMk id="40" creationId="{7D2E6308-644C-B50A-571D-832856B1878E}"/>
          </ac:spMkLst>
        </pc:spChg>
        <pc:spChg chg="add mod">
          <ac:chgData name="岡田 陸" userId="e4191a97c80654fe" providerId="LiveId" clId="{AF0B3DB8-EC61-4A5A-AD19-275EAF63A3C7}" dt="2023-01-17T09:08:29.649" v="21504" actId="115"/>
          <ac:spMkLst>
            <pc:docMk/>
            <pc:sldMk cId="4196173164" sldId="294"/>
            <ac:spMk id="41" creationId="{2500A052-0A16-16D2-E37D-5024AA9016EE}"/>
          </ac:spMkLst>
        </pc:spChg>
        <pc:spChg chg="add mod">
          <ac:chgData name="岡田 陸" userId="e4191a97c80654fe" providerId="LiveId" clId="{AF0B3DB8-EC61-4A5A-AD19-275EAF63A3C7}" dt="2023-01-17T09:27:49.810" v="22123" actId="14100"/>
          <ac:spMkLst>
            <pc:docMk/>
            <pc:sldMk cId="4196173164" sldId="294"/>
            <ac:spMk id="42" creationId="{426CAC6B-155D-24FB-0104-FB17E35E0838}"/>
          </ac:spMkLst>
        </pc:spChg>
        <pc:spChg chg="add del mod">
          <ac:chgData name="岡田 陸" userId="e4191a97c80654fe" providerId="LiveId" clId="{AF0B3DB8-EC61-4A5A-AD19-275EAF63A3C7}" dt="2023-01-16T16:49:16.125" v="17087" actId="478"/>
          <ac:spMkLst>
            <pc:docMk/>
            <pc:sldMk cId="4196173164" sldId="294"/>
            <ac:spMk id="42" creationId="{5567914C-675B-EAB0-D798-083EC88D8F7D}"/>
          </ac:spMkLst>
        </pc:spChg>
        <pc:spChg chg="add del mod">
          <ac:chgData name="岡田 陸" userId="e4191a97c80654fe" providerId="LiveId" clId="{AF0B3DB8-EC61-4A5A-AD19-275EAF63A3C7}" dt="2023-01-16T16:49:31.190" v="17094" actId="478"/>
          <ac:spMkLst>
            <pc:docMk/>
            <pc:sldMk cId="4196173164" sldId="294"/>
            <ac:spMk id="43" creationId="{06FE71FA-200F-8553-C2F1-662382BD8819}"/>
          </ac:spMkLst>
        </pc:spChg>
        <pc:spChg chg="add mod">
          <ac:chgData name="岡田 陸" userId="e4191a97c80654fe" providerId="LiveId" clId="{AF0B3DB8-EC61-4A5A-AD19-275EAF63A3C7}" dt="2023-01-17T09:37:39.148" v="22618" actId="1076"/>
          <ac:spMkLst>
            <pc:docMk/>
            <pc:sldMk cId="4196173164" sldId="294"/>
            <ac:spMk id="43" creationId="{64A1AF7A-EB40-6950-2639-1A313F6EEE4D}"/>
          </ac:spMkLst>
        </pc:spChg>
        <pc:spChg chg="add mod">
          <ac:chgData name="岡田 陸" userId="e4191a97c80654fe" providerId="LiveId" clId="{AF0B3DB8-EC61-4A5A-AD19-275EAF63A3C7}" dt="2023-01-17T09:40:04.428" v="22719" actId="1076"/>
          <ac:spMkLst>
            <pc:docMk/>
            <pc:sldMk cId="4196173164" sldId="294"/>
            <ac:spMk id="44" creationId="{D38C8DFE-8D4D-79A2-1C21-57657C4F8F77}"/>
          </ac:spMkLst>
        </pc:spChg>
        <pc:spChg chg="add del mod">
          <ac:chgData name="岡田 陸" userId="e4191a97c80654fe" providerId="LiveId" clId="{AF0B3DB8-EC61-4A5A-AD19-275EAF63A3C7}" dt="2023-01-16T16:49:10.068" v="17083" actId="478"/>
          <ac:spMkLst>
            <pc:docMk/>
            <pc:sldMk cId="4196173164" sldId="294"/>
            <ac:spMk id="46" creationId="{6BD09BEC-85A6-D797-A82F-D60593D870D5}"/>
          </ac:spMkLst>
        </pc:spChg>
        <pc:spChg chg="add mod">
          <ac:chgData name="岡田 陸" userId="e4191a97c80654fe" providerId="LiveId" clId="{AF0B3DB8-EC61-4A5A-AD19-275EAF63A3C7}" dt="2023-01-15T16:43:20.310" v="16012" actId="1076"/>
          <ac:spMkLst>
            <pc:docMk/>
            <pc:sldMk cId="4196173164" sldId="294"/>
            <ac:spMk id="47" creationId="{CFD0124C-E5AC-63C1-34B8-8A970F94FE87}"/>
          </ac:spMkLst>
        </pc:spChg>
        <pc:picChg chg="add del mod">
          <ac:chgData name="岡田 陸" userId="e4191a97c80654fe" providerId="LiveId" clId="{AF0B3DB8-EC61-4A5A-AD19-275EAF63A3C7}" dt="2023-01-15T16:08:33.367" v="14597"/>
          <ac:picMkLst>
            <pc:docMk/>
            <pc:sldMk cId="4196173164" sldId="294"/>
            <ac:picMk id="2" creationId="{2C4BCAA8-287C-7020-ABF6-D6EEE8DDFEE0}"/>
          </ac:picMkLst>
        </pc:picChg>
        <pc:picChg chg="add del mod">
          <ac:chgData name="岡田 陸" userId="e4191a97c80654fe" providerId="LiveId" clId="{AF0B3DB8-EC61-4A5A-AD19-275EAF63A3C7}" dt="2023-01-17T08:32:45.512" v="20701" actId="478"/>
          <ac:picMkLst>
            <pc:docMk/>
            <pc:sldMk cId="4196173164" sldId="294"/>
            <ac:picMk id="3" creationId="{143A4C04-E533-E0DF-4C32-A3A0CCAF6B8D}"/>
          </ac:picMkLst>
        </pc:picChg>
        <pc:picChg chg="add del mod">
          <ac:chgData name="岡田 陸" userId="e4191a97c80654fe" providerId="LiveId" clId="{AF0B3DB8-EC61-4A5A-AD19-275EAF63A3C7}" dt="2023-01-15T16:08:33.367" v="14597"/>
          <ac:picMkLst>
            <pc:docMk/>
            <pc:sldMk cId="4196173164" sldId="294"/>
            <ac:picMk id="3" creationId="{6E98919C-4C3A-DE17-303F-CDA9A90CE2F8}"/>
          </ac:picMkLst>
        </pc:picChg>
        <pc:picChg chg="add del mod">
          <ac:chgData name="岡田 陸" userId="e4191a97c80654fe" providerId="LiveId" clId="{AF0B3DB8-EC61-4A5A-AD19-275EAF63A3C7}" dt="2023-01-15T16:08:33.367" v="14597"/>
          <ac:picMkLst>
            <pc:docMk/>
            <pc:sldMk cId="4196173164" sldId="294"/>
            <ac:picMk id="4" creationId="{9B970B6B-4323-770D-5D2F-24604BA8DCEB}"/>
          </ac:picMkLst>
        </pc:picChg>
        <pc:picChg chg="add del mod">
          <ac:chgData name="岡田 陸" userId="e4191a97c80654fe" providerId="LiveId" clId="{AF0B3DB8-EC61-4A5A-AD19-275EAF63A3C7}" dt="2023-01-17T08:32:45.512" v="20701" actId="478"/>
          <ac:picMkLst>
            <pc:docMk/>
            <pc:sldMk cId="4196173164" sldId="294"/>
            <ac:picMk id="4" creationId="{A010A210-B37F-AA21-5885-830E90CD4577}"/>
          </ac:picMkLst>
        </pc:picChg>
        <pc:picChg chg="add del mod">
          <ac:chgData name="岡田 陸" userId="e4191a97c80654fe" providerId="LiveId" clId="{AF0B3DB8-EC61-4A5A-AD19-275EAF63A3C7}" dt="2023-01-15T16:08:33.367" v="14597"/>
          <ac:picMkLst>
            <pc:docMk/>
            <pc:sldMk cId="4196173164" sldId="294"/>
            <ac:picMk id="5" creationId="{9BE1B914-7F99-6641-75C1-B24AD3266BA6}"/>
          </ac:picMkLst>
        </pc:picChg>
        <pc:picChg chg="add del mod">
          <ac:chgData name="岡田 陸" userId="e4191a97c80654fe" providerId="LiveId" clId="{AF0B3DB8-EC61-4A5A-AD19-275EAF63A3C7}" dt="2023-01-17T08:32:45.512" v="20701" actId="478"/>
          <ac:picMkLst>
            <pc:docMk/>
            <pc:sldMk cId="4196173164" sldId="294"/>
            <ac:picMk id="5" creationId="{A552F3D8-9AED-7C21-9FB5-E38CD192811F}"/>
          </ac:picMkLst>
        </pc:picChg>
        <pc:picChg chg="add del mod">
          <ac:chgData name="岡田 陸" userId="e4191a97c80654fe" providerId="LiveId" clId="{AF0B3DB8-EC61-4A5A-AD19-275EAF63A3C7}" dt="2023-01-17T08:32:45.512" v="20701" actId="478"/>
          <ac:picMkLst>
            <pc:docMk/>
            <pc:sldMk cId="4196173164" sldId="294"/>
            <ac:picMk id="6" creationId="{251A2094-B9C1-C155-919A-96426474A4A0}"/>
          </ac:picMkLst>
        </pc:picChg>
        <pc:picChg chg="add del mod">
          <ac:chgData name="岡田 陸" userId="e4191a97c80654fe" providerId="LiveId" clId="{AF0B3DB8-EC61-4A5A-AD19-275EAF63A3C7}" dt="2023-01-17T08:32:45.512" v="20701" actId="478"/>
          <ac:picMkLst>
            <pc:docMk/>
            <pc:sldMk cId="4196173164" sldId="294"/>
            <ac:picMk id="7" creationId="{C80CB64D-4B94-DF69-C48D-B9102711D0F6}"/>
          </ac:picMkLst>
        </pc:picChg>
        <pc:picChg chg="add del mod">
          <ac:chgData name="岡田 陸" userId="e4191a97c80654fe" providerId="LiveId" clId="{AF0B3DB8-EC61-4A5A-AD19-275EAF63A3C7}" dt="2023-01-15T16:08:33.367" v="14597"/>
          <ac:picMkLst>
            <pc:docMk/>
            <pc:sldMk cId="4196173164" sldId="294"/>
            <ac:picMk id="7" creationId="{D7625658-3A4B-2892-A179-C4CE899FECCB}"/>
          </ac:picMkLst>
        </pc:picChg>
        <pc:picChg chg="add mod ord modCrop">
          <ac:chgData name="岡田 陸" userId="e4191a97c80654fe" providerId="LiveId" clId="{AF0B3DB8-EC61-4A5A-AD19-275EAF63A3C7}" dt="2023-01-17T08:38:17.304" v="20790" actId="732"/>
          <ac:picMkLst>
            <pc:docMk/>
            <pc:sldMk cId="4196173164" sldId="294"/>
            <ac:picMk id="8" creationId="{473619F0-B5D9-614A-3987-35BB6835FBD9}"/>
          </ac:picMkLst>
        </pc:picChg>
        <pc:picChg chg="add del mod">
          <ac:chgData name="岡田 陸" userId="e4191a97c80654fe" providerId="LiveId" clId="{AF0B3DB8-EC61-4A5A-AD19-275EAF63A3C7}" dt="2023-01-15T16:08:33.367" v="14597"/>
          <ac:picMkLst>
            <pc:docMk/>
            <pc:sldMk cId="4196173164" sldId="294"/>
            <ac:picMk id="8" creationId="{4F2508EE-9CBF-0E13-0364-3DEC280DF9A3}"/>
          </ac:picMkLst>
        </pc:picChg>
        <pc:picChg chg="add del mod">
          <ac:chgData name="岡田 陸" userId="e4191a97c80654fe" providerId="LiveId" clId="{AF0B3DB8-EC61-4A5A-AD19-275EAF63A3C7}" dt="2023-01-15T16:08:33.367" v="14597"/>
          <ac:picMkLst>
            <pc:docMk/>
            <pc:sldMk cId="4196173164" sldId="294"/>
            <ac:picMk id="9" creationId="{069D213C-B263-BEEA-208E-B0BD4A6183FF}"/>
          </ac:picMkLst>
        </pc:picChg>
        <pc:picChg chg="add mod ord modCrop">
          <ac:chgData name="岡田 陸" userId="e4191a97c80654fe" providerId="LiveId" clId="{AF0B3DB8-EC61-4A5A-AD19-275EAF63A3C7}" dt="2023-01-17T08:38:21.145" v="20791" actId="732"/>
          <ac:picMkLst>
            <pc:docMk/>
            <pc:sldMk cId="4196173164" sldId="294"/>
            <ac:picMk id="9" creationId="{8FAEED27-F971-1229-66F0-4F639FA09F52}"/>
          </ac:picMkLst>
        </pc:picChg>
        <pc:picChg chg="add del mod">
          <ac:chgData name="岡田 陸" userId="e4191a97c80654fe" providerId="LiveId" clId="{AF0B3DB8-EC61-4A5A-AD19-275EAF63A3C7}" dt="2023-01-15T16:08:33.367" v="14597"/>
          <ac:picMkLst>
            <pc:docMk/>
            <pc:sldMk cId="4196173164" sldId="294"/>
            <ac:picMk id="10" creationId="{0AD203A1-3CC9-F97A-B3AB-53D6243F28CB}"/>
          </ac:picMkLst>
        </pc:picChg>
        <pc:picChg chg="add mod ord modCrop">
          <ac:chgData name="岡田 陸" userId="e4191a97c80654fe" providerId="LiveId" clId="{AF0B3DB8-EC61-4A5A-AD19-275EAF63A3C7}" dt="2023-01-17T08:38:23.990" v="20792" actId="732"/>
          <ac:picMkLst>
            <pc:docMk/>
            <pc:sldMk cId="4196173164" sldId="294"/>
            <ac:picMk id="10" creationId="{539EEDA8-8539-3987-9B10-3A59B4C98B80}"/>
          </ac:picMkLst>
        </pc:picChg>
        <pc:picChg chg="add del mod">
          <ac:chgData name="岡田 陸" userId="e4191a97c80654fe" providerId="LiveId" clId="{AF0B3DB8-EC61-4A5A-AD19-275EAF63A3C7}" dt="2023-01-15T16:08:33.367" v="14597"/>
          <ac:picMkLst>
            <pc:docMk/>
            <pc:sldMk cId="4196173164" sldId="294"/>
            <ac:picMk id="11" creationId="{E85A3DD9-9781-2E0F-C1A6-CF700D1C61E5}"/>
          </ac:picMkLst>
        </pc:picChg>
        <pc:picChg chg="add mod ord modCrop">
          <ac:chgData name="岡田 陸" userId="e4191a97c80654fe" providerId="LiveId" clId="{AF0B3DB8-EC61-4A5A-AD19-275EAF63A3C7}" dt="2023-01-17T08:38:27.393" v="20793" actId="732"/>
          <ac:picMkLst>
            <pc:docMk/>
            <pc:sldMk cId="4196173164" sldId="294"/>
            <ac:picMk id="11" creationId="{FD5029AB-BFA7-81DA-5877-B52906AB40F1}"/>
          </ac:picMkLst>
        </pc:picChg>
        <pc:picChg chg="add del mod">
          <ac:chgData name="岡田 陸" userId="e4191a97c80654fe" providerId="LiveId" clId="{AF0B3DB8-EC61-4A5A-AD19-275EAF63A3C7}" dt="2023-01-15T16:08:33.367" v="14597"/>
          <ac:picMkLst>
            <pc:docMk/>
            <pc:sldMk cId="4196173164" sldId="294"/>
            <ac:picMk id="12" creationId="{A24905B2-880D-4C5C-6885-DCF19BC541F4}"/>
          </ac:picMkLst>
        </pc:picChg>
        <pc:picChg chg="add mod ord modCrop">
          <ac:chgData name="岡田 陸" userId="e4191a97c80654fe" providerId="LiveId" clId="{AF0B3DB8-EC61-4A5A-AD19-275EAF63A3C7}" dt="2023-01-17T08:38:36.021" v="20798" actId="1037"/>
          <ac:picMkLst>
            <pc:docMk/>
            <pc:sldMk cId="4196173164" sldId="294"/>
            <ac:picMk id="12" creationId="{CE089C48-86E3-FF19-4E54-0DD75CEEE7C5}"/>
          </ac:picMkLst>
        </pc:picChg>
        <pc:picChg chg="add mod modCrop">
          <ac:chgData name="岡田 陸" userId="e4191a97c80654fe" providerId="LiveId" clId="{AF0B3DB8-EC61-4A5A-AD19-275EAF63A3C7}" dt="2023-01-15T16:29:14.558" v="15341" actId="1035"/>
          <ac:picMkLst>
            <pc:docMk/>
            <pc:sldMk cId="4196173164" sldId="294"/>
            <ac:picMk id="13" creationId="{7FE6A5FB-D859-7E70-1945-3423B80865B2}"/>
          </ac:picMkLst>
        </pc:picChg>
        <pc:picChg chg="add mod modCrop">
          <ac:chgData name="岡田 陸" userId="e4191a97c80654fe" providerId="LiveId" clId="{AF0B3DB8-EC61-4A5A-AD19-275EAF63A3C7}" dt="2023-01-15T16:29:14.558" v="15341" actId="1035"/>
          <ac:picMkLst>
            <pc:docMk/>
            <pc:sldMk cId="4196173164" sldId="294"/>
            <ac:picMk id="15" creationId="{F17EDFA9-8C54-C890-1097-C18819DBDC78}"/>
          </ac:picMkLst>
        </pc:picChg>
        <pc:picChg chg="add mod modCrop">
          <ac:chgData name="岡田 陸" userId="e4191a97c80654fe" providerId="LiveId" clId="{AF0B3DB8-EC61-4A5A-AD19-275EAF63A3C7}" dt="2023-01-15T16:29:14.558" v="15341" actId="1035"/>
          <ac:picMkLst>
            <pc:docMk/>
            <pc:sldMk cId="4196173164" sldId="294"/>
            <ac:picMk id="16" creationId="{AA9C5218-AD32-99EB-DB0D-326EAF1B4DF1}"/>
          </ac:picMkLst>
        </pc:picChg>
        <pc:picChg chg="add mod modCrop">
          <ac:chgData name="岡田 陸" userId="e4191a97c80654fe" providerId="LiveId" clId="{AF0B3DB8-EC61-4A5A-AD19-275EAF63A3C7}" dt="2023-01-15T16:29:14.558" v="15341" actId="1035"/>
          <ac:picMkLst>
            <pc:docMk/>
            <pc:sldMk cId="4196173164" sldId="294"/>
            <ac:picMk id="17" creationId="{896CEEFF-DF81-3217-D043-B90E6CFC42B7}"/>
          </ac:picMkLst>
        </pc:picChg>
        <pc:picChg chg="add mod ord modCrop">
          <ac:chgData name="岡田 陸" userId="e4191a97c80654fe" providerId="LiveId" clId="{AF0B3DB8-EC61-4A5A-AD19-275EAF63A3C7}" dt="2023-01-15T16:29:14.558" v="15341" actId="1035"/>
          <ac:picMkLst>
            <pc:docMk/>
            <pc:sldMk cId="4196173164" sldId="294"/>
            <ac:picMk id="18" creationId="{18CDEFBF-50CE-58AE-E160-FE71DA1A71F2}"/>
          </ac:picMkLst>
        </pc:picChg>
        <pc:picChg chg="add del mod modCrop">
          <ac:chgData name="岡田 陸" userId="e4191a97c80654fe" providerId="LiveId" clId="{AF0B3DB8-EC61-4A5A-AD19-275EAF63A3C7}" dt="2023-01-15T16:26:10.489" v="15185" actId="478"/>
          <ac:picMkLst>
            <pc:docMk/>
            <pc:sldMk cId="4196173164" sldId="294"/>
            <ac:picMk id="19" creationId="{20243EDA-E9A7-2C60-13B3-C8D0AFACE91C}"/>
          </ac:picMkLst>
        </pc:picChg>
        <pc:picChg chg="add del mod">
          <ac:chgData name="岡田 陸" userId="e4191a97c80654fe" providerId="LiveId" clId="{AF0B3DB8-EC61-4A5A-AD19-275EAF63A3C7}" dt="2023-01-17T08:38:52.783" v="20802" actId="478"/>
          <ac:picMkLst>
            <pc:docMk/>
            <pc:sldMk cId="4196173164" sldId="294"/>
            <ac:picMk id="19" creationId="{2046F096-8AAF-B131-2E64-8DAD2ECF20B4}"/>
          </ac:picMkLst>
        </pc:picChg>
        <pc:picChg chg="add mod modCrop">
          <ac:chgData name="岡田 陸" userId="e4191a97c80654fe" providerId="LiveId" clId="{AF0B3DB8-EC61-4A5A-AD19-275EAF63A3C7}" dt="2023-01-17T08:39:18.508" v="20809" actId="1076"/>
          <ac:picMkLst>
            <pc:docMk/>
            <pc:sldMk cId="4196173164" sldId="294"/>
            <ac:picMk id="20" creationId="{42CCE48A-3959-C1E8-05B9-5C703C3782F5}"/>
          </ac:picMkLst>
        </pc:picChg>
        <pc:picChg chg="add del mod modCrop">
          <ac:chgData name="岡田 陸" userId="e4191a97c80654fe" providerId="LiveId" clId="{AF0B3DB8-EC61-4A5A-AD19-275EAF63A3C7}" dt="2023-01-15T16:26:10.489" v="15185" actId="478"/>
          <ac:picMkLst>
            <pc:docMk/>
            <pc:sldMk cId="4196173164" sldId="294"/>
            <ac:picMk id="20" creationId="{9A0778DA-954E-6A55-30A9-5B75B0C04914}"/>
          </ac:picMkLst>
        </pc:picChg>
        <pc:picChg chg="add del mod modCrop">
          <ac:chgData name="岡田 陸" userId="e4191a97c80654fe" providerId="LiveId" clId="{AF0B3DB8-EC61-4A5A-AD19-275EAF63A3C7}" dt="2023-01-15T16:26:10.489" v="15185" actId="478"/>
          <ac:picMkLst>
            <pc:docMk/>
            <pc:sldMk cId="4196173164" sldId="294"/>
            <ac:picMk id="21" creationId="{97F316FE-C33E-C448-7D26-2DAA49B48C96}"/>
          </ac:picMkLst>
        </pc:picChg>
        <pc:picChg chg="add mod ord">
          <ac:chgData name="岡田 陸" userId="e4191a97c80654fe" providerId="LiveId" clId="{AF0B3DB8-EC61-4A5A-AD19-275EAF63A3C7}" dt="2023-01-17T08:49:37.397" v="21154" actId="1076"/>
          <ac:picMkLst>
            <pc:docMk/>
            <pc:sldMk cId="4196173164" sldId="294"/>
            <ac:picMk id="21" creationId="{A8CB0C81-B51B-461E-1E67-B05A69D17E57}"/>
          </ac:picMkLst>
        </pc:picChg>
        <pc:picChg chg="add del mod modCrop">
          <ac:chgData name="岡田 陸" userId="e4191a97c80654fe" providerId="LiveId" clId="{AF0B3DB8-EC61-4A5A-AD19-275EAF63A3C7}" dt="2023-01-15T16:26:10.489" v="15185" actId="478"/>
          <ac:picMkLst>
            <pc:docMk/>
            <pc:sldMk cId="4196173164" sldId="294"/>
            <ac:picMk id="22" creationId="{2DB5588A-07A1-C319-C3FA-27EA4B4A848D}"/>
          </ac:picMkLst>
        </pc:picChg>
        <pc:picChg chg="add del mod modCrop">
          <ac:chgData name="岡田 陸" userId="e4191a97c80654fe" providerId="LiveId" clId="{AF0B3DB8-EC61-4A5A-AD19-275EAF63A3C7}" dt="2023-01-15T16:26:10.489" v="15185" actId="478"/>
          <ac:picMkLst>
            <pc:docMk/>
            <pc:sldMk cId="4196173164" sldId="294"/>
            <ac:picMk id="23" creationId="{8CDE1424-4109-DE89-2E7C-109C558639E8}"/>
          </ac:picMkLst>
        </pc:picChg>
        <pc:picChg chg="add mod ord modCrop">
          <ac:chgData name="岡田 陸" userId="e4191a97c80654fe" providerId="LiveId" clId="{AF0B3DB8-EC61-4A5A-AD19-275EAF63A3C7}" dt="2023-01-17T08:49:30.438" v="21152" actId="14100"/>
          <ac:picMkLst>
            <pc:docMk/>
            <pc:sldMk cId="4196173164" sldId="294"/>
            <ac:picMk id="27" creationId="{E0DC0FAD-3EF4-165B-63E1-7430DD6E6343}"/>
          </ac:picMkLst>
        </pc:picChg>
        <pc:picChg chg="add mod ord modCrop">
          <ac:chgData name="岡田 陸" userId="e4191a97c80654fe" providerId="LiveId" clId="{AF0B3DB8-EC61-4A5A-AD19-275EAF63A3C7}" dt="2023-01-15T16:37:24.860" v="15831" actId="1076"/>
          <ac:picMkLst>
            <pc:docMk/>
            <pc:sldMk cId="4196173164" sldId="294"/>
            <ac:picMk id="28" creationId="{EEA2E2B9-F0F9-F501-AD12-1F0B71E8D75E}"/>
          </ac:picMkLst>
        </pc:picChg>
        <pc:picChg chg="add del mod ord">
          <ac:chgData name="岡田 陸" userId="e4191a97c80654fe" providerId="LiveId" clId="{AF0B3DB8-EC61-4A5A-AD19-275EAF63A3C7}" dt="2023-01-16T16:49:19.447" v="17092" actId="478"/>
          <ac:picMkLst>
            <pc:docMk/>
            <pc:sldMk cId="4196173164" sldId="294"/>
            <ac:picMk id="29" creationId="{04B7D2BC-65F3-1EEE-C406-CE7D2B446CF7}"/>
          </ac:picMkLst>
        </pc:picChg>
        <pc:picChg chg="add del mod ord">
          <ac:chgData name="岡田 陸" userId="e4191a97c80654fe" providerId="LiveId" clId="{AF0B3DB8-EC61-4A5A-AD19-275EAF63A3C7}" dt="2023-01-16T16:49:18.100" v="17090" actId="478"/>
          <ac:picMkLst>
            <pc:docMk/>
            <pc:sldMk cId="4196173164" sldId="294"/>
            <ac:picMk id="30" creationId="{9ED079AA-7F6E-84F4-8C5D-25EE78DF0241}"/>
          </ac:picMkLst>
        </pc:picChg>
        <pc:picChg chg="add del mod ord">
          <ac:chgData name="岡田 陸" userId="e4191a97c80654fe" providerId="LiveId" clId="{AF0B3DB8-EC61-4A5A-AD19-275EAF63A3C7}" dt="2023-01-16T16:49:17.510" v="17089" actId="478"/>
          <ac:picMkLst>
            <pc:docMk/>
            <pc:sldMk cId="4196173164" sldId="294"/>
            <ac:picMk id="31" creationId="{703F24E5-91B0-C4AE-5689-27C85BA9C93A}"/>
          </ac:picMkLst>
        </pc:picChg>
        <pc:picChg chg="add del mod ord modCrop">
          <ac:chgData name="岡田 陸" userId="e4191a97c80654fe" providerId="LiveId" clId="{AF0B3DB8-EC61-4A5A-AD19-275EAF63A3C7}" dt="2023-01-16T16:49:13.785" v="17085" actId="478"/>
          <ac:picMkLst>
            <pc:docMk/>
            <pc:sldMk cId="4196173164" sldId="294"/>
            <ac:picMk id="32" creationId="{4978143C-49F2-67B4-CEB3-37307F96F440}"/>
          </ac:picMkLst>
        </pc:picChg>
        <pc:picChg chg="add del mod ord">
          <ac:chgData name="岡田 陸" userId="e4191a97c80654fe" providerId="LiveId" clId="{AF0B3DB8-EC61-4A5A-AD19-275EAF63A3C7}" dt="2023-01-16T16:49:35.297" v="17096" actId="478"/>
          <ac:picMkLst>
            <pc:docMk/>
            <pc:sldMk cId="4196173164" sldId="294"/>
            <ac:picMk id="41" creationId="{38D7D5E3-EBCE-D830-CA23-2914E7BE6059}"/>
          </ac:picMkLst>
        </pc:picChg>
        <pc:cxnChg chg="add del mod">
          <ac:chgData name="岡田 陸" userId="e4191a97c80654fe" providerId="LiveId" clId="{AF0B3DB8-EC61-4A5A-AD19-275EAF63A3C7}" dt="2023-01-16T16:49:15.398" v="17086" actId="478"/>
          <ac:cxnSpMkLst>
            <pc:docMk/>
            <pc:sldMk cId="4196173164" sldId="294"/>
            <ac:cxnSpMk id="45" creationId="{E9EA6C57-1E52-0AC8-E43C-CB3478CF0188}"/>
          </ac:cxnSpMkLst>
        </pc:cxnChg>
        <pc:cxnChg chg="add mod">
          <ac:chgData name="岡田 陸" userId="e4191a97c80654fe" providerId="LiveId" clId="{AF0B3DB8-EC61-4A5A-AD19-275EAF63A3C7}" dt="2023-01-17T09:40:39.832" v="22730" actId="208"/>
          <ac:cxnSpMkLst>
            <pc:docMk/>
            <pc:sldMk cId="4196173164" sldId="294"/>
            <ac:cxnSpMk id="46" creationId="{E6BC11C1-DF4E-89D9-2034-AAA2AA143829}"/>
          </ac:cxnSpMkLst>
        </pc:cxnChg>
        <pc:cxnChg chg="add mod">
          <ac:chgData name="岡田 陸" userId="e4191a97c80654fe" providerId="LiveId" clId="{AF0B3DB8-EC61-4A5A-AD19-275EAF63A3C7}" dt="2023-01-17T09:40:34.155" v="22728" actId="1582"/>
          <ac:cxnSpMkLst>
            <pc:docMk/>
            <pc:sldMk cId="4196173164" sldId="294"/>
            <ac:cxnSpMk id="48" creationId="{23AD6F9D-A576-F257-A004-E958B6BBA9EE}"/>
          </ac:cxnSpMkLst>
        </pc:cxnChg>
      </pc:sldChg>
      <pc:sldChg chg="addSp delSp modSp add mod modNotesTx">
        <pc:chgData name="岡田 陸" userId="e4191a97c80654fe" providerId="LiveId" clId="{AF0B3DB8-EC61-4A5A-AD19-275EAF63A3C7}" dt="2023-01-17T09:36:33.939" v="22614" actId="1076"/>
        <pc:sldMkLst>
          <pc:docMk/>
          <pc:sldMk cId="2628136795" sldId="295"/>
        </pc:sldMkLst>
        <pc:spChg chg="mod">
          <ac:chgData name="岡田 陸" userId="e4191a97c80654fe" providerId="LiveId" clId="{AF0B3DB8-EC61-4A5A-AD19-275EAF63A3C7}" dt="2023-01-15T16:51:16.584" v="16284" actId="14100"/>
          <ac:spMkLst>
            <pc:docMk/>
            <pc:sldMk cId="2628136795" sldId="295"/>
            <ac:spMk id="6" creationId="{E7A26706-20C9-2A1D-A57F-99EE5D256889}"/>
          </ac:spMkLst>
        </pc:spChg>
        <pc:spChg chg="del mod">
          <ac:chgData name="岡田 陸" userId="e4191a97c80654fe" providerId="LiveId" clId="{AF0B3DB8-EC61-4A5A-AD19-275EAF63A3C7}" dt="2023-01-17T09:27:38.388" v="22119" actId="478"/>
          <ac:spMkLst>
            <pc:docMk/>
            <pc:sldMk cId="2628136795" sldId="295"/>
            <ac:spMk id="8" creationId="{7F7E5897-703F-6E06-B178-15F19801A86C}"/>
          </ac:spMkLst>
        </pc:spChg>
        <pc:spChg chg="mod">
          <ac:chgData name="岡田 陸" userId="e4191a97c80654fe" providerId="LiveId" clId="{AF0B3DB8-EC61-4A5A-AD19-275EAF63A3C7}" dt="2023-01-17T09:36:33.939" v="22614" actId="1076"/>
          <ac:spMkLst>
            <pc:docMk/>
            <pc:sldMk cId="2628136795" sldId="295"/>
            <ac:spMk id="9" creationId="{684A4735-6D5B-7792-8E63-0401E4430E76}"/>
          </ac:spMkLst>
        </pc:spChg>
        <pc:spChg chg="del">
          <ac:chgData name="岡田 陸" userId="e4191a97c80654fe" providerId="LiveId" clId="{AF0B3DB8-EC61-4A5A-AD19-275EAF63A3C7}" dt="2023-01-17T09:21:38.584" v="21723" actId="478"/>
          <ac:spMkLst>
            <pc:docMk/>
            <pc:sldMk cId="2628136795" sldId="295"/>
            <ac:spMk id="10" creationId="{8808628D-8B9E-B431-8AC8-AFD70D60C501}"/>
          </ac:spMkLst>
        </pc:spChg>
        <pc:spChg chg="add del mod">
          <ac:chgData name="岡田 陸" userId="e4191a97c80654fe" providerId="LiveId" clId="{AF0B3DB8-EC61-4A5A-AD19-275EAF63A3C7}" dt="2023-01-17T09:21:38.584" v="21723" actId="478"/>
          <ac:spMkLst>
            <pc:docMk/>
            <pc:sldMk cId="2628136795" sldId="295"/>
            <ac:spMk id="13" creationId="{C3DD5F4F-442C-9ED8-6C77-6AD9A87E585C}"/>
          </ac:spMkLst>
        </pc:spChg>
        <pc:spChg chg="mod">
          <ac:chgData name="岡田 陸" userId="e4191a97c80654fe" providerId="LiveId" clId="{AF0B3DB8-EC61-4A5A-AD19-275EAF63A3C7}" dt="2023-01-15T16:48:02.128" v="16172" actId="20577"/>
          <ac:spMkLst>
            <pc:docMk/>
            <pc:sldMk cId="2628136795" sldId="295"/>
            <ac:spMk id="14" creationId="{A1A4FF22-E9D7-327A-C72B-9CAE3D2C9E91}"/>
          </ac:spMkLst>
        </pc:spChg>
        <pc:spChg chg="add mod">
          <ac:chgData name="岡田 陸" userId="e4191a97c80654fe" providerId="LiveId" clId="{AF0B3DB8-EC61-4A5A-AD19-275EAF63A3C7}" dt="2023-01-17T09:36:29.116" v="22613" actId="404"/>
          <ac:spMkLst>
            <pc:docMk/>
            <pc:sldMk cId="2628136795" sldId="295"/>
            <ac:spMk id="15" creationId="{74C0621C-09C8-4183-A9EB-0A48DF3419ED}"/>
          </ac:spMkLst>
        </pc:spChg>
        <pc:spChg chg="del">
          <ac:chgData name="岡田 陸" userId="e4191a97c80654fe" providerId="LiveId" clId="{AF0B3DB8-EC61-4A5A-AD19-275EAF63A3C7}" dt="2023-01-17T09:21:38.584" v="21723" actId="478"/>
          <ac:spMkLst>
            <pc:docMk/>
            <pc:sldMk cId="2628136795" sldId="295"/>
            <ac:spMk id="16" creationId="{63082592-D221-7C3C-21F2-C3DC36D8D62E}"/>
          </ac:spMkLst>
        </pc:spChg>
        <pc:spChg chg="del">
          <ac:chgData name="岡田 陸" userId="e4191a97c80654fe" providerId="LiveId" clId="{AF0B3DB8-EC61-4A5A-AD19-275EAF63A3C7}" dt="2023-01-17T09:21:38.584" v="21723" actId="478"/>
          <ac:spMkLst>
            <pc:docMk/>
            <pc:sldMk cId="2628136795" sldId="295"/>
            <ac:spMk id="17" creationId="{A0424F9B-4B1E-1A57-1380-C526E727F9F0}"/>
          </ac:spMkLst>
        </pc:spChg>
        <pc:spChg chg="add mod">
          <ac:chgData name="岡田 陸" userId="e4191a97c80654fe" providerId="LiveId" clId="{AF0B3DB8-EC61-4A5A-AD19-275EAF63A3C7}" dt="2023-01-17T09:36:33.939" v="22614" actId="1076"/>
          <ac:spMkLst>
            <pc:docMk/>
            <pc:sldMk cId="2628136795" sldId="295"/>
            <ac:spMk id="28" creationId="{58F79A74-F53D-A9A1-6314-AA0CBF4FFD29}"/>
          </ac:spMkLst>
        </pc:spChg>
        <pc:picChg chg="add del mod">
          <ac:chgData name="岡田 陸" userId="e4191a97c80654fe" providerId="LiveId" clId="{AF0B3DB8-EC61-4A5A-AD19-275EAF63A3C7}" dt="2023-01-17T09:21:38.584" v="21723" actId="478"/>
          <ac:picMkLst>
            <pc:docMk/>
            <pc:sldMk cId="2628136795" sldId="295"/>
            <ac:picMk id="2" creationId="{63848A07-72A9-1F3E-8586-1BD047FCC891}"/>
          </ac:picMkLst>
        </pc:picChg>
        <pc:picChg chg="add del mod">
          <ac:chgData name="岡田 陸" userId="e4191a97c80654fe" providerId="LiveId" clId="{AF0B3DB8-EC61-4A5A-AD19-275EAF63A3C7}" dt="2023-01-17T09:21:38.584" v="21723" actId="478"/>
          <ac:picMkLst>
            <pc:docMk/>
            <pc:sldMk cId="2628136795" sldId="295"/>
            <ac:picMk id="3" creationId="{EC839486-7780-6099-F21B-A4BB255B309C}"/>
          </ac:picMkLst>
        </pc:picChg>
        <pc:picChg chg="add del mod">
          <ac:chgData name="岡田 陸" userId="e4191a97c80654fe" providerId="LiveId" clId="{AF0B3DB8-EC61-4A5A-AD19-275EAF63A3C7}" dt="2023-01-17T09:21:38.584" v="21723" actId="478"/>
          <ac:picMkLst>
            <pc:docMk/>
            <pc:sldMk cId="2628136795" sldId="295"/>
            <ac:picMk id="4" creationId="{BFD42442-00BD-C377-0105-DCC5FE4F7C7C}"/>
          </ac:picMkLst>
        </pc:picChg>
        <pc:picChg chg="add del mod">
          <ac:chgData name="岡田 陸" userId="e4191a97c80654fe" providerId="LiveId" clId="{AF0B3DB8-EC61-4A5A-AD19-275EAF63A3C7}" dt="2023-01-17T09:21:38.584" v="21723" actId="478"/>
          <ac:picMkLst>
            <pc:docMk/>
            <pc:sldMk cId="2628136795" sldId="295"/>
            <ac:picMk id="5" creationId="{1A1274B4-3273-2421-B1A2-AE244BE03CBB}"/>
          </ac:picMkLst>
        </pc:picChg>
        <pc:picChg chg="add del mod">
          <ac:chgData name="岡田 陸" userId="e4191a97c80654fe" providerId="LiveId" clId="{AF0B3DB8-EC61-4A5A-AD19-275EAF63A3C7}" dt="2023-01-17T09:21:38.584" v="21723" actId="478"/>
          <ac:picMkLst>
            <pc:docMk/>
            <pc:sldMk cId="2628136795" sldId="295"/>
            <ac:picMk id="7" creationId="{2F93742B-B03E-C268-6F5C-F5019F8DE285}"/>
          </ac:picMkLst>
        </pc:picChg>
        <pc:picChg chg="add del mod">
          <ac:chgData name="岡田 陸" userId="e4191a97c80654fe" providerId="LiveId" clId="{AF0B3DB8-EC61-4A5A-AD19-275EAF63A3C7}" dt="2023-01-17T09:22:39.590" v="21735" actId="478"/>
          <ac:picMkLst>
            <pc:docMk/>
            <pc:sldMk cId="2628136795" sldId="295"/>
            <ac:picMk id="11" creationId="{C61550A1-AFD9-0FD3-6981-90226466A33C}"/>
          </ac:picMkLst>
        </pc:picChg>
        <pc:picChg chg="add del mod">
          <ac:chgData name="岡田 陸" userId="e4191a97c80654fe" providerId="LiveId" clId="{AF0B3DB8-EC61-4A5A-AD19-275EAF63A3C7}" dt="2023-01-17T09:22:39.590" v="21735" actId="478"/>
          <ac:picMkLst>
            <pc:docMk/>
            <pc:sldMk cId="2628136795" sldId="295"/>
            <ac:picMk id="12" creationId="{ED489717-F4E9-08C8-460D-E58EBEC486CC}"/>
          </ac:picMkLst>
        </pc:picChg>
        <pc:picChg chg="add del mod">
          <ac:chgData name="岡田 陸" userId="e4191a97c80654fe" providerId="LiveId" clId="{AF0B3DB8-EC61-4A5A-AD19-275EAF63A3C7}" dt="2023-01-17T09:22:39.590" v="21735" actId="478"/>
          <ac:picMkLst>
            <pc:docMk/>
            <pc:sldMk cId="2628136795" sldId="295"/>
            <ac:picMk id="18" creationId="{616801A9-ADDB-FE59-5512-15AFC152AEA5}"/>
          </ac:picMkLst>
        </pc:picChg>
        <pc:picChg chg="add del mod">
          <ac:chgData name="岡田 陸" userId="e4191a97c80654fe" providerId="LiveId" clId="{AF0B3DB8-EC61-4A5A-AD19-275EAF63A3C7}" dt="2023-01-17T09:22:39.590" v="21735" actId="478"/>
          <ac:picMkLst>
            <pc:docMk/>
            <pc:sldMk cId="2628136795" sldId="295"/>
            <ac:picMk id="19" creationId="{57830555-B03E-0FC8-4BF6-D7D1C8F7D886}"/>
          </ac:picMkLst>
        </pc:picChg>
        <pc:picChg chg="add del mod">
          <ac:chgData name="岡田 陸" userId="e4191a97c80654fe" providerId="LiveId" clId="{AF0B3DB8-EC61-4A5A-AD19-275EAF63A3C7}" dt="2023-01-17T09:22:39.590" v="21735" actId="478"/>
          <ac:picMkLst>
            <pc:docMk/>
            <pc:sldMk cId="2628136795" sldId="295"/>
            <ac:picMk id="20" creationId="{C8B30E42-5A69-1A33-3033-590AB01FFAEC}"/>
          </ac:picMkLst>
        </pc:picChg>
        <pc:picChg chg="add mod">
          <ac:chgData name="岡田 陸" userId="e4191a97c80654fe" providerId="LiveId" clId="{AF0B3DB8-EC61-4A5A-AD19-275EAF63A3C7}" dt="2023-01-17T09:24:25.107" v="21773" actId="1037"/>
          <ac:picMkLst>
            <pc:docMk/>
            <pc:sldMk cId="2628136795" sldId="295"/>
            <ac:picMk id="21" creationId="{2CE40258-B0A1-103B-E20C-2D65EF48889E}"/>
          </ac:picMkLst>
        </pc:picChg>
        <pc:picChg chg="add mod">
          <ac:chgData name="岡田 陸" userId="e4191a97c80654fe" providerId="LiveId" clId="{AF0B3DB8-EC61-4A5A-AD19-275EAF63A3C7}" dt="2023-01-17T09:24:25.107" v="21773" actId="1037"/>
          <ac:picMkLst>
            <pc:docMk/>
            <pc:sldMk cId="2628136795" sldId="295"/>
            <ac:picMk id="22" creationId="{70735944-D5CB-8246-F653-C8C645B85642}"/>
          </ac:picMkLst>
        </pc:picChg>
        <pc:picChg chg="add mod">
          <ac:chgData name="岡田 陸" userId="e4191a97c80654fe" providerId="LiveId" clId="{AF0B3DB8-EC61-4A5A-AD19-275EAF63A3C7}" dt="2023-01-17T09:24:25.107" v="21773" actId="1037"/>
          <ac:picMkLst>
            <pc:docMk/>
            <pc:sldMk cId="2628136795" sldId="295"/>
            <ac:picMk id="23" creationId="{EA471C78-2CF0-FC7C-3C3C-D453173E576B}"/>
          </ac:picMkLst>
        </pc:picChg>
        <pc:picChg chg="add mod">
          <ac:chgData name="岡田 陸" userId="e4191a97c80654fe" providerId="LiveId" clId="{AF0B3DB8-EC61-4A5A-AD19-275EAF63A3C7}" dt="2023-01-17T09:24:25.107" v="21773" actId="1037"/>
          <ac:picMkLst>
            <pc:docMk/>
            <pc:sldMk cId="2628136795" sldId="295"/>
            <ac:picMk id="24" creationId="{8D78947C-224D-05E3-D32B-C4627F244356}"/>
          </ac:picMkLst>
        </pc:picChg>
        <pc:picChg chg="add mod">
          <ac:chgData name="岡田 陸" userId="e4191a97c80654fe" providerId="LiveId" clId="{AF0B3DB8-EC61-4A5A-AD19-275EAF63A3C7}" dt="2023-01-17T09:24:25.107" v="21773" actId="1037"/>
          <ac:picMkLst>
            <pc:docMk/>
            <pc:sldMk cId="2628136795" sldId="295"/>
            <ac:picMk id="25" creationId="{537A43D4-B3CE-3946-D42F-FEDF03C75DEE}"/>
          </ac:picMkLst>
        </pc:picChg>
        <pc:cxnChg chg="add del mod">
          <ac:chgData name="岡田 陸" userId="e4191a97c80654fe" providerId="LiveId" clId="{AF0B3DB8-EC61-4A5A-AD19-275EAF63A3C7}" dt="2023-01-15T16:47:23.906" v="16137" actId="478"/>
          <ac:cxnSpMkLst>
            <pc:docMk/>
            <pc:sldMk cId="2628136795" sldId="295"/>
            <ac:cxnSpMk id="9" creationId="{F6C731AC-2DC7-B302-74AC-C9A6D402ECB0}"/>
          </ac:cxnSpMkLst>
        </pc:cxnChg>
        <pc:cxnChg chg="add del">
          <ac:chgData name="岡田 陸" userId="e4191a97c80654fe" providerId="LiveId" clId="{AF0B3DB8-EC61-4A5A-AD19-275EAF63A3C7}" dt="2023-01-17T09:24:46.343" v="21775" actId="11529"/>
          <ac:cxnSpMkLst>
            <pc:docMk/>
            <pc:sldMk cId="2628136795" sldId="295"/>
            <ac:cxnSpMk id="27" creationId="{13B2527C-E321-D402-4F3E-D757D9863F14}"/>
          </ac:cxnSpMkLst>
        </pc:cxnChg>
      </pc:sldChg>
      <pc:sldChg chg="addSp delSp modSp new mod">
        <pc:chgData name="岡田 陸" userId="e4191a97c80654fe" providerId="LiveId" clId="{AF0B3DB8-EC61-4A5A-AD19-275EAF63A3C7}" dt="2023-01-17T09:21:22.581" v="21722" actId="1076"/>
        <pc:sldMkLst>
          <pc:docMk/>
          <pc:sldMk cId="2314180867" sldId="296"/>
        </pc:sldMkLst>
        <pc:spChg chg="del">
          <ac:chgData name="岡田 陸" userId="e4191a97c80654fe" providerId="LiveId" clId="{AF0B3DB8-EC61-4A5A-AD19-275EAF63A3C7}" dt="2023-01-15T13:22:49.207" v="11193" actId="478"/>
          <ac:spMkLst>
            <pc:docMk/>
            <pc:sldMk cId="2314180867" sldId="296"/>
            <ac:spMk id="2" creationId="{0B647FBD-A902-F1E5-BD35-AA21A7C991CE}"/>
          </ac:spMkLst>
        </pc:spChg>
        <pc:spChg chg="del">
          <ac:chgData name="岡田 陸" userId="e4191a97c80654fe" providerId="LiveId" clId="{AF0B3DB8-EC61-4A5A-AD19-275EAF63A3C7}" dt="2023-01-15T13:22:49.207" v="11193" actId="478"/>
          <ac:spMkLst>
            <pc:docMk/>
            <pc:sldMk cId="2314180867" sldId="296"/>
            <ac:spMk id="3" creationId="{17F6D95F-0066-FA56-FE70-62F1DB67FE5F}"/>
          </ac:spMkLst>
        </pc:spChg>
        <pc:spChg chg="add mod">
          <ac:chgData name="岡田 陸" userId="e4191a97c80654fe" providerId="LiveId" clId="{AF0B3DB8-EC61-4A5A-AD19-275EAF63A3C7}" dt="2023-01-15T13:23:00.375" v="11194"/>
          <ac:spMkLst>
            <pc:docMk/>
            <pc:sldMk cId="2314180867" sldId="296"/>
            <ac:spMk id="4" creationId="{371DC5BA-F5C2-4020-BFF2-55E8D560EEE9}"/>
          </ac:spMkLst>
        </pc:spChg>
        <pc:spChg chg="add mod">
          <ac:chgData name="岡田 陸" userId="e4191a97c80654fe" providerId="LiveId" clId="{AF0B3DB8-EC61-4A5A-AD19-275EAF63A3C7}" dt="2023-01-15T13:23:12.080" v="11195" actId="1076"/>
          <ac:spMkLst>
            <pc:docMk/>
            <pc:sldMk cId="2314180867" sldId="296"/>
            <ac:spMk id="5" creationId="{022861E5-DE5D-F924-28D4-70EBBC1A3E2C}"/>
          </ac:spMkLst>
        </pc:spChg>
        <pc:spChg chg="add mod">
          <ac:chgData name="岡田 陸" userId="e4191a97c80654fe" providerId="LiveId" clId="{AF0B3DB8-EC61-4A5A-AD19-275EAF63A3C7}" dt="2023-01-15T13:23:22.217" v="11197" actId="1076"/>
          <ac:spMkLst>
            <pc:docMk/>
            <pc:sldMk cId="2314180867" sldId="296"/>
            <ac:spMk id="6" creationId="{B9A38515-86BF-26F2-FB42-CFF21341A891}"/>
          </ac:spMkLst>
        </pc:spChg>
        <pc:spChg chg="add mod">
          <ac:chgData name="岡田 陸" userId="e4191a97c80654fe" providerId="LiveId" clId="{AF0B3DB8-EC61-4A5A-AD19-275EAF63A3C7}" dt="2023-01-15T13:23:22.217" v="11197" actId="1076"/>
          <ac:spMkLst>
            <pc:docMk/>
            <pc:sldMk cId="2314180867" sldId="296"/>
            <ac:spMk id="7" creationId="{CEE7C42C-5924-7136-2E6C-4D11724D7D75}"/>
          </ac:spMkLst>
        </pc:spChg>
        <pc:spChg chg="add mod">
          <ac:chgData name="岡田 陸" userId="e4191a97c80654fe" providerId="LiveId" clId="{AF0B3DB8-EC61-4A5A-AD19-275EAF63A3C7}" dt="2023-01-15T13:23:31.997" v="11205" actId="20577"/>
          <ac:spMkLst>
            <pc:docMk/>
            <pc:sldMk cId="2314180867" sldId="296"/>
            <ac:spMk id="8" creationId="{FE0FAC06-D922-90D1-8B49-B2A5C9A1CEAD}"/>
          </ac:spMkLst>
        </pc:spChg>
        <pc:picChg chg="add mod">
          <ac:chgData name="岡田 陸" userId="e4191a97c80654fe" providerId="LiveId" clId="{AF0B3DB8-EC61-4A5A-AD19-275EAF63A3C7}" dt="2023-01-17T07:37:31.302" v="19447" actId="1076"/>
          <ac:picMkLst>
            <pc:docMk/>
            <pc:sldMk cId="2314180867" sldId="296"/>
            <ac:picMk id="2" creationId="{FA5C146E-7A3A-F255-147A-A256963DEC54}"/>
          </ac:picMkLst>
        </pc:picChg>
        <pc:picChg chg="add mod">
          <ac:chgData name="岡田 陸" userId="e4191a97c80654fe" providerId="LiveId" clId="{AF0B3DB8-EC61-4A5A-AD19-275EAF63A3C7}" dt="2023-01-17T07:37:33.001" v="19448" actId="1076"/>
          <ac:picMkLst>
            <pc:docMk/>
            <pc:sldMk cId="2314180867" sldId="296"/>
            <ac:picMk id="3" creationId="{BBBE5607-1C76-D07E-84E2-AFD6C6A781E0}"/>
          </ac:picMkLst>
        </pc:picChg>
        <pc:picChg chg="add mod">
          <ac:chgData name="岡田 陸" userId="e4191a97c80654fe" providerId="LiveId" clId="{AF0B3DB8-EC61-4A5A-AD19-275EAF63A3C7}" dt="2023-01-17T07:37:34.091" v="19449" actId="1076"/>
          <ac:picMkLst>
            <pc:docMk/>
            <pc:sldMk cId="2314180867" sldId="296"/>
            <ac:picMk id="9" creationId="{F3D0EEF3-F66B-60F2-8481-CD74D1AC9595}"/>
          </ac:picMkLst>
        </pc:picChg>
        <pc:picChg chg="add del mod modCrop">
          <ac:chgData name="岡田 陸" userId="e4191a97c80654fe" providerId="LiveId" clId="{AF0B3DB8-EC61-4A5A-AD19-275EAF63A3C7}" dt="2023-01-17T07:16:58.892" v="19368" actId="478"/>
          <ac:picMkLst>
            <pc:docMk/>
            <pc:sldMk cId="2314180867" sldId="296"/>
            <ac:picMk id="10" creationId="{AF65AB95-83A8-A5DC-C975-9B1BFEC61DC9}"/>
          </ac:picMkLst>
        </pc:picChg>
        <pc:picChg chg="add mod">
          <ac:chgData name="岡田 陸" userId="e4191a97c80654fe" providerId="LiveId" clId="{AF0B3DB8-EC61-4A5A-AD19-275EAF63A3C7}" dt="2023-01-17T07:37:35.071" v="19450" actId="1076"/>
          <ac:picMkLst>
            <pc:docMk/>
            <pc:sldMk cId="2314180867" sldId="296"/>
            <ac:picMk id="11" creationId="{DD076702-6CE9-D237-C054-EF15877FF99E}"/>
          </ac:picMkLst>
        </pc:picChg>
        <pc:picChg chg="add del mod modCrop">
          <ac:chgData name="岡田 陸" userId="e4191a97c80654fe" providerId="LiveId" clId="{AF0B3DB8-EC61-4A5A-AD19-275EAF63A3C7}" dt="2023-01-17T07:16:59.225" v="19369" actId="478"/>
          <ac:picMkLst>
            <pc:docMk/>
            <pc:sldMk cId="2314180867" sldId="296"/>
            <ac:picMk id="12" creationId="{04ECFA93-4020-43ED-AB3C-4769A08F2B4B}"/>
          </ac:picMkLst>
        </pc:picChg>
        <pc:picChg chg="add mod">
          <ac:chgData name="岡田 陸" userId="e4191a97c80654fe" providerId="LiveId" clId="{AF0B3DB8-EC61-4A5A-AD19-275EAF63A3C7}" dt="2023-01-17T07:37:36.414" v="19451" actId="1076"/>
          <ac:picMkLst>
            <pc:docMk/>
            <pc:sldMk cId="2314180867" sldId="296"/>
            <ac:picMk id="13" creationId="{6A7DC3EB-6916-C51F-0929-8415CAEB7B2C}"/>
          </ac:picMkLst>
        </pc:picChg>
        <pc:picChg chg="add del mod modCrop">
          <ac:chgData name="岡田 陸" userId="e4191a97c80654fe" providerId="LiveId" clId="{AF0B3DB8-EC61-4A5A-AD19-275EAF63A3C7}" dt="2023-01-17T07:16:59.520" v="19370" actId="478"/>
          <ac:picMkLst>
            <pc:docMk/>
            <pc:sldMk cId="2314180867" sldId="296"/>
            <ac:picMk id="14" creationId="{72EFDB1E-21A1-8EC4-3476-2E79ACD70800}"/>
          </ac:picMkLst>
        </pc:picChg>
        <pc:picChg chg="add del mod modCrop">
          <ac:chgData name="岡田 陸" userId="e4191a97c80654fe" providerId="LiveId" clId="{AF0B3DB8-EC61-4A5A-AD19-275EAF63A3C7}" dt="2023-01-17T08:36:00.022" v="20744" actId="478"/>
          <ac:picMkLst>
            <pc:docMk/>
            <pc:sldMk cId="2314180867" sldId="296"/>
            <ac:picMk id="15" creationId="{94FD9F66-1776-257C-ACA3-C9FF87F4F2B5}"/>
          </ac:picMkLst>
        </pc:picChg>
        <pc:picChg chg="add del mod modCrop">
          <ac:chgData name="岡田 陸" userId="e4191a97c80654fe" providerId="LiveId" clId="{AF0B3DB8-EC61-4A5A-AD19-275EAF63A3C7}" dt="2023-01-17T07:16:59.893" v="19371" actId="478"/>
          <ac:picMkLst>
            <pc:docMk/>
            <pc:sldMk cId="2314180867" sldId="296"/>
            <ac:picMk id="16" creationId="{9FE8F546-FF6A-502E-B1D5-9C31E8C7BE65}"/>
          </ac:picMkLst>
        </pc:picChg>
        <pc:picChg chg="add del mod modCrop">
          <ac:chgData name="岡田 陸" userId="e4191a97c80654fe" providerId="LiveId" clId="{AF0B3DB8-EC61-4A5A-AD19-275EAF63A3C7}" dt="2023-01-17T08:36:00.022" v="20744" actId="478"/>
          <ac:picMkLst>
            <pc:docMk/>
            <pc:sldMk cId="2314180867" sldId="296"/>
            <ac:picMk id="17" creationId="{40EC2117-CD78-1B1C-5BFC-1E639A64C85C}"/>
          </ac:picMkLst>
        </pc:picChg>
        <pc:picChg chg="add del mod modCrop">
          <ac:chgData name="岡田 陸" userId="e4191a97c80654fe" providerId="LiveId" clId="{AF0B3DB8-EC61-4A5A-AD19-275EAF63A3C7}" dt="2023-01-17T07:17:00.638" v="19372" actId="478"/>
          <ac:picMkLst>
            <pc:docMk/>
            <pc:sldMk cId="2314180867" sldId="296"/>
            <ac:picMk id="18" creationId="{FC384DF3-55C6-F508-1497-B9138D372058}"/>
          </ac:picMkLst>
        </pc:picChg>
        <pc:picChg chg="add del mod">
          <ac:chgData name="岡田 陸" userId="e4191a97c80654fe" providerId="LiveId" clId="{AF0B3DB8-EC61-4A5A-AD19-275EAF63A3C7}" dt="2023-01-17T07:16:55.204" v="19363" actId="478"/>
          <ac:picMkLst>
            <pc:docMk/>
            <pc:sldMk cId="2314180867" sldId="296"/>
            <ac:picMk id="19" creationId="{05143407-7B76-7C96-4913-2E2543275DC9}"/>
          </ac:picMkLst>
        </pc:picChg>
        <pc:picChg chg="add del mod">
          <ac:chgData name="岡田 陸" userId="e4191a97c80654fe" providerId="LiveId" clId="{AF0B3DB8-EC61-4A5A-AD19-275EAF63A3C7}" dt="2023-01-17T07:16:55.680" v="19364" actId="478"/>
          <ac:picMkLst>
            <pc:docMk/>
            <pc:sldMk cId="2314180867" sldId="296"/>
            <ac:picMk id="20" creationId="{11378D5E-6C28-251F-C9D7-4182E2532415}"/>
          </ac:picMkLst>
        </pc:picChg>
        <pc:picChg chg="add del mod">
          <ac:chgData name="岡田 陸" userId="e4191a97c80654fe" providerId="LiveId" clId="{AF0B3DB8-EC61-4A5A-AD19-275EAF63A3C7}" dt="2023-01-17T07:16:56.121" v="19365" actId="478"/>
          <ac:picMkLst>
            <pc:docMk/>
            <pc:sldMk cId="2314180867" sldId="296"/>
            <ac:picMk id="21" creationId="{76B42677-E24B-3A81-371A-007357B06316}"/>
          </ac:picMkLst>
        </pc:picChg>
        <pc:picChg chg="add del mod">
          <ac:chgData name="岡田 陸" userId="e4191a97c80654fe" providerId="LiveId" clId="{AF0B3DB8-EC61-4A5A-AD19-275EAF63A3C7}" dt="2023-01-17T07:16:56.492" v="19366" actId="478"/>
          <ac:picMkLst>
            <pc:docMk/>
            <pc:sldMk cId="2314180867" sldId="296"/>
            <ac:picMk id="22" creationId="{C4EAC0E0-8A32-88EA-5921-2D0FD575D9C2}"/>
          </ac:picMkLst>
        </pc:picChg>
        <pc:picChg chg="add del mod">
          <ac:chgData name="岡田 陸" userId="e4191a97c80654fe" providerId="LiveId" clId="{AF0B3DB8-EC61-4A5A-AD19-275EAF63A3C7}" dt="2023-01-17T07:16:56.955" v="19367" actId="478"/>
          <ac:picMkLst>
            <pc:docMk/>
            <pc:sldMk cId="2314180867" sldId="296"/>
            <ac:picMk id="23" creationId="{FEAB8B5A-5DCB-4F99-52EF-F6DEC4E219E4}"/>
          </ac:picMkLst>
        </pc:picChg>
        <pc:picChg chg="add mod">
          <ac:chgData name="岡田 陸" userId="e4191a97c80654fe" providerId="LiveId" clId="{AF0B3DB8-EC61-4A5A-AD19-275EAF63A3C7}" dt="2023-01-15T14:01:08.018" v="12102" actId="1037"/>
          <ac:picMkLst>
            <pc:docMk/>
            <pc:sldMk cId="2314180867" sldId="296"/>
            <ac:picMk id="24" creationId="{088E4D9B-E155-00D7-EB6C-FC90FB4E4AD6}"/>
          </ac:picMkLst>
        </pc:picChg>
        <pc:picChg chg="add mod">
          <ac:chgData name="岡田 陸" userId="e4191a97c80654fe" providerId="LiveId" clId="{AF0B3DB8-EC61-4A5A-AD19-275EAF63A3C7}" dt="2023-01-15T14:01:08.018" v="12102" actId="1037"/>
          <ac:picMkLst>
            <pc:docMk/>
            <pc:sldMk cId="2314180867" sldId="296"/>
            <ac:picMk id="25" creationId="{2FF6C6A3-1BF3-D2E0-4E1B-F37929CFEC58}"/>
          </ac:picMkLst>
        </pc:picChg>
        <pc:picChg chg="add mod">
          <ac:chgData name="岡田 陸" userId="e4191a97c80654fe" providerId="LiveId" clId="{AF0B3DB8-EC61-4A5A-AD19-275EAF63A3C7}" dt="2023-01-15T14:01:08.018" v="12102" actId="1037"/>
          <ac:picMkLst>
            <pc:docMk/>
            <pc:sldMk cId="2314180867" sldId="296"/>
            <ac:picMk id="26" creationId="{AD1CE7B8-5AEA-AFCF-D914-E88A1113CD5A}"/>
          </ac:picMkLst>
        </pc:picChg>
        <pc:picChg chg="add mod">
          <ac:chgData name="岡田 陸" userId="e4191a97c80654fe" providerId="LiveId" clId="{AF0B3DB8-EC61-4A5A-AD19-275EAF63A3C7}" dt="2023-01-15T14:01:08.018" v="12102" actId="1037"/>
          <ac:picMkLst>
            <pc:docMk/>
            <pc:sldMk cId="2314180867" sldId="296"/>
            <ac:picMk id="27" creationId="{3AFA194F-F675-6516-D803-EF69BDCCED2D}"/>
          </ac:picMkLst>
        </pc:picChg>
        <pc:picChg chg="add mod">
          <ac:chgData name="岡田 陸" userId="e4191a97c80654fe" providerId="LiveId" clId="{AF0B3DB8-EC61-4A5A-AD19-275EAF63A3C7}" dt="2023-01-15T14:01:08.018" v="12102" actId="1037"/>
          <ac:picMkLst>
            <pc:docMk/>
            <pc:sldMk cId="2314180867" sldId="296"/>
            <ac:picMk id="28" creationId="{B3169E62-4687-6E2E-9F06-3FDD39318315}"/>
          </ac:picMkLst>
        </pc:picChg>
        <pc:picChg chg="add del mod modCrop">
          <ac:chgData name="岡田 陸" userId="e4191a97c80654fe" providerId="LiveId" clId="{AF0B3DB8-EC61-4A5A-AD19-275EAF63A3C7}" dt="2023-01-17T08:36:00.022" v="20744" actId="478"/>
          <ac:picMkLst>
            <pc:docMk/>
            <pc:sldMk cId="2314180867" sldId="296"/>
            <ac:picMk id="29" creationId="{DCD51B1C-0DFC-BC6D-E8B2-EAC145C382AA}"/>
          </ac:picMkLst>
        </pc:picChg>
        <pc:picChg chg="add del mod modCrop">
          <ac:chgData name="岡田 陸" userId="e4191a97c80654fe" providerId="LiveId" clId="{AF0B3DB8-EC61-4A5A-AD19-275EAF63A3C7}" dt="2023-01-17T08:36:00.022" v="20744" actId="478"/>
          <ac:picMkLst>
            <pc:docMk/>
            <pc:sldMk cId="2314180867" sldId="296"/>
            <ac:picMk id="30" creationId="{F00894F5-E8B2-7CBF-9F48-A51FC1D1155D}"/>
          </ac:picMkLst>
        </pc:picChg>
        <pc:picChg chg="add del mod modCrop">
          <ac:chgData name="岡田 陸" userId="e4191a97c80654fe" providerId="LiveId" clId="{AF0B3DB8-EC61-4A5A-AD19-275EAF63A3C7}" dt="2023-01-17T08:36:00.022" v="20744" actId="478"/>
          <ac:picMkLst>
            <pc:docMk/>
            <pc:sldMk cId="2314180867" sldId="296"/>
            <ac:picMk id="31" creationId="{4BEA7328-69FC-2CF0-9B1E-ACA55AD52D7C}"/>
          </ac:picMkLst>
        </pc:picChg>
        <pc:picChg chg="add mod">
          <ac:chgData name="岡田 陸" userId="e4191a97c80654fe" providerId="LiveId" clId="{AF0B3DB8-EC61-4A5A-AD19-275EAF63A3C7}" dt="2023-01-17T09:21:22.581" v="21722" actId="1076"/>
          <ac:picMkLst>
            <pc:docMk/>
            <pc:sldMk cId="2314180867" sldId="296"/>
            <ac:picMk id="32" creationId="{B30F9FDE-D14D-54A6-8556-D636ED0FFC67}"/>
          </ac:picMkLst>
        </pc:picChg>
        <pc:picChg chg="add mod">
          <ac:chgData name="岡田 陸" userId="e4191a97c80654fe" providerId="LiveId" clId="{AF0B3DB8-EC61-4A5A-AD19-275EAF63A3C7}" dt="2023-01-17T09:21:22.581" v="21722" actId="1076"/>
          <ac:picMkLst>
            <pc:docMk/>
            <pc:sldMk cId="2314180867" sldId="296"/>
            <ac:picMk id="33" creationId="{F597027F-8802-66E3-1C39-BAF0B7C43087}"/>
          </ac:picMkLst>
        </pc:picChg>
        <pc:picChg chg="add mod">
          <ac:chgData name="岡田 陸" userId="e4191a97c80654fe" providerId="LiveId" clId="{AF0B3DB8-EC61-4A5A-AD19-275EAF63A3C7}" dt="2023-01-17T09:21:22.581" v="21722" actId="1076"/>
          <ac:picMkLst>
            <pc:docMk/>
            <pc:sldMk cId="2314180867" sldId="296"/>
            <ac:picMk id="34" creationId="{BDCBE956-66A1-329A-4358-347FDBF0CD7F}"/>
          </ac:picMkLst>
        </pc:picChg>
        <pc:picChg chg="add mod">
          <ac:chgData name="岡田 陸" userId="e4191a97c80654fe" providerId="LiveId" clId="{AF0B3DB8-EC61-4A5A-AD19-275EAF63A3C7}" dt="2023-01-17T09:21:22.581" v="21722" actId="1076"/>
          <ac:picMkLst>
            <pc:docMk/>
            <pc:sldMk cId="2314180867" sldId="296"/>
            <ac:picMk id="35" creationId="{0BA1E0A3-A743-F6FF-B93F-501DD2F00A44}"/>
          </ac:picMkLst>
        </pc:picChg>
        <pc:picChg chg="add mod">
          <ac:chgData name="岡田 陸" userId="e4191a97c80654fe" providerId="LiveId" clId="{AF0B3DB8-EC61-4A5A-AD19-275EAF63A3C7}" dt="2023-01-17T09:21:22.581" v="21722" actId="1076"/>
          <ac:picMkLst>
            <pc:docMk/>
            <pc:sldMk cId="2314180867" sldId="296"/>
            <ac:picMk id="36" creationId="{5061120C-0741-55E3-A1E3-FF94972869F8}"/>
          </ac:picMkLst>
        </pc:picChg>
      </pc:sldChg>
      <pc:sldChg chg="addSp delSp modSp new mod">
        <pc:chgData name="岡田 陸" userId="e4191a97c80654fe" providerId="LiveId" clId="{AF0B3DB8-EC61-4A5A-AD19-275EAF63A3C7}" dt="2023-01-17T03:52:20.671" v="17353" actId="1076"/>
        <pc:sldMkLst>
          <pc:docMk/>
          <pc:sldMk cId="1491393656" sldId="297"/>
        </pc:sldMkLst>
        <pc:spChg chg="del">
          <ac:chgData name="岡田 陸" userId="e4191a97c80654fe" providerId="LiveId" clId="{AF0B3DB8-EC61-4A5A-AD19-275EAF63A3C7}" dt="2023-01-15T13:33:30.220" v="11334" actId="478"/>
          <ac:spMkLst>
            <pc:docMk/>
            <pc:sldMk cId="1491393656" sldId="297"/>
            <ac:spMk id="2" creationId="{CC10DE19-087B-45DC-A46E-59B693C4EC85}"/>
          </ac:spMkLst>
        </pc:spChg>
        <pc:spChg chg="del">
          <ac:chgData name="岡田 陸" userId="e4191a97c80654fe" providerId="LiveId" clId="{AF0B3DB8-EC61-4A5A-AD19-275EAF63A3C7}" dt="2023-01-15T13:33:30.220" v="11334" actId="478"/>
          <ac:spMkLst>
            <pc:docMk/>
            <pc:sldMk cId="1491393656" sldId="297"/>
            <ac:spMk id="3" creationId="{F68C08FE-493D-472E-E045-0F1520A7B6F0}"/>
          </ac:spMkLst>
        </pc:spChg>
        <pc:picChg chg="add del mod">
          <ac:chgData name="岡田 陸" userId="e4191a97c80654fe" providerId="LiveId" clId="{AF0B3DB8-EC61-4A5A-AD19-275EAF63A3C7}" dt="2023-01-17T03:20:41.935" v="17176"/>
          <ac:picMkLst>
            <pc:docMk/>
            <pc:sldMk cId="1491393656" sldId="297"/>
            <ac:picMk id="2" creationId="{DEA566CD-E3A6-B76B-1653-026138FD9505}"/>
          </ac:picMkLst>
        </pc:picChg>
        <pc:picChg chg="add del mod">
          <ac:chgData name="岡田 陸" userId="e4191a97c80654fe" providerId="LiveId" clId="{AF0B3DB8-EC61-4A5A-AD19-275EAF63A3C7}" dt="2023-01-17T03:20:41.935" v="17176"/>
          <ac:picMkLst>
            <pc:docMk/>
            <pc:sldMk cId="1491393656" sldId="297"/>
            <ac:picMk id="3" creationId="{09786E97-6CAE-F214-04BF-02E3FF42EA02}"/>
          </ac:picMkLst>
        </pc:picChg>
        <pc:picChg chg="add del mod">
          <ac:chgData name="岡田 陸" userId="e4191a97c80654fe" providerId="LiveId" clId="{AF0B3DB8-EC61-4A5A-AD19-275EAF63A3C7}" dt="2023-01-17T03:20:41.935" v="17176"/>
          <ac:picMkLst>
            <pc:docMk/>
            <pc:sldMk cId="1491393656" sldId="297"/>
            <ac:picMk id="4" creationId="{A592FAC0-29E6-9731-29E7-224915A422DB}"/>
          </ac:picMkLst>
        </pc:picChg>
        <pc:picChg chg="add del mod">
          <ac:chgData name="岡田 陸" userId="e4191a97c80654fe" providerId="LiveId" clId="{AF0B3DB8-EC61-4A5A-AD19-275EAF63A3C7}" dt="2023-01-17T03:20:41.935" v="17176"/>
          <ac:picMkLst>
            <pc:docMk/>
            <pc:sldMk cId="1491393656" sldId="297"/>
            <ac:picMk id="5" creationId="{210712AF-2769-A63E-D93F-DCB659A35168}"/>
          </ac:picMkLst>
        </pc:picChg>
        <pc:picChg chg="add del mod">
          <ac:chgData name="岡田 陸" userId="e4191a97c80654fe" providerId="LiveId" clId="{AF0B3DB8-EC61-4A5A-AD19-275EAF63A3C7}" dt="2023-01-15T13:41:42.718" v="11493" actId="478"/>
          <ac:picMkLst>
            <pc:docMk/>
            <pc:sldMk cId="1491393656" sldId="297"/>
            <ac:picMk id="5" creationId="{744A31CC-FA79-65BD-11CA-47E65637E34E}"/>
          </ac:picMkLst>
        </pc:picChg>
        <pc:picChg chg="add del mod">
          <ac:chgData name="岡田 陸" userId="e4191a97c80654fe" providerId="LiveId" clId="{AF0B3DB8-EC61-4A5A-AD19-275EAF63A3C7}" dt="2023-01-17T03:20:41.935" v="17176"/>
          <ac:picMkLst>
            <pc:docMk/>
            <pc:sldMk cId="1491393656" sldId="297"/>
            <ac:picMk id="6" creationId="{865077A5-C81D-9B79-40F1-86C2B2265551}"/>
          </ac:picMkLst>
        </pc:picChg>
        <pc:picChg chg="add del mod">
          <ac:chgData name="岡田 陸" userId="e4191a97c80654fe" providerId="LiveId" clId="{AF0B3DB8-EC61-4A5A-AD19-275EAF63A3C7}" dt="2023-01-15T13:41:42.718" v="11493" actId="478"/>
          <ac:picMkLst>
            <pc:docMk/>
            <pc:sldMk cId="1491393656" sldId="297"/>
            <ac:picMk id="7" creationId="{304859A9-07C9-3B01-2E8F-CABB753265D5}"/>
          </ac:picMkLst>
        </pc:picChg>
        <pc:picChg chg="add del mod">
          <ac:chgData name="岡田 陸" userId="e4191a97c80654fe" providerId="LiveId" clId="{AF0B3DB8-EC61-4A5A-AD19-275EAF63A3C7}" dt="2023-01-17T03:21:26.429" v="17189"/>
          <ac:picMkLst>
            <pc:docMk/>
            <pc:sldMk cId="1491393656" sldId="297"/>
            <ac:picMk id="7" creationId="{60E86040-95BF-179F-A64C-C8E0C6D20BD1}"/>
          </ac:picMkLst>
        </pc:picChg>
        <pc:picChg chg="add del mod">
          <ac:chgData name="岡田 陸" userId="e4191a97c80654fe" providerId="LiveId" clId="{AF0B3DB8-EC61-4A5A-AD19-275EAF63A3C7}" dt="2023-01-17T03:21:26.429" v="17189"/>
          <ac:picMkLst>
            <pc:docMk/>
            <pc:sldMk cId="1491393656" sldId="297"/>
            <ac:picMk id="8" creationId="{66C2BEAE-73F3-F659-7DB2-D77F277167EF}"/>
          </ac:picMkLst>
        </pc:picChg>
        <pc:picChg chg="add del mod">
          <ac:chgData name="岡田 陸" userId="e4191a97c80654fe" providerId="LiveId" clId="{AF0B3DB8-EC61-4A5A-AD19-275EAF63A3C7}" dt="2023-01-17T03:21:26.429" v="17189"/>
          <ac:picMkLst>
            <pc:docMk/>
            <pc:sldMk cId="1491393656" sldId="297"/>
            <ac:picMk id="9" creationId="{583056FF-1941-DE1F-445D-BE6044A980B9}"/>
          </ac:picMkLst>
        </pc:picChg>
        <pc:picChg chg="add del mod">
          <ac:chgData name="岡田 陸" userId="e4191a97c80654fe" providerId="LiveId" clId="{AF0B3DB8-EC61-4A5A-AD19-275EAF63A3C7}" dt="2023-01-15T13:41:42.718" v="11493" actId="478"/>
          <ac:picMkLst>
            <pc:docMk/>
            <pc:sldMk cId="1491393656" sldId="297"/>
            <ac:picMk id="9" creationId="{AC318390-70CF-AFB5-A742-DA664F2CB1EB}"/>
          </ac:picMkLst>
        </pc:picChg>
        <pc:picChg chg="add del mod">
          <ac:chgData name="岡田 陸" userId="e4191a97c80654fe" providerId="LiveId" clId="{AF0B3DB8-EC61-4A5A-AD19-275EAF63A3C7}" dt="2023-01-17T03:21:26.429" v="17189"/>
          <ac:picMkLst>
            <pc:docMk/>
            <pc:sldMk cId="1491393656" sldId="297"/>
            <ac:picMk id="10" creationId="{FC57F446-AEDB-6804-5F48-EF77D7DCA767}"/>
          </ac:picMkLst>
        </pc:picChg>
        <pc:picChg chg="add del mod">
          <ac:chgData name="岡田 陸" userId="e4191a97c80654fe" providerId="LiveId" clId="{AF0B3DB8-EC61-4A5A-AD19-275EAF63A3C7}" dt="2023-01-15T13:41:42.718" v="11493" actId="478"/>
          <ac:picMkLst>
            <pc:docMk/>
            <pc:sldMk cId="1491393656" sldId="297"/>
            <ac:picMk id="11" creationId="{05540A68-89ED-4F11-40CD-C76D99D6F43E}"/>
          </ac:picMkLst>
        </pc:picChg>
        <pc:picChg chg="add del mod">
          <ac:chgData name="岡田 陸" userId="e4191a97c80654fe" providerId="LiveId" clId="{AF0B3DB8-EC61-4A5A-AD19-275EAF63A3C7}" dt="2023-01-17T03:21:26.429" v="17189"/>
          <ac:picMkLst>
            <pc:docMk/>
            <pc:sldMk cId="1491393656" sldId="297"/>
            <ac:picMk id="11" creationId="{0A15A4FB-EF75-61BB-B4EB-C362649DFDB2}"/>
          </ac:picMkLst>
        </pc:picChg>
        <pc:picChg chg="add del mod">
          <ac:chgData name="岡田 陸" userId="e4191a97c80654fe" providerId="LiveId" clId="{AF0B3DB8-EC61-4A5A-AD19-275EAF63A3C7}" dt="2023-01-17T03:51:44.581" v="17340"/>
          <ac:picMkLst>
            <pc:docMk/>
            <pc:sldMk cId="1491393656" sldId="297"/>
            <ac:picMk id="12" creationId="{662898C8-2D45-C0D4-0F61-3EAB5D122066}"/>
          </ac:picMkLst>
        </pc:picChg>
        <pc:picChg chg="add mod">
          <ac:chgData name="岡田 陸" userId="e4191a97c80654fe" providerId="LiveId" clId="{AF0B3DB8-EC61-4A5A-AD19-275EAF63A3C7}" dt="2023-01-15T13:44:02.516" v="11673" actId="1038"/>
          <ac:picMkLst>
            <pc:docMk/>
            <pc:sldMk cId="1491393656" sldId="297"/>
            <ac:picMk id="13" creationId="{4A6D307A-58CE-AACB-0CD1-B36138199C24}"/>
          </ac:picMkLst>
        </pc:picChg>
        <pc:picChg chg="add del mod">
          <ac:chgData name="岡田 陸" userId="e4191a97c80654fe" providerId="LiveId" clId="{AF0B3DB8-EC61-4A5A-AD19-275EAF63A3C7}" dt="2023-01-17T03:51:44.581" v="17340"/>
          <ac:picMkLst>
            <pc:docMk/>
            <pc:sldMk cId="1491393656" sldId="297"/>
            <ac:picMk id="14" creationId="{8F118E03-1C32-EC7F-6B94-5500BC1C4770}"/>
          </ac:picMkLst>
        </pc:picChg>
        <pc:picChg chg="add mod">
          <ac:chgData name="岡田 陸" userId="e4191a97c80654fe" providerId="LiveId" clId="{AF0B3DB8-EC61-4A5A-AD19-275EAF63A3C7}" dt="2023-01-15T13:43:59.512" v="11666" actId="1038"/>
          <ac:picMkLst>
            <pc:docMk/>
            <pc:sldMk cId="1491393656" sldId="297"/>
            <ac:picMk id="15" creationId="{97FF8C94-79B1-DBDB-32E7-6685E0539272}"/>
          </ac:picMkLst>
        </pc:picChg>
        <pc:picChg chg="add del mod">
          <ac:chgData name="岡田 陸" userId="e4191a97c80654fe" providerId="LiveId" clId="{AF0B3DB8-EC61-4A5A-AD19-275EAF63A3C7}" dt="2023-01-17T03:51:44.581" v="17340"/>
          <ac:picMkLst>
            <pc:docMk/>
            <pc:sldMk cId="1491393656" sldId="297"/>
            <ac:picMk id="16" creationId="{0C1C93C4-3D24-A1CE-F453-9BCEE292B878}"/>
          </ac:picMkLst>
        </pc:picChg>
        <pc:picChg chg="add mod">
          <ac:chgData name="岡田 陸" userId="e4191a97c80654fe" providerId="LiveId" clId="{AF0B3DB8-EC61-4A5A-AD19-275EAF63A3C7}" dt="2023-01-15T13:43:57.523" v="11662" actId="1038"/>
          <ac:picMkLst>
            <pc:docMk/>
            <pc:sldMk cId="1491393656" sldId="297"/>
            <ac:picMk id="17" creationId="{B63A12B5-19F2-5795-656F-E8BAC065A1B9}"/>
          </ac:picMkLst>
        </pc:picChg>
        <pc:picChg chg="add del mod">
          <ac:chgData name="岡田 陸" userId="e4191a97c80654fe" providerId="LiveId" clId="{AF0B3DB8-EC61-4A5A-AD19-275EAF63A3C7}" dt="2023-01-17T03:51:44.581" v="17340"/>
          <ac:picMkLst>
            <pc:docMk/>
            <pc:sldMk cId="1491393656" sldId="297"/>
            <ac:picMk id="18" creationId="{656E8CD3-9B2C-A5EA-9B9F-5A07582D2D32}"/>
          </ac:picMkLst>
        </pc:picChg>
        <pc:picChg chg="add mod">
          <ac:chgData name="岡田 陸" userId="e4191a97c80654fe" providerId="LiveId" clId="{AF0B3DB8-EC61-4A5A-AD19-275EAF63A3C7}" dt="2023-01-15T13:43:54.269" v="11658" actId="1038"/>
          <ac:picMkLst>
            <pc:docMk/>
            <pc:sldMk cId="1491393656" sldId="297"/>
            <ac:picMk id="19" creationId="{FB68B1C0-ECB3-995D-B9B2-2EFF3B3E62C4}"/>
          </ac:picMkLst>
        </pc:picChg>
        <pc:picChg chg="add del mod">
          <ac:chgData name="岡田 陸" userId="e4191a97c80654fe" providerId="LiveId" clId="{AF0B3DB8-EC61-4A5A-AD19-275EAF63A3C7}" dt="2023-01-17T03:51:44.581" v="17340"/>
          <ac:picMkLst>
            <pc:docMk/>
            <pc:sldMk cId="1491393656" sldId="297"/>
            <ac:picMk id="20" creationId="{A4FA6710-831B-A119-F4DD-18C10826325E}"/>
          </ac:picMkLst>
        </pc:picChg>
        <pc:picChg chg="add mod">
          <ac:chgData name="岡田 陸" userId="e4191a97c80654fe" providerId="LiveId" clId="{AF0B3DB8-EC61-4A5A-AD19-275EAF63A3C7}" dt="2023-01-15T13:43:30.402" v="11649" actId="1076"/>
          <ac:picMkLst>
            <pc:docMk/>
            <pc:sldMk cId="1491393656" sldId="297"/>
            <ac:picMk id="21" creationId="{F4097FA0-BDFC-3F0B-C233-273301A486F0}"/>
          </ac:picMkLst>
        </pc:picChg>
        <pc:picChg chg="add mod">
          <ac:chgData name="岡田 陸" userId="e4191a97c80654fe" providerId="LiveId" clId="{AF0B3DB8-EC61-4A5A-AD19-275EAF63A3C7}" dt="2023-01-17T03:52:03.580" v="17348" actId="1076"/>
          <ac:picMkLst>
            <pc:docMk/>
            <pc:sldMk cId="1491393656" sldId="297"/>
            <ac:picMk id="22" creationId="{83359273-739B-1E01-6891-A88E84BB68A6}"/>
          </ac:picMkLst>
        </pc:picChg>
        <pc:picChg chg="add del mod">
          <ac:chgData name="岡田 陸" userId="e4191a97c80654fe" providerId="LiveId" clId="{AF0B3DB8-EC61-4A5A-AD19-275EAF63A3C7}" dt="2023-01-15T13:47:32.681" v="11751" actId="478"/>
          <ac:picMkLst>
            <pc:docMk/>
            <pc:sldMk cId="1491393656" sldId="297"/>
            <ac:picMk id="23" creationId="{CD41105C-757E-C2AA-06D0-7968C1C5BB93}"/>
          </ac:picMkLst>
        </pc:picChg>
        <pc:picChg chg="add mod">
          <ac:chgData name="岡田 陸" userId="e4191a97c80654fe" providerId="LiveId" clId="{AF0B3DB8-EC61-4A5A-AD19-275EAF63A3C7}" dt="2023-01-17T03:52:05.622" v="17349" actId="1076"/>
          <ac:picMkLst>
            <pc:docMk/>
            <pc:sldMk cId="1491393656" sldId="297"/>
            <ac:picMk id="23" creationId="{CFA0006D-9F26-D3A7-FB0A-DC78D169C255}"/>
          </ac:picMkLst>
        </pc:picChg>
        <pc:picChg chg="add del mod">
          <ac:chgData name="岡田 陸" userId="e4191a97c80654fe" providerId="LiveId" clId="{AF0B3DB8-EC61-4A5A-AD19-275EAF63A3C7}" dt="2023-01-17T03:51:46.850" v="17341" actId="478"/>
          <ac:picMkLst>
            <pc:docMk/>
            <pc:sldMk cId="1491393656" sldId="297"/>
            <ac:picMk id="24" creationId="{48B371F1-F84D-A361-8B78-FB401C66CB6B}"/>
          </ac:picMkLst>
        </pc:picChg>
        <pc:picChg chg="add del mod">
          <ac:chgData name="岡田 陸" userId="e4191a97c80654fe" providerId="LiveId" clId="{AF0B3DB8-EC61-4A5A-AD19-275EAF63A3C7}" dt="2023-01-17T03:51:47.359" v="17342" actId="478"/>
          <ac:picMkLst>
            <pc:docMk/>
            <pc:sldMk cId="1491393656" sldId="297"/>
            <ac:picMk id="25" creationId="{6783B5F0-FF56-DCB5-718D-B742F28D69DC}"/>
          </ac:picMkLst>
        </pc:picChg>
        <pc:picChg chg="add del mod">
          <ac:chgData name="岡田 陸" userId="e4191a97c80654fe" providerId="LiveId" clId="{AF0B3DB8-EC61-4A5A-AD19-275EAF63A3C7}" dt="2023-01-17T03:51:47.788" v="17343" actId="478"/>
          <ac:picMkLst>
            <pc:docMk/>
            <pc:sldMk cId="1491393656" sldId="297"/>
            <ac:picMk id="26" creationId="{9BC69A51-7388-4414-6909-B0A2D7C9504F}"/>
          </ac:picMkLst>
        </pc:picChg>
        <pc:picChg chg="add del mod">
          <ac:chgData name="岡田 陸" userId="e4191a97c80654fe" providerId="LiveId" clId="{AF0B3DB8-EC61-4A5A-AD19-275EAF63A3C7}" dt="2023-01-17T03:51:48.326" v="17344" actId="478"/>
          <ac:picMkLst>
            <pc:docMk/>
            <pc:sldMk cId="1491393656" sldId="297"/>
            <ac:picMk id="27" creationId="{910E38DB-0303-71D8-0F9E-C54DD67E06A4}"/>
          </ac:picMkLst>
        </pc:picChg>
        <pc:picChg chg="add del mod">
          <ac:chgData name="岡田 陸" userId="e4191a97c80654fe" providerId="LiveId" clId="{AF0B3DB8-EC61-4A5A-AD19-275EAF63A3C7}" dt="2023-01-17T03:51:48.855" v="17345" actId="478"/>
          <ac:picMkLst>
            <pc:docMk/>
            <pc:sldMk cId="1491393656" sldId="297"/>
            <ac:picMk id="28" creationId="{E2FC50E2-CF7D-99E2-9974-595951A6A654}"/>
          </ac:picMkLst>
        </pc:picChg>
        <pc:picChg chg="add del mod">
          <ac:chgData name="岡田 陸" userId="e4191a97c80654fe" providerId="LiveId" clId="{AF0B3DB8-EC61-4A5A-AD19-275EAF63A3C7}" dt="2023-01-15T13:49:19.603" v="11857" actId="478"/>
          <ac:picMkLst>
            <pc:docMk/>
            <pc:sldMk cId="1491393656" sldId="297"/>
            <ac:picMk id="29" creationId="{8083B0A8-8D2E-09F9-0E0E-5B7122B85F03}"/>
          </ac:picMkLst>
        </pc:picChg>
        <pc:picChg chg="add mod">
          <ac:chgData name="岡田 陸" userId="e4191a97c80654fe" providerId="LiveId" clId="{AF0B3DB8-EC61-4A5A-AD19-275EAF63A3C7}" dt="2023-01-17T03:52:15.056" v="17351" actId="1076"/>
          <ac:picMkLst>
            <pc:docMk/>
            <pc:sldMk cId="1491393656" sldId="297"/>
            <ac:picMk id="29" creationId="{9527FA8B-EC46-81EA-056B-26439BA2064A}"/>
          </ac:picMkLst>
        </pc:picChg>
        <pc:picChg chg="add mod">
          <ac:chgData name="岡田 陸" userId="e4191a97c80654fe" providerId="LiveId" clId="{AF0B3DB8-EC61-4A5A-AD19-275EAF63A3C7}" dt="2023-01-17T03:52:18.695" v="17352" actId="1076"/>
          <ac:picMkLst>
            <pc:docMk/>
            <pc:sldMk cId="1491393656" sldId="297"/>
            <ac:picMk id="30" creationId="{4DA9AC40-A663-C5AC-D013-4879C05F82A7}"/>
          </ac:picMkLst>
        </pc:picChg>
        <pc:picChg chg="add del mod">
          <ac:chgData name="岡田 陸" userId="e4191a97c80654fe" providerId="LiveId" clId="{AF0B3DB8-EC61-4A5A-AD19-275EAF63A3C7}" dt="2023-01-15T13:49:22.944" v="11859" actId="478"/>
          <ac:picMkLst>
            <pc:docMk/>
            <pc:sldMk cId="1491393656" sldId="297"/>
            <ac:picMk id="30" creationId="{C9F40F9B-6245-F7D4-3F4C-EE4C181C0D88}"/>
          </ac:picMkLst>
        </pc:picChg>
        <pc:picChg chg="add mod">
          <ac:chgData name="岡田 陸" userId="e4191a97c80654fe" providerId="LiveId" clId="{AF0B3DB8-EC61-4A5A-AD19-275EAF63A3C7}" dt="2023-01-17T03:52:20.671" v="17353" actId="1076"/>
          <ac:picMkLst>
            <pc:docMk/>
            <pc:sldMk cId="1491393656" sldId="297"/>
            <ac:picMk id="31" creationId="{155CB8A4-F44C-DD32-5AFC-BE62593E7ADE}"/>
          </ac:picMkLst>
        </pc:picChg>
      </pc:sldChg>
      <pc:sldChg chg="addSp delSp modSp add mod modNotesTx">
        <pc:chgData name="岡田 陸" userId="e4191a97c80654fe" providerId="LiveId" clId="{AF0B3DB8-EC61-4A5A-AD19-275EAF63A3C7}" dt="2023-01-17T09:49:32.459" v="22884" actId="20577"/>
        <pc:sldMkLst>
          <pc:docMk/>
          <pc:sldMk cId="2568282499" sldId="298"/>
        </pc:sldMkLst>
        <pc:spChg chg="add mod">
          <ac:chgData name="岡田 陸" userId="e4191a97c80654fe" providerId="LiveId" clId="{AF0B3DB8-EC61-4A5A-AD19-275EAF63A3C7}" dt="2023-01-17T09:49:32.459" v="22884" actId="20577"/>
          <ac:spMkLst>
            <pc:docMk/>
            <pc:sldMk cId="2568282499" sldId="298"/>
            <ac:spMk id="2" creationId="{C6B956CA-1A63-CE4F-0D9C-31DE645CCD08}"/>
          </ac:spMkLst>
        </pc:spChg>
        <pc:spChg chg="del">
          <ac:chgData name="岡田 陸" userId="e4191a97c80654fe" providerId="LiveId" clId="{AF0B3DB8-EC61-4A5A-AD19-275EAF63A3C7}" dt="2023-01-16T16:50:53.288" v="17110" actId="478"/>
          <ac:spMkLst>
            <pc:docMk/>
            <pc:sldMk cId="2568282499" sldId="298"/>
            <ac:spMk id="8" creationId="{77A479C3-89AE-F0CB-F94A-0AFEF27102E3}"/>
          </ac:spMkLst>
        </pc:spChg>
        <pc:spChg chg="mod">
          <ac:chgData name="岡田 陸" userId="e4191a97c80654fe" providerId="LiveId" clId="{AF0B3DB8-EC61-4A5A-AD19-275EAF63A3C7}" dt="2023-01-15T13:44:57.572" v="11694" actId="20577"/>
          <ac:spMkLst>
            <pc:docMk/>
            <pc:sldMk cId="2568282499" sldId="298"/>
            <ac:spMk id="14" creationId="{A1A4FF22-E9D7-327A-C72B-9CAE3D2C9E91}"/>
          </ac:spMkLst>
        </pc:spChg>
      </pc:sldChg>
      <pc:sldChg chg="addSp delSp modSp new mod ord modShow">
        <pc:chgData name="岡田 陸" userId="e4191a97c80654fe" providerId="LiveId" clId="{AF0B3DB8-EC61-4A5A-AD19-275EAF63A3C7}" dt="2023-01-16T16:43:56.975" v="16948"/>
        <pc:sldMkLst>
          <pc:docMk/>
          <pc:sldMk cId="1681723661" sldId="299"/>
        </pc:sldMkLst>
        <pc:spChg chg="mod">
          <ac:chgData name="岡田 陸" userId="e4191a97c80654fe" providerId="LiveId" clId="{AF0B3DB8-EC61-4A5A-AD19-275EAF63A3C7}" dt="2023-01-15T15:28:10.172" v="13743" actId="14100"/>
          <ac:spMkLst>
            <pc:docMk/>
            <pc:sldMk cId="1681723661" sldId="299"/>
            <ac:spMk id="2" creationId="{DA27CBF0-73EC-9316-0B0E-32A5ED65AD40}"/>
          </ac:spMkLst>
        </pc:spChg>
        <pc:spChg chg="del">
          <ac:chgData name="岡田 陸" userId="e4191a97c80654fe" providerId="LiveId" clId="{AF0B3DB8-EC61-4A5A-AD19-275EAF63A3C7}" dt="2023-01-15T15:27:10.172" v="13681" actId="478"/>
          <ac:spMkLst>
            <pc:docMk/>
            <pc:sldMk cId="1681723661" sldId="299"/>
            <ac:spMk id="3" creationId="{264BDB89-4897-5523-A273-60807F29D486}"/>
          </ac:spMkLst>
        </pc:spChg>
        <pc:spChg chg="add mod">
          <ac:chgData name="岡田 陸" userId="e4191a97c80654fe" providerId="LiveId" clId="{AF0B3DB8-EC61-4A5A-AD19-275EAF63A3C7}" dt="2023-01-15T15:30:35.418" v="13796" actId="1076"/>
          <ac:spMkLst>
            <pc:docMk/>
            <pc:sldMk cId="1681723661" sldId="299"/>
            <ac:spMk id="14" creationId="{8C941E2E-8466-150F-6A70-7D3F4CA03A5D}"/>
          </ac:spMkLst>
        </pc:spChg>
        <pc:spChg chg="add mod">
          <ac:chgData name="岡田 陸" userId="e4191a97c80654fe" providerId="LiveId" clId="{AF0B3DB8-EC61-4A5A-AD19-275EAF63A3C7}" dt="2023-01-15T15:30:32.434" v="13795" actId="1076"/>
          <ac:spMkLst>
            <pc:docMk/>
            <pc:sldMk cId="1681723661" sldId="299"/>
            <ac:spMk id="15" creationId="{45188660-844B-CDFB-4E11-E45CEAE2E27B}"/>
          </ac:spMkLst>
        </pc:spChg>
        <pc:spChg chg="add mod">
          <ac:chgData name="岡田 陸" userId="e4191a97c80654fe" providerId="LiveId" clId="{AF0B3DB8-EC61-4A5A-AD19-275EAF63A3C7}" dt="2023-01-15T15:30:42.581" v="13805" actId="1076"/>
          <ac:spMkLst>
            <pc:docMk/>
            <pc:sldMk cId="1681723661" sldId="299"/>
            <ac:spMk id="16" creationId="{1FAE8C98-8FE5-2987-75B8-C69058017A9D}"/>
          </ac:spMkLst>
        </pc:spChg>
        <pc:spChg chg="add mod">
          <ac:chgData name="岡田 陸" userId="e4191a97c80654fe" providerId="LiveId" clId="{AF0B3DB8-EC61-4A5A-AD19-275EAF63A3C7}" dt="2023-01-15T15:30:46.279" v="13807" actId="1076"/>
          <ac:spMkLst>
            <pc:docMk/>
            <pc:sldMk cId="1681723661" sldId="299"/>
            <ac:spMk id="17" creationId="{DD1276E6-0B97-25C9-85CF-DE204DA3463B}"/>
          </ac:spMkLst>
        </pc:spChg>
        <pc:spChg chg="add mod">
          <ac:chgData name="岡田 陸" userId="e4191a97c80654fe" providerId="LiveId" clId="{AF0B3DB8-EC61-4A5A-AD19-275EAF63A3C7}" dt="2023-01-15T15:36:13.073" v="14206" actId="1076"/>
          <ac:spMkLst>
            <pc:docMk/>
            <pc:sldMk cId="1681723661" sldId="299"/>
            <ac:spMk id="18" creationId="{D0F4BC22-9B8C-8328-A0B0-F35710DACEE2}"/>
          </ac:spMkLst>
        </pc:spChg>
        <pc:spChg chg="add mod">
          <ac:chgData name="岡田 陸" userId="e4191a97c80654fe" providerId="LiveId" clId="{AF0B3DB8-EC61-4A5A-AD19-275EAF63A3C7}" dt="2023-01-15T15:33:33.674" v="14054" actId="1076"/>
          <ac:spMkLst>
            <pc:docMk/>
            <pc:sldMk cId="1681723661" sldId="299"/>
            <ac:spMk id="19" creationId="{C4D10410-49B6-DE60-E430-55C9249D3432}"/>
          </ac:spMkLst>
        </pc:spChg>
        <pc:spChg chg="add mod">
          <ac:chgData name="岡田 陸" userId="e4191a97c80654fe" providerId="LiveId" clId="{AF0B3DB8-EC61-4A5A-AD19-275EAF63A3C7}" dt="2023-01-15T15:45:08.391" v="14252" actId="1076"/>
          <ac:spMkLst>
            <pc:docMk/>
            <pc:sldMk cId="1681723661" sldId="299"/>
            <ac:spMk id="20" creationId="{0BA79E40-9280-C82B-D433-D34E15AD343D}"/>
          </ac:spMkLst>
        </pc:spChg>
        <pc:spChg chg="add mod">
          <ac:chgData name="岡田 陸" userId="e4191a97c80654fe" providerId="LiveId" clId="{AF0B3DB8-EC61-4A5A-AD19-275EAF63A3C7}" dt="2023-01-15T15:45:14.052" v="14254" actId="1076"/>
          <ac:spMkLst>
            <pc:docMk/>
            <pc:sldMk cId="1681723661" sldId="299"/>
            <ac:spMk id="21" creationId="{9E78A087-5E59-DFA5-DEFB-816907F56D80}"/>
          </ac:spMkLst>
        </pc:spChg>
        <pc:picChg chg="add mod">
          <ac:chgData name="岡田 陸" userId="e4191a97c80654fe" providerId="LiveId" clId="{AF0B3DB8-EC61-4A5A-AD19-275EAF63A3C7}" dt="2023-01-15T15:28:56.390" v="13755" actId="14100"/>
          <ac:picMkLst>
            <pc:docMk/>
            <pc:sldMk cId="1681723661" sldId="299"/>
            <ac:picMk id="5" creationId="{D08CD9BD-2379-F23F-5C1E-1E79C5CC6465}"/>
          </ac:picMkLst>
        </pc:picChg>
        <pc:picChg chg="add mod ord">
          <ac:chgData name="岡田 陸" userId="e4191a97c80654fe" providerId="LiveId" clId="{AF0B3DB8-EC61-4A5A-AD19-275EAF63A3C7}" dt="2023-01-15T15:29:24.174" v="13770" actId="1076"/>
          <ac:picMkLst>
            <pc:docMk/>
            <pc:sldMk cId="1681723661" sldId="299"/>
            <ac:picMk id="7" creationId="{0DD555D4-910E-7C97-FF87-4C64B70BA1CE}"/>
          </ac:picMkLst>
        </pc:picChg>
        <pc:picChg chg="add mod">
          <ac:chgData name="岡田 陸" userId="e4191a97c80654fe" providerId="LiveId" clId="{AF0B3DB8-EC61-4A5A-AD19-275EAF63A3C7}" dt="2023-01-15T15:29:30.139" v="13771" actId="1076"/>
          <ac:picMkLst>
            <pc:docMk/>
            <pc:sldMk cId="1681723661" sldId="299"/>
            <ac:picMk id="9" creationId="{B77EC7B4-5E2F-EF81-6728-36F0796A31C3}"/>
          </ac:picMkLst>
        </pc:picChg>
        <pc:picChg chg="add mod">
          <ac:chgData name="岡田 陸" userId="e4191a97c80654fe" providerId="LiveId" clId="{AF0B3DB8-EC61-4A5A-AD19-275EAF63A3C7}" dt="2023-01-15T15:29:37.686" v="13773" actId="1076"/>
          <ac:picMkLst>
            <pc:docMk/>
            <pc:sldMk cId="1681723661" sldId="299"/>
            <ac:picMk id="11" creationId="{BF89810F-9491-0F9E-2FF9-2571DA6A3109}"/>
          </ac:picMkLst>
        </pc:picChg>
        <pc:picChg chg="add mod">
          <ac:chgData name="岡田 陸" userId="e4191a97c80654fe" providerId="LiveId" clId="{AF0B3DB8-EC61-4A5A-AD19-275EAF63A3C7}" dt="2023-01-15T15:30:02.661" v="13782" actId="1076"/>
          <ac:picMkLst>
            <pc:docMk/>
            <pc:sldMk cId="1681723661" sldId="299"/>
            <ac:picMk id="12" creationId="{CB4E5322-BA70-8868-EB70-5DD891E9E41C}"/>
          </ac:picMkLst>
        </pc:picChg>
        <pc:picChg chg="add mod">
          <ac:chgData name="岡田 陸" userId="e4191a97c80654fe" providerId="LiveId" clId="{AF0B3DB8-EC61-4A5A-AD19-275EAF63A3C7}" dt="2023-01-15T15:30:06.040" v="13783" actId="1076"/>
          <ac:picMkLst>
            <pc:docMk/>
            <pc:sldMk cId="1681723661" sldId="299"/>
            <ac:picMk id="13" creationId="{E6C188EF-B2B0-5E33-E6A2-3E517EB18795}"/>
          </ac:picMkLst>
        </pc:picChg>
      </pc:sldChg>
      <pc:sldChg chg="addSp delSp modSp new del mod">
        <pc:chgData name="岡田 陸" userId="e4191a97c80654fe" providerId="LiveId" clId="{AF0B3DB8-EC61-4A5A-AD19-275EAF63A3C7}" dt="2023-01-15T13:49:29.613" v="11860" actId="47"/>
        <pc:sldMkLst>
          <pc:docMk/>
          <pc:sldMk cId="2422202760" sldId="299"/>
        </pc:sldMkLst>
        <pc:spChg chg="del">
          <ac:chgData name="岡田 陸" userId="e4191a97c80654fe" providerId="LiveId" clId="{AF0B3DB8-EC61-4A5A-AD19-275EAF63A3C7}" dt="2023-01-15T13:47:20.312" v="11713" actId="478"/>
          <ac:spMkLst>
            <pc:docMk/>
            <pc:sldMk cId="2422202760" sldId="299"/>
            <ac:spMk id="2" creationId="{D49DF3D8-D45F-4197-CD4A-1459645E8CC4}"/>
          </ac:spMkLst>
        </pc:spChg>
        <pc:spChg chg="del">
          <ac:chgData name="岡田 陸" userId="e4191a97c80654fe" providerId="LiveId" clId="{AF0B3DB8-EC61-4A5A-AD19-275EAF63A3C7}" dt="2023-01-15T13:47:20.312" v="11713" actId="478"/>
          <ac:spMkLst>
            <pc:docMk/>
            <pc:sldMk cId="2422202760" sldId="299"/>
            <ac:spMk id="3" creationId="{E7D0995D-AC53-C86D-B79D-E76A4B024B56}"/>
          </ac:spMkLst>
        </pc:spChg>
        <pc:picChg chg="add mod">
          <ac:chgData name="岡田 陸" userId="e4191a97c80654fe" providerId="LiveId" clId="{AF0B3DB8-EC61-4A5A-AD19-275EAF63A3C7}" dt="2023-01-15T13:48:51.994" v="11847" actId="14100"/>
          <ac:picMkLst>
            <pc:docMk/>
            <pc:sldMk cId="2422202760" sldId="299"/>
            <ac:picMk id="4" creationId="{7DA091EC-8A2B-90EE-AEB8-7F0C0A036D61}"/>
          </ac:picMkLst>
        </pc:picChg>
        <pc:picChg chg="add del mod">
          <ac:chgData name="岡田 陸" userId="e4191a97c80654fe" providerId="LiveId" clId="{AF0B3DB8-EC61-4A5A-AD19-275EAF63A3C7}" dt="2023-01-15T13:47:40.942" v="11755" actId="478"/>
          <ac:picMkLst>
            <pc:docMk/>
            <pc:sldMk cId="2422202760" sldId="299"/>
            <ac:picMk id="6" creationId="{C34CBD96-F189-123A-634C-928CD52F0509}"/>
          </ac:picMkLst>
        </pc:picChg>
        <pc:picChg chg="add mod">
          <ac:chgData name="岡田 陸" userId="e4191a97c80654fe" providerId="LiveId" clId="{AF0B3DB8-EC61-4A5A-AD19-275EAF63A3C7}" dt="2023-01-15T13:48:51.994" v="11847" actId="14100"/>
          <ac:picMkLst>
            <pc:docMk/>
            <pc:sldMk cId="2422202760" sldId="299"/>
            <ac:picMk id="8" creationId="{E23313C0-BF05-435C-BF64-D79249215641}"/>
          </ac:picMkLst>
        </pc:picChg>
        <pc:picChg chg="add mod">
          <ac:chgData name="岡田 陸" userId="e4191a97c80654fe" providerId="LiveId" clId="{AF0B3DB8-EC61-4A5A-AD19-275EAF63A3C7}" dt="2023-01-15T13:48:51.994" v="11847" actId="14100"/>
          <ac:picMkLst>
            <pc:docMk/>
            <pc:sldMk cId="2422202760" sldId="299"/>
            <ac:picMk id="10" creationId="{F9B14B43-5259-F7B4-4407-021E156A2371}"/>
          </ac:picMkLst>
        </pc:picChg>
        <pc:picChg chg="add mod">
          <ac:chgData name="岡田 陸" userId="e4191a97c80654fe" providerId="LiveId" clId="{AF0B3DB8-EC61-4A5A-AD19-275EAF63A3C7}" dt="2023-01-15T13:48:51.994" v="11847" actId="14100"/>
          <ac:picMkLst>
            <pc:docMk/>
            <pc:sldMk cId="2422202760" sldId="299"/>
            <ac:picMk id="12" creationId="{E1EFA3EC-004A-B1B0-A6B9-81BDA754E65E}"/>
          </ac:picMkLst>
        </pc:picChg>
        <pc:picChg chg="add mod">
          <ac:chgData name="岡田 陸" userId="e4191a97c80654fe" providerId="LiveId" clId="{AF0B3DB8-EC61-4A5A-AD19-275EAF63A3C7}" dt="2023-01-15T13:48:51.994" v="11847" actId="14100"/>
          <ac:picMkLst>
            <pc:docMk/>
            <pc:sldMk cId="2422202760" sldId="299"/>
            <ac:picMk id="14" creationId="{245DAFB3-7C5C-357A-FB22-F7B6D8FEB73A}"/>
          </ac:picMkLst>
        </pc:picChg>
      </pc:sldChg>
      <pc:sldChg chg="new">
        <pc:chgData name="岡田 陸" userId="e4191a97c80654fe" providerId="LiveId" clId="{AF0B3DB8-EC61-4A5A-AD19-275EAF63A3C7}" dt="2023-01-15T16:48:16.644" v="16174" actId="680"/>
        <pc:sldMkLst>
          <pc:docMk/>
          <pc:sldMk cId="217738435" sldId="300"/>
        </pc:sldMkLst>
      </pc:sldChg>
      <pc:sldChg chg="addSp delSp modSp new del mod">
        <pc:chgData name="岡田 陸" userId="e4191a97c80654fe" providerId="LiveId" clId="{AF0B3DB8-EC61-4A5A-AD19-275EAF63A3C7}" dt="2023-01-15T16:30:21.522" v="15403" actId="47"/>
        <pc:sldMkLst>
          <pc:docMk/>
          <pc:sldMk cId="3050419928" sldId="300"/>
        </pc:sldMkLst>
        <pc:spChg chg="del">
          <ac:chgData name="岡田 陸" userId="e4191a97c80654fe" providerId="LiveId" clId="{AF0B3DB8-EC61-4A5A-AD19-275EAF63A3C7}" dt="2023-01-15T16:22:38.375" v="15128" actId="478"/>
          <ac:spMkLst>
            <pc:docMk/>
            <pc:sldMk cId="3050419928" sldId="300"/>
            <ac:spMk id="2" creationId="{DBA31683-D231-336B-9D7F-416D5E03A74B}"/>
          </ac:spMkLst>
        </pc:spChg>
        <pc:spChg chg="del">
          <ac:chgData name="岡田 陸" userId="e4191a97c80654fe" providerId="LiveId" clId="{AF0B3DB8-EC61-4A5A-AD19-275EAF63A3C7}" dt="2023-01-15T16:22:38.375" v="15128" actId="478"/>
          <ac:spMkLst>
            <pc:docMk/>
            <pc:sldMk cId="3050419928" sldId="300"/>
            <ac:spMk id="3" creationId="{E0764E79-E790-1277-0B46-5DE9E28E8465}"/>
          </ac:spMkLst>
        </pc:spChg>
        <pc:picChg chg="add mod modCrop">
          <ac:chgData name="岡田 陸" userId="e4191a97c80654fe" providerId="LiveId" clId="{AF0B3DB8-EC61-4A5A-AD19-275EAF63A3C7}" dt="2023-01-15T16:26:01.030" v="15184" actId="1076"/>
          <ac:picMkLst>
            <pc:docMk/>
            <pc:sldMk cId="3050419928" sldId="300"/>
            <ac:picMk id="4" creationId="{E9C05182-7C22-CA08-70F9-3D1AF59B38BA}"/>
          </ac:picMkLst>
        </pc:picChg>
        <pc:picChg chg="add mod modCrop">
          <ac:chgData name="岡田 陸" userId="e4191a97c80654fe" providerId="LiveId" clId="{AF0B3DB8-EC61-4A5A-AD19-275EAF63A3C7}" dt="2023-01-15T16:25:58.436" v="15183" actId="1076"/>
          <ac:picMkLst>
            <pc:docMk/>
            <pc:sldMk cId="3050419928" sldId="300"/>
            <ac:picMk id="5" creationId="{D1CDAD4B-2380-5CF3-DD42-79D69A3C3FE7}"/>
          </ac:picMkLst>
        </pc:picChg>
        <pc:picChg chg="add mod modCrop">
          <ac:chgData name="岡田 陸" userId="e4191a97c80654fe" providerId="LiveId" clId="{AF0B3DB8-EC61-4A5A-AD19-275EAF63A3C7}" dt="2023-01-15T16:25:48.890" v="15180" actId="1076"/>
          <ac:picMkLst>
            <pc:docMk/>
            <pc:sldMk cId="3050419928" sldId="300"/>
            <ac:picMk id="6" creationId="{30809AE3-06BA-3ACD-8E72-84760F32DC30}"/>
          </ac:picMkLst>
        </pc:picChg>
        <pc:picChg chg="add mod modCrop">
          <ac:chgData name="岡田 陸" userId="e4191a97c80654fe" providerId="LiveId" clId="{AF0B3DB8-EC61-4A5A-AD19-275EAF63A3C7}" dt="2023-01-15T16:25:52.291" v="15181" actId="1076"/>
          <ac:picMkLst>
            <pc:docMk/>
            <pc:sldMk cId="3050419928" sldId="300"/>
            <ac:picMk id="7" creationId="{056BA2FC-DFF0-61F9-487B-A23A47B5FD89}"/>
          </ac:picMkLst>
        </pc:picChg>
        <pc:picChg chg="add mod modCrop">
          <ac:chgData name="岡田 陸" userId="e4191a97c80654fe" providerId="LiveId" clId="{AF0B3DB8-EC61-4A5A-AD19-275EAF63A3C7}" dt="2023-01-15T16:25:54.335" v="15182" actId="1076"/>
          <ac:picMkLst>
            <pc:docMk/>
            <pc:sldMk cId="3050419928" sldId="300"/>
            <ac:picMk id="8" creationId="{BE6D4712-1780-3913-ED26-4E954080DC0D}"/>
          </ac:picMkLst>
        </pc:picChg>
      </pc:sldChg>
      <pc:sldChg chg="ord">
        <pc:chgData name="岡田 陸" userId="e4191a97c80654fe" providerId="LiveId" clId="{AF0B3DB8-EC61-4A5A-AD19-275EAF63A3C7}" dt="2023-01-16T16:43:59.146" v="16950"/>
        <pc:sldMkLst>
          <pc:docMk/>
          <pc:sldMk cId="120699799" sldId="301"/>
        </pc:sldMkLst>
      </pc:sldChg>
      <pc:sldChg chg="addSp delSp modSp new mod modNotesTx">
        <pc:chgData name="岡田 陸" userId="e4191a97c80654fe" providerId="LiveId" clId="{AF0B3DB8-EC61-4A5A-AD19-275EAF63A3C7}" dt="2023-01-17T08:38:41.767" v="20799" actId="1076"/>
        <pc:sldMkLst>
          <pc:docMk/>
          <pc:sldMk cId="2317790272" sldId="302"/>
        </pc:sldMkLst>
        <pc:spChg chg="del">
          <ac:chgData name="岡田 陸" userId="e4191a97c80654fe" providerId="LiveId" clId="{AF0B3DB8-EC61-4A5A-AD19-275EAF63A3C7}" dt="2023-01-16T16:48:54.613" v="17080" actId="478"/>
          <ac:spMkLst>
            <pc:docMk/>
            <pc:sldMk cId="2317790272" sldId="302"/>
            <ac:spMk id="2" creationId="{7492908E-7E59-7486-FCE9-7CFDB66F44E1}"/>
          </ac:spMkLst>
        </pc:spChg>
        <pc:spChg chg="add del mod">
          <ac:chgData name="岡田 陸" userId="e4191a97c80654fe" providerId="LiveId" clId="{AF0B3DB8-EC61-4A5A-AD19-275EAF63A3C7}" dt="2023-01-17T04:06:04.206" v="17369"/>
          <ac:spMkLst>
            <pc:docMk/>
            <pc:sldMk cId="2317790272" sldId="302"/>
            <ac:spMk id="3" creationId="{48B5B5F8-6C4F-6A4D-297C-49965273193C}"/>
          </ac:spMkLst>
        </pc:spChg>
        <pc:spChg chg="add mod">
          <ac:chgData name="岡田 陸" userId="e4191a97c80654fe" providerId="LiveId" clId="{AF0B3DB8-EC61-4A5A-AD19-275EAF63A3C7}" dt="2023-01-17T07:52:16.633" v="19960"/>
          <ac:spMkLst>
            <pc:docMk/>
            <pc:sldMk cId="2317790272" sldId="302"/>
            <ac:spMk id="4" creationId="{4F2A8FF5-964B-A0B8-8F2B-771BA0E772B7}"/>
          </ac:spMkLst>
        </pc:spChg>
        <pc:spChg chg="add mod">
          <ac:chgData name="岡田 陸" userId="e4191a97c80654fe" providerId="LiveId" clId="{AF0B3DB8-EC61-4A5A-AD19-275EAF63A3C7}" dt="2023-01-17T08:13:27.891" v="20613" actId="115"/>
          <ac:spMkLst>
            <pc:docMk/>
            <pc:sldMk cId="2317790272" sldId="302"/>
            <ac:spMk id="5" creationId="{DE8DA0D6-7FAB-BAB8-0F41-DF761816697E}"/>
          </ac:spMkLst>
        </pc:spChg>
        <pc:spChg chg="add mod">
          <ac:chgData name="岡田 陸" userId="e4191a97c80654fe" providerId="LiveId" clId="{AF0B3DB8-EC61-4A5A-AD19-275EAF63A3C7}" dt="2023-01-17T07:52:37.681" v="19991" actId="1035"/>
          <ac:spMkLst>
            <pc:docMk/>
            <pc:sldMk cId="2317790272" sldId="302"/>
            <ac:spMk id="8" creationId="{37C558A3-80DF-14C7-25BF-96B2EA1C1BBD}"/>
          </ac:spMkLst>
        </pc:spChg>
        <pc:spChg chg="add mod">
          <ac:chgData name="岡田 陸" userId="e4191a97c80654fe" providerId="LiveId" clId="{AF0B3DB8-EC61-4A5A-AD19-275EAF63A3C7}" dt="2023-01-17T08:31:45.037" v="20697" actId="20577"/>
          <ac:spMkLst>
            <pc:docMk/>
            <pc:sldMk cId="2317790272" sldId="302"/>
            <ac:spMk id="9" creationId="{50248FA4-5E17-0CE5-1EED-B22366FE7C3B}"/>
          </ac:spMkLst>
        </pc:spChg>
        <pc:spChg chg="add mod">
          <ac:chgData name="岡田 陸" userId="e4191a97c80654fe" providerId="LiveId" clId="{AF0B3DB8-EC61-4A5A-AD19-275EAF63A3C7}" dt="2023-01-17T07:52:37.681" v="19991" actId="1035"/>
          <ac:spMkLst>
            <pc:docMk/>
            <pc:sldMk cId="2317790272" sldId="302"/>
            <ac:spMk id="10" creationId="{30C60879-B069-439D-66AD-C3E36C909C7E}"/>
          </ac:spMkLst>
        </pc:spChg>
        <pc:spChg chg="add mod">
          <ac:chgData name="岡田 陸" userId="e4191a97c80654fe" providerId="LiveId" clId="{AF0B3DB8-EC61-4A5A-AD19-275EAF63A3C7}" dt="2023-01-17T08:09:30.214" v="20475" actId="1076"/>
          <ac:spMkLst>
            <pc:docMk/>
            <pc:sldMk cId="2317790272" sldId="302"/>
            <ac:spMk id="11" creationId="{F0D031B2-9415-4299-4579-D0AD59013389}"/>
          </ac:spMkLst>
        </pc:spChg>
        <pc:spChg chg="add del">
          <ac:chgData name="岡田 陸" userId="e4191a97c80654fe" providerId="LiveId" clId="{AF0B3DB8-EC61-4A5A-AD19-275EAF63A3C7}" dt="2023-01-17T07:48:26.505" v="19919" actId="22"/>
          <ac:spMkLst>
            <pc:docMk/>
            <pc:sldMk cId="2317790272" sldId="302"/>
            <ac:spMk id="13" creationId="{ADCCDF3F-4EDD-7140-06E1-FF17BB315992}"/>
          </ac:spMkLst>
        </pc:spChg>
        <pc:spChg chg="add mod">
          <ac:chgData name="岡田 陸" userId="e4191a97c80654fe" providerId="LiveId" clId="{AF0B3DB8-EC61-4A5A-AD19-275EAF63A3C7}" dt="2023-01-17T08:14:29.988" v="20626" actId="14100"/>
          <ac:spMkLst>
            <pc:docMk/>
            <pc:sldMk cId="2317790272" sldId="302"/>
            <ac:spMk id="14" creationId="{821D28BF-0827-30E9-43AF-D0700F620F82}"/>
          </ac:spMkLst>
        </pc:spChg>
        <pc:spChg chg="add mod">
          <ac:chgData name="岡田 陸" userId="e4191a97c80654fe" providerId="LiveId" clId="{AF0B3DB8-EC61-4A5A-AD19-275EAF63A3C7}" dt="2023-01-17T08:14:15.926" v="20623" actId="14100"/>
          <ac:spMkLst>
            <pc:docMk/>
            <pc:sldMk cId="2317790272" sldId="302"/>
            <ac:spMk id="15" creationId="{3FAE4C5E-B585-E3EC-B843-61230A01D8AF}"/>
          </ac:spMkLst>
        </pc:spChg>
        <pc:spChg chg="add mod">
          <ac:chgData name="岡田 陸" userId="e4191a97c80654fe" providerId="LiveId" clId="{AF0B3DB8-EC61-4A5A-AD19-275EAF63A3C7}" dt="2023-01-17T08:18:56.129" v="20675" actId="20577"/>
          <ac:spMkLst>
            <pc:docMk/>
            <pc:sldMk cId="2317790272" sldId="302"/>
            <ac:spMk id="16" creationId="{FAD85C1B-FAAA-C4CE-0712-F2C530242B82}"/>
          </ac:spMkLst>
        </pc:spChg>
        <pc:spChg chg="add mod">
          <ac:chgData name="岡田 陸" userId="e4191a97c80654fe" providerId="LiveId" clId="{AF0B3DB8-EC61-4A5A-AD19-275EAF63A3C7}" dt="2023-01-17T07:55:41.585" v="20043" actId="1076"/>
          <ac:spMkLst>
            <pc:docMk/>
            <pc:sldMk cId="2317790272" sldId="302"/>
            <ac:spMk id="17" creationId="{03E0005D-4F1F-B51F-515E-30D9816ED8FE}"/>
          </ac:spMkLst>
        </pc:spChg>
        <pc:spChg chg="add mod">
          <ac:chgData name="岡田 陸" userId="e4191a97c80654fe" providerId="LiveId" clId="{AF0B3DB8-EC61-4A5A-AD19-275EAF63A3C7}" dt="2023-01-17T07:56:07.628" v="20051" actId="14100"/>
          <ac:spMkLst>
            <pc:docMk/>
            <pc:sldMk cId="2317790272" sldId="302"/>
            <ac:spMk id="18" creationId="{EF2F2A00-84AD-830E-FAC6-ABEA375D4B9E}"/>
          </ac:spMkLst>
        </pc:spChg>
        <pc:spChg chg="add del mod">
          <ac:chgData name="岡田 陸" userId="e4191a97c80654fe" providerId="LiveId" clId="{AF0B3DB8-EC61-4A5A-AD19-275EAF63A3C7}" dt="2023-01-17T08:01:04.299" v="20070" actId="478"/>
          <ac:spMkLst>
            <pc:docMk/>
            <pc:sldMk cId="2317790272" sldId="302"/>
            <ac:spMk id="19" creationId="{2F32E613-A00C-C39D-D9B9-B21F447D8CBC}"/>
          </ac:spMkLst>
        </pc:spChg>
        <pc:spChg chg="add mod">
          <ac:chgData name="岡田 陸" userId="e4191a97c80654fe" providerId="LiveId" clId="{AF0B3DB8-EC61-4A5A-AD19-275EAF63A3C7}" dt="2023-01-17T08:13:48.779" v="20618" actId="14100"/>
          <ac:spMkLst>
            <pc:docMk/>
            <pc:sldMk cId="2317790272" sldId="302"/>
            <ac:spMk id="20" creationId="{2123553F-03E0-366F-11F5-9B839952E9DF}"/>
          </ac:spMkLst>
        </pc:spChg>
        <pc:spChg chg="add mod">
          <ac:chgData name="岡田 陸" userId="e4191a97c80654fe" providerId="LiveId" clId="{AF0B3DB8-EC61-4A5A-AD19-275EAF63A3C7}" dt="2023-01-17T08:31:34.627" v="20696" actId="1076"/>
          <ac:spMkLst>
            <pc:docMk/>
            <pc:sldMk cId="2317790272" sldId="302"/>
            <ac:spMk id="21" creationId="{F7FB1FC8-A235-C2C1-B70E-3FFD0FBEE2E4}"/>
          </ac:spMkLst>
        </pc:spChg>
        <pc:spChg chg="add mod">
          <ac:chgData name="岡田 陸" userId="e4191a97c80654fe" providerId="LiveId" clId="{AF0B3DB8-EC61-4A5A-AD19-275EAF63A3C7}" dt="2023-01-17T08:30:25.119" v="20690" actId="1076"/>
          <ac:spMkLst>
            <pc:docMk/>
            <pc:sldMk cId="2317790272" sldId="302"/>
            <ac:spMk id="22" creationId="{C9BF4EC6-EA8B-5603-26F1-04EB1BB716D4}"/>
          </ac:spMkLst>
        </pc:spChg>
        <pc:spChg chg="add del">
          <ac:chgData name="岡田 陸" userId="e4191a97c80654fe" providerId="LiveId" clId="{AF0B3DB8-EC61-4A5A-AD19-275EAF63A3C7}" dt="2023-01-17T08:05:20.608" v="20409" actId="22"/>
          <ac:spMkLst>
            <pc:docMk/>
            <pc:sldMk cId="2317790272" sldId="302"/>
            <ac:spMk id="24" creationId="{B129B2F8-E130-FD07-1590-FB2F2C06AE44}"/>
          </ac:spMkLst>
        </pc:spChg>
        <pc:spChg chg="add mod">
          <ac:chgData name="岡田 陸" userId="e4191a97c80654fe" providerId="LiveId" clId="{AF0B3DB8-EC61-4A5A-AD19-275EAF63A3C7}" dt="2023-01-17T08:19:43.003" v="20685" actId="1076"/>
          <ac:spMkLst>
            <pc:docMk/>
            <pc:sldMk cId="2317790272" sldId="302"/>
            <ac:spMk id="25" creationId="{D4EB9256-DD27-284A-62F2-1B2CFDEC4AEA}"/>
          </ac:spMkLst>
        </pc:spChg>
        <pc:spChg chg="add del mod">
          <ac:chgData name="岡田 陸" userId="e4191a97c80654fe" providerId="LiveId" clId="{AF0B3DB8-EC61-4A5A-AD19-275EAF63A3C7}" dt="2023-01-17T08:11:09.601" v="20478" actId="478"/>
          <ac:spMkLst>
            <pc:docMk/>
            <pc:sldMk cId="2317790272" sldId="302"/>
            <ac:spMk id="26" creationId="{70E71E0B-4C65-897E-83DB-571975D00214}"/>
          </ac:spMkLst>
        </pc:spChg>
        <pc:spChg chg="add mod">
          <ac:chgData name="岡田 陸" userId="e4191a97c80654fe" providerId="LiveId" clId="{AF0B3DB8-EC61-4A5A-AD19-275EAF63A3C7}" dt="2023-01-17T08:30:35.972" v="20691" actId="1076"/>
          <ac:spMkLst>
            <pc:docMk/>
            <pc:sldMk cId="2317790272" sldId="302"/>
            <ac:spMk id="27" creationId="{ABEEF284-0AD1-7A1A-98C3-92A03DF5BECA}"/>
          </ac:spMkLst>
        </pc:spChg>
        <pc:spChg chg="add del">
          <ac:chgData name="岡田 陸" userId="e4191a97c80654fe" providerId="LiveId" clId="{AF0B3DB8-EC61-4A5A-AD19-275EAF63A3C7}" dt="2023-01-17T08:19:16.167" v="20677" actId="22"/>
          <ac:spMkLst>
            <pc:docMk/>
            <pc:sldMk cId="2317790272" sldId="302"/>
            <ac:spMk id="29" creationId="{3E9860AB-F9DB-5C5E-C0D9-431BDE25D294}"/>
          </ac:spMkLst>
        </pc:spChg>
        <pc:spChg chg="add mod">
          <ac:chgData name="岡田 陸" userId="e4191a97c80654fe" providerId="LiveId" clId="{AF0B3DB8-EC61-4A5A-AD19-275EAF63A3C7}" dt="2023-01-17T08:30:41.477" v="20693" actId="1076"/>
          <ac:spMkLst>
            <pc:docMk/>
            <pc:sldMk cId="2317790272" sldId="302"/>
            <ac:spMk id="31" creationId="{9D3D31E8-D5BC-A811-70E6-2A702298A46C}"/>
          </ac:spMkLst>
        </pc:spChg>
        <pc:picChg chg="add mod modCrop">
          <ac:chgData name="岡田 陸" userId="e4191a97c80654fe" providerId="LiveId" clId="{AF0B3DB8-EC61-4A5A-AD19-275EAF63A3C7}" dt="2023-01-17T08:19:34" v="20683" actId="732"/>
          <ac:picMkLst>
            <pc:docMk/>
            <pc:sldMk cId="2317790272" sldId="302"/>
            <ac:picMk id="2" creationId="{34A23A6C-5926-FFC2-A3B4-9F9F1FC0D286}"/>
          </ac:picMkLst>
        </pc:picChg>
        <pc:picChg chg="add del mod modCrop">
          <ac:chgData name="岡田 陸" userId="e4191a97c80654fe" providerId="LiveId" clId="{AF0B3DB8-EC61-4A5A-AD19-275EAF63A3C7}" dt="2023-01-17T04:05:39.293" v="17368" actId="478"/>
          <ac:picMkLst>
            <pc:docMk/>
            <pc:sldMk cId="2317790272" sldId="302"/>
            <ac:picMk id="5" creationId="{742BACC8-873A-3F92-DCCE-7ACB6AC80DE9}"/>
          </ac:picMkLst>
        </pc:picChg>
        <pc:picChg chg="add mod modCrop">
          <ac:chgData name="岡田 陸" userId="e4191a97c80654fe" providerId="LiveId" clId="{AF0B3DB8-EC61-4A5A-AD19-275EAF63A3C7}" dt="2023-01-17T07:52:37.681" v="19991" actId="1035"/>
          <ac:picMkLst>
            <pc:docMk/>
            <pc:sldMk cId="2317790272" sldId="302"/>
            <ac:picMk id="7" creationId="{B0D88F23-9733-9332-443E-C34E75B580E0}"/>
          </ac:picMkLst>
        </pc:picChg>
        <pc:picChg chg="add mod modCrop">
          <ac:chgData name="岡田 陸" userId="e4191a97c80654fe" providerId="LiveId" clId="{AF0B3DB8-EC61-4A5A-AD19-275EAF63A3C7}" dt="2023-01-17T08:38:41.767" v="20799" actId="1076"/>
          <ac:picMkLst>
            <pc:docMk/>
            <pc:sldMk cId="2317790272" sldId="302"/>
            <ac:picMk id="30" creationId="{9D311F5A-5D36-12F2-33E0-6F630EBDC086}"/>
          </ac:picMkLst>
        </pc:picChg>
      </pc:sldChg>
      <pc:sldChg chg="addSp delSp modSp add mod">
        <pc:chgData name="岡田 陸" userId="e4191a97c80654fe" providerId="LiveId" clId="{AF0B3DB8-EC61-4A5A-AD19-275EAF63A3C7}" dt="2023-01-17T06:38:24.999" v="18363"/>
        <pc:sldMkLst>
          <pc:docMk/>
          <pc:sldMk cId="1500660054" sldId="303"/>
        </pc:sldMkLst>
        <pc:spChg chg="mod">
          <ac:chgData name="岡田 陸" userId="e4191a97c80654fe" providerId="LiveId" clId="{AF0B3DB8-EC61-4A5A-AD19-275EAF63A3C7}" dt="2023-01-17T06:38:24.999" v="18363"/>
          <ac:spMkLst>
            <pc:docMk/>
            <pc:sldMk cId="1500660054" sldId="303"/>
            <ac:spMk id="2" creationId="{CF811076-9965-F550-9104-B56894CD5029}"/>
          </ac:spMkLst>
        </pc:spChg>
        <pc:spChg chg="mod">
          <ac:chgData name="岡田 陸" userId="e4191a97c80654fe" providerId="LiveId" clId="{AF0B3DB8-EC61-4A5A-AD19-275EAF63A3C7}" dt="2023-01-17T06:37:34.190" v="18352" actId="20577"/>
          <ac:spMkLst>
            <pc:docMk/>
            <pc:sldMk cId="1500660054" sldId="303"/>
            <ac:spMk id="3" creationId="{70633684-6BDC-EFB8-D732-BFFEC80CF1AC}"/>
          </ac:spMkLst>
        </pc:spChg>
        <pc:spChg chg="del mod">
          <ac:chgData name="岡田 陸" userId="e4191a97c80654fe" providerId="LiveId" clId="{AF0B3DB8-EC61-4A5A-AD19-275EAF63A3C7}" dt="2023-01-17T06:31:23.575" v="18221"/>
          <ac:spMkLst>
            <pc:docMk/>
            <pc:sldMk cId="1500660054" sldId="303"/>
            <ac:spMk id="5" creationId="{3AA018FC-0ED5-82E1-2676-D70F1005AEFD}"/>
          </ac:spMkLst>
        </pc:spChg>
        <pc:spChg chg="mod">
          <ac:chgData name="岡田 陸" userId="e4191a97c80654fe" providerId="LiveId" clId="{AF0B3DB8-EC61-4A5A-AD19-275EAF63A3C7}" dt="2023-01-17T06:34:44.778" v="18263" actId="14100"/>
          <ac:spMkLst>
            <pc:docMk/>
            <pc:sldMk cId="1500660054" sldId="303"/>
            <ac:spMk id="6" creationId="{61B49E01-9DBC-9B9D-5190-C55CC2F7FC47}"/>
          </ac:spMkLst>
        </pc:spChg>
        <pc:spChg chg="del">
          <ac:chgData name="岡田 陸" userId="e4191a97c80654fe" providerId="LiveId" clId="{AF0B3DB8-EC61-4A5A-AD19-275EAF63A3C7}" dt="2023-01-17T06:31:01.570" v="18210" actId="478"/>
          <ac:spMkLst>
            <pc:docMk/>
            <pc:sldMk cId="1500660054" sldId="303"/>
            <ac:spMk id="7" creationId="{DAED7291-2225-7571-89C5-1671ADBBD5B6}"/>
          </ac:spMkLst>
        </pc:spChg>
        <pc:spChg chg="mod">
          <ac:chgData name="岡田 陸" userId="e4191a97c80654fe" providerId="LiveId" clId="{AF0B3DB8-EC61-4A5A-AD19-275EAF63A3C7}" dt="2023-01-17T06:34:06.708" v="18258" actId="14100"/>
          <ac:spMkLst>
            <pc:docMk/>
            <pc:sldMk cId="1500660054" sldId="303"/>
            <ac:spMk id="8" creationId="{CB070197-9336-DC36-133F-DDE6BE24CBF0}"/>
          </ac:spMkLst>
        </pc:spChg>
        <pc:spChg chg="mod">
          <ac:chgData name="岡田 陸" userId="e4191a97c80654fe" providerId="LiveId" clId="{AF0B3DB8-EC61-4A5A-AD19-275EAF63A3C7}" dt="2023-01-17T06:37:56.756" v="18354" actId="14100"/>
          <ac:spMkLst>
            <pc:docMk/>
            <pc:sldMk cId="1500660054" sldId="303"/>
            <ac:spMk id="10" creationId="{96960150-9541-34A3-4B1D-B959F1CAB83B}"/>
          </ac:spMkLst>
        </pc:spChg>
        <pc:spChg chg="del mod">
          <ac:chgData name="岡田 陸" userId="e4191a97c80654fe" providerId="LiveId" clId="{AF0B3DB8-EC61-4A5A-AD19-275EAF63A3C7}" dt="2023-01-17T06:32:57.050" v="18240" actId="478"/>
          <ac:spMkLst>
            <pc:docMk/>
            <pc:sldMk cId="1500660054" sldId="303"/>
            <ac:spMk id="11" creationId="{933650F5-3EBB-84BD-492A-ED3B22DA77D1}"/>
          </ac:spMkLst>
        </pc:spChg>
        <pc:spChg chg="mod">
          <ac:chgData name="岡田 陸" userId="e4191a97c80654fe" providerId="LiveId" clId="{AF0B3DB8-EC61-4A5A-AD19-275EAF63A3C7}" dt="2023-01-17T06:36:36.434" v="18308" actId="6549"/>
          <ac:spMkLst>
            <pc:docMk/>
            <pc:sldMk cId="1500660054" sldId="303"/>
            <ac:spMk id="12" creationId="{DD8E6594-AFF2-53EF-FC83-275B3FC83E59}"/>
          </ac:spMkLst>
        </pc:spChg>
        <pc:spChg chg="del">
          <ac:chgData name="岡田 陸" userId="e4191a97c80654fe" providerId="LiveId" clId="{AF0B3DB8-EC61-4A5A-AD19-275EAF63A3C7}" dt="2023-01-17T05:34:43.470" v="17580" actId="478"/>
          <ac:spMkLst>
            <pc:docMk/>
            <pc:sldMk cId="1500660054" sldId="303"/>
            <ac:spMk id="15" creationId="{1E2411F6-A05D-25B0-9726-99D0BC59293A}"/>
          </ac:spMkLst>
        </pc:spChg>
        <pc:spChg chg="del">
          <ac:chgData name="岡田 陸" userId="e4191a97c80654fe" providerId="LiveId" clId="{AF0B3DB8-EC61-4A5A-AD19-275EAF63A3C7}" dt="2023-01-17T05:34:40.203" v="17579" actId="478"/>
          <ac:spMkLst>
            <pc:docMk/>
            <pc:sldMk cId="1500660054" sldId="303"/>
            <ac:spMk id="16" creationId="{F2127082-2218-33EF-131C-9D9F28E8F34B}"/>
          </ac:spMkLst>
        </pc:spChg>
        <pc:spChg chg="del mod">
          <ac:chgData name="岡田 陸" userId="e4191a97c80654fe" providerId="LiveId" clId="{AF0B3DB8-EC61-4A5A-AD19-275EAF63A3C7}" dt="2023-01-17T06:36:31.259" v="18306" actId="478"/>
          <ac:spMkLst>
            <pc:docMk/>
            <pc:sldMk cId="1500660054" sldId="303"/>
            <ac:spMk id="17" creationId="{AFFEEA0F-9937-458F-91CC-D6719E3280A8}"/>
          </ac:spMkLst>
        </pc:spChg>
        <pc:spChg chg="mod">
          <ac:chgData name="岡田 陸" userId="e4191a97c80654fe" providerId="LiveId" clId="{AF0B3DB8-EC61-4A5A-AD19-275EAF63A3C7}" dt="2023-01-17T06:37:19.213" v="18315" actId="1076"/>
          <ac:spMkLst>
            <pc:docMk/>
            <pc:sldMk cId="1500660054" sldId="303"/>
            <ac:spMk id="18" creationId="{D7A83A14-C3BD-C453-037B-8AF5EC70D2A4}"/>
          </ac:spMkLst>
        </pc:spChg>
        <pc:spChg chg="add del mod">
          <ac:chgData name="岡田 陸" userId="e4191a97c80654fe" providerId="LiveId" clId="{AF0B3DB8-EC61-4A5A-AD19-275EAF63A3C7}" dt="2023-01-17T05:34:39.253" v="17578" actId="478"/>
          <ac:spMkLst>
            <pc:docMk/>
            <pc:sldMk cId="1500660054" sldId="303"/>
            <ac:spMk id="20" creationId="{92C2D910-6DDE-81A4-8832-DA45644385E4}"/>
          </ac:spMkLst>
        </pc:spChg>
        <pc:spChg chg="add del mod">
          <ac:chgData name="岡田 陸" userId="e4191a97c80654fe" providerId="LiveId" clId="{AF0B3DB8-EC61-4A5A-AD19-275EAF63A3C7}" dt="2023-01-17T06:29:44.235" v="18159" actId="478"/>
          <ac:spMkLst>
            <pc:docMk/>
            <pc:sldMk cId="1500660054" sldId="303"/>
            <ac:spMk id="23" creationId="{E130190C-ABAE-6404-151E-9456DCCE673D}"/>
          </ac:spMkLst>
        </pc:spChg>
        <pc:spChg chg="add mod">
          <ac:chgData name="岡田 陸" userId="e4191a97c80654fe" providerId="LiveId" clId="{AF0B3DB8-EC61-4A5A-AD19-275EAF63A3C7}" dt="2023-01-17T06:35:38" v="18289" actId="1076"/>
          <ac:spMkLst>
            <pc:docMk/>
            <pc:sldMk cId="1500660054" sldId="303"/>
            <ac:spMk id="24" creationId="{FCD956B4-77FF-5553-C716-99BF4373712F}"/>
          </ac:spMkLst>
        </pc:spChg>
        <pc:graphicFrameChg chg="del">
          <ac:chgData name="岡田 陸" userId="e4191a97c80654fe" providerId="LiveId" clId="{AF0B3DB8-EC61-4A5A-AD19-275EAF63A3C7}" dt="2023-01-17T05:34:27.515" v="17576" actId="478"/>
          <ac:graphicFrameMkLst>
            <pc:docMk/>
            <pc:sldMk cId="1500660054" sldId="303"/>
            <ac:graphicFrameMk id="4" creationId="{5AE5FF90-9E78-08B6-F9FD-3022983EDB44}"/>
          </ac:graphicFrameMkLst>
        </pc:graphicFrameChg>
        <pc:graphicFrameChg chg="add del mod">
          <ac:chgData name="岡田 陸" userId="e4191a97c80654fe" providerId="LiveId" clId="{AF0B3DB8-EC61-4A5A-AD19-275EAF63A3C7}" dt="2023-01-17T06:29:39.504" v="18158" actId="478"/>
          <ac:graphicFrameMkLst>
            <pc:docMk/>
            <pc:sldMk cId="1500660054" sldId="303"/>
            <ac:graphicFrameMk id="21" creationId="{A582CF4E-430D-680D-D919-9C798CA07A26}"/>
          </ac:graphicFrameMkLst>
        </pc:graphicFrameChg>
        <pc:picChg chg="del">
          <ac:chgData name="岡田 陸" userId="e4191a97c80654fe" providerId="LiveId" clId="{AF0B3DB8-EC61-4A5A-AD19-275EAF63A3C7}" dt="2023-01-17T05:34:28.666" v="17577" actId="478"/>
          <ac:picMkLst>
            <pc:docMk/>
            <pc:sldMk cId="1500660054" sldId="303"/>
            <ac:picMk id="9" creationId="{527B6531-4234-3319-AE27-88A919270C24}"/>
          </ac:picMkLst>
        </pc:picChg>
        <pc:picChg chg="mod modCrop">
          <ac:chgData name="岡田 陸" userId="e4191a97c80654fe" providerId="LiveId" clId="{AF0B3DB8-EC61-4A5A-AD19-275EAF63A3C7}" dt="2023-01-17T06:38:11.746" v="18358" actId="1076"/>
          <ac:picMkLst>
            <pc:docMk/>
            <pc:sldMk cId="1500660054" sldId="303"/>
            <ac:picMk id="13" creationId="{AB648300-7191-19F6-85DA-0419DE5FF224}"/>
          </ac:picMkLst>
        </pc:picChg>
        <pc:picChg chg="mod">
          <ac:chgData name="岡田 陸" userId="e4191a97c80654fe" providerId="LiveId" clId="{AF0B3DB8-EC61-4A5A-AD19-275EAF63A3C7}" dt="2023-01-17T06:33:49.379" v="18250" actId="1076"/>
          <ac:picMkLst>
            <pc:docMk/>
            <pc:sldMk cId="1500660054" sldId="303"/>
            <ac:picMk id="14" creationId="{8D0110AE-4308-890E-82F8-DA07C83AC2BB}"/>
          </ac:picMkLst>
        </pc:picChg>
        <pc:cxnChg chg="add mod">
          <ac:chgData name="岡田 陸" userId="e4191a97c80654fe" providerId="LiveId" clId="{AF0B3DB8-EC61-4A5A-AD19-275EAF63A3C7}" dt="2023-01-17T06:35:43.757" v="18291" actId="14100"/>
          <ac:cxnSpMkLst>
            <pc:docMk/>
            <pc:sldMk cId="1500660054" sldId="303"/>
            <ac:cxnSpMk id="26" creationId="{D8514C26-F1F0-43F8-6952-45985A814ABD}"/>
          </ac:cxnSpMkLst>
        </pc:cxnChg>
        <pc:cxnChg chg="add mod">
          <ac:chgData name="岡田 陸" userId="e4191a97c80654fe" providerId="LiveId" clId="{AF0B3DB8-EC61-4A5A-AD19-275EAF63A3C7}" dt="2023-01-17T06:35:41.158" v="18290" actId="14100"/>
          <ac:cxnSpMkLst>
            <pc:docMk/>
            <pc:sldMk cId="1500660054" sldId="303"/>
            <ac:cxnSpMk id="28" creationId="{04703D6C-CB18-DEEC-443C-643EBFEDA8A7}"/>
          </ac:cxnSpMkLst>
        </pc:cxnChg>
      </pc:sldChg>
      <pc:sldChg chg="addSp delSp modSp add mod modNotesTx">
        <pc:chgData name="岡田 陸" userId="e4191a97c80654fe" providerId="LiveId" clId="{AF0B3DB8-EC61-4A5A-AD19-275EAF63A3C7}" dt="2023-01-17T06:47:28.325" v="18826" actId="167"/>
        <pc:sldMkLst>
          <pc:docMk/>
          <pc:sldMk cId="3234112981" sldId="304"/>
        </pc:sldMkLst>
        <pc:spChg chg="mod">
          <ac:chgData name="岡田 陸" userId="e4191a97c80654fe" providerId="LiveId" clId="{AF0B3DB8-EC61-4A5A-AD19-275EAF63A3C7}" dt="2023-01-17T06:42:41.567" v="18693" actId="1035"/>
          <ac:spMkLst>
            <pc:docMk/>
            <pc:sldMk cId="3234112981" sldId="304"/>
            <ac:spMk id="3" creationId="{AE36D9A9-C4E4-1FA9-C7CA-0AA3D69CFC68}"/>
          </ac:spMkLst>
        </pc:spChg>
        <pc:spChg chg="add del mod">
          <ac:chgData name="岡田 陸" userId="e4191a97c80654fe" providerId="LiveId" clId="{AF0B3DB8-EC61-4A5A-AD19-275EAF63A3C7}" dt="2023-01-17T06:45:35.802" v="18760" actId="478"/>
          <ac:spMkLst>
            <pc:docMk/>
            <pc:sldMk cId="3234112981" sldId="304"/>
            <ac:spMk id="4" creationId="{7FC00384-E1FF-6AF9-139F-2DDAEC01772E}"/>
          </ac:spMkLst>
        </pc:spChg>
        <pc:spChg chg="add del mod">
          <ac:chgData name="岡田 陸" userId="e4191a97c80654fe" providerId="LiveId" clId="{AF0B3DB8-EC61-4A5A-AD19-275EAF63A3C7}" dt="2023-01-17T06:45:34.348" v="18759" actId="478"/>
          <ac:spMkLst>
            <pc:docMk/>
            <pc:sldMk cId="3234112981" sldId="304"/>
            <ac:spMk id="5" creationId="{2A60071D-5980-A062-AF80-102F947C930C}"/>
          </ac:spMkLst>
        </pc:spChg>
        <pc:spChg chg="add del mod">
          <ac:chgData name="岡田 陸" userId="e4191a97c80654fe" providerId="LiveId" clId="{AF0B3DB8-EC61-4A5A-AD19-275EAF63A3C7}" dt="2023-01-17T06:45:15.713" v="18758"/>
          <ac:spMkLst>
            <pc:docMk/>
            <pc:sldMk cId="3234112981" sldId="304"/>
            <ac:spMk id="6" creationId="{6BF49AC8-2260-77DD-ADE3-B75DE3A52157}"/>
          </ac:spMkLst>
        </pc:spChg>
        <pc:spChg chg="mod">
          <ac:chgData name="岡田 陸" userId="e4191a97c80654fe" providerId="LiveId" clId="{AF0B3DB8-EC61-4A5A-AD19-275EAF63A3C7}" dt="2023-01-17T06:42:41.567" v="18693" actId="1035"/>
          <ac:spMkLst>
            <pc:docMk/>
            <pc:sldMk cId="3234112981" sldId="304"/>
            <ac:spMk id="7" creationId="{EF2FFFE8-E957-6535-6127-CD7A16103693}"/>
          </ac:spMkLst>
        </pc:spChg>
        <pc:spChg chg="add del mod">
          <ac:chgData name="岡田 陸" userId="e4191a97c80654fe" providerId="LiveId" clId="{AF0B3DB8-EC61-4A5A-AD19-275EAF63A3C7}" dt="2023-01-17T06:45:15.713" v="18758"/>
          <ac:spMkLst>
            <pc:docMk/>
            <pc:sldMk cId="3234112981" sldId="304"/>
            <ac:spMk id="8" creationId="{B7B3F585-8899-AB56-2C00-728692FA35A2}"/>
          </ac:spMkLst>
        </pc:spChg>
        <pc:spChg chg="mod">
          <ac:chgData name="岡田 陸" userId="e4191a97c80654fe" providerId="LiveId" clId="{AF0B3DB8-EC61-4A5A-AD19-275EAF63A3C7}" dt="2023-01-17T06:47:25.252" v="18825" actId="14100"/>
          <ac:spMkLst>
            <pc:docMk/>
            <pc:sldMk cId="3234112981" sldId="304"/>
            <ac:spMk id="16" creationId="{B3CF6AAC-BD7A-6F56-6DFC-0770C07E05CF}"/>
          </ac:spMkLst>
        </pc:spChg>
        <pc:spChg chg="mod">
          <ac:chgData name="岡田 陸" userId="e4191a97c80654fe" providerId="LiveId" clId="{AF0B3DB8-EC61-4A5A-AD19-275EAF63A3C7}" dt="2023-01-17T06:43:24.618" v="18695" actId="20577"/>
          <ac:spMkLst>
            <pc:docMk/>
            <pc:sldMk cId="3234112981" sldId="304"/>
            <ac:spMk id="41" creationId="{0B542CF2-E292-7017-FF8A-1A6551F1C8C0}"/>
          </ac:spMkLst>
        </pc:spChg>
        <pc:spChg chg="mod">
          <ac:chgData name="岡田 陸" userId="e4191a97c80654fe" providerId="LiveId" clId="{AF0B3DB8-EC61-4A5A-AD19-275EAF63A3C7}" dt="2023-01-17T06:46:35.480" v="18822" actId="1076"/>
          <ac:spMkLst>
            <pc:docMk/>
            <pc:sldMk cId="3234112981" sldId="304"/>
            <ac:spMk id="51" creationId="{012DC12D-CA07-AFAE-FC7D-DDAC89D3D675}"/>
          </ac:spMkLst>
        </pc:spChg>
        <pc:picChg chg="ord">
          <ac:chgData name="岡田 陸" userId="e4191a97c80654fe" providerId="LiveId" clId="{AF0B3DB8-EC61-4A5A-AD19-275EAF63A3C7}" dt="2023-01-17T06:47:28.325" v="18826" actId="167"/>
          <ac:picMkLst>
            <pc:docMk/>
            <pc:sldMk cId="3234112981" sldId="304"/>
            <ac:picMk id="21" creationId="{2555DDEA-5910-886B-FAA9-D14EEC62F85B}"/>
          </ac:picMkLst>
        </pc:picChg>
      </pc:sldChg>
      <pc:sldChg chg="addSp delSp modSp new del mod">
        <pc:chgData name="岡田 陸" userId="e4191a97c80654fe" providerId="LiveId" clId="{AF0B3DB8-EC61-4A5A-AD19-275EAF63A3C7}" dt="2023-01-17T09:36:55.949" v="22615" actId="47"/>
        <pc:sldMkLst>
          <pc:docMk/>
          <pc:sldMk cId="1039201764" sldId="305"/>
        </pc:sldMkLst>
        <pc:spChg chg="del">
          <ac:chgData name="岡田 陸" userId="e4191a97c80654fe" providerId="LiveId" clId="{AF0B3DB8-EC61-4A5A-AD19-275EAF63A3C7}" dt="2023-01-17T08:33:00.017" v="20703" actId="478"/>
          <ac:spMkLst>
            <pc:docMk/>
            <pc:sldMk cId="1039201764" sldId="305"/>
            <ac:spMk id="2" creationId="{E1539139-C2A6-9ECE-18FB-D6FF84E7475F}"/>
          </ac:spMkLst>
        </pc:spChg>
        <pc:spChg chg="del">
          <ac:chgData name="岡田 陸" userId="e4191a97c80654fe" providerId="LiveId" clId="{AF0B3DB8-EC61-4A5A-AD19-275EAF63A3C7}" dt="2023-01-17T08:33:00.017" v="20703" actId="478"/>
          <ac:spMkLst>
            <pc:docMk/>
            <pc:sldMk cId="1039201764" sldId="305"/>
            <ac:spMk id="3" creationId="{0375A2D2-C806-041F-3CE7-92A9803A27F2}"/>
          </ac:spMkLst>
        </pc:spChg>
        <pc:picChg chg="add del mod modCrop">
          <ac:chgData name="岡田 陸" userId="e4191a97c80654fe" providerId="LiveId" clId="{AF0B3DB8-EC61-4A5A-AD19-275EAF63A3C7}" dt="2023-01-17T09:17:42.117" v="21656" actId="478"/>
          <ac:picMkLst>
            <pc:docMk/>
            <pc:sldMk cId="1039201764" sldId="305"/>
            <ac:picMk id="4" creationId="{D8C1CD51-7A8C-9C73-C8FE-E1F493DC4430}"/>
          </ac:picMkLst>
        </pc:picChg>
        <pc:picChg chg="add del mod modCrop">
          <ac:chgData name="岡田 陸" userId="e4191a97c80654fe" providerId="LiveId" clId="{AF0B3DB8-EC61-4A5A-AD19-275EAF63A3C7}" dt="2023-01-17T09:17:42.117" v="21656" actId="478"/>
          <ac:picMkLst>
            <pc:docMk/>
            <pc:sldMk cId="1039201764" sldId="305"/>
            <ac:picMk id="5" creationId="{E9CAAED8-B562-BF41-DDA9-C5F1BF5AC5DA}"/>
          </ac:picMkLst>
        </pc:picChg>
        <pc:picChg chg="add del mod modCrop">
          <ac:chgData name="岡田 陸" userId="e4191a97c80654fe" providerId="LiveId" clId="{AF0B3DB8-EC61-4A5A-AD19-275EAF63A3C7}" dt="2023-01-17T09:17:42.117" v="21656" actId="478"/>
          <ac:picMkLst>
            <pc:docMk/>
            <pc:sldMk cId="1039201764" sldId="305"/>
            <ac:picMk id="6" creationId="{7E59E7F2-E0EA-E078-0268-6FAAC370E720}"/>
          </ac:picMkLst>
        </pc:picChg>
        <pc:picChg chg="add del mod modCrop">
          <ac:chgData name="岡田 陸" userId="e4191a97c80654fe" providerId="LiveId" clId="{AF0B3DB8-EC61-4A5A-AD19-275EAF63A3C7}" dt="2023-01-17T09:17:42.117" v="21656" actId="478"/>
          <ac:picMkLst>
            <pc:docMk/>
            <pc:sldMk cId="1039201764" sldId="305"/>
            <ac:picMk id="7" creationId="{785B271B-2E40-6C77-E1AE-60A6FB21609E}"/>
          </ac:picMkLst>
        </pc:picChg>
        <pc:picChg chg="add del mod modCrop">
          <ac:chgData name="岡田 陸" userId="e4191a97c80654fe" providerId="LiveId" clId="{AF0B3DB8-EC61-4A5A-AD19-275EAF63A3C7}" dt="2023-01-17T09:17:42.117" v="21656" actId="478"/>
          <ac:picMkLst>
            <pc:docMk/>
            <pc:sldMk cId="1039201764" sldId="305"/>
            <ac:picMk id="8" creationId="{902837E3-22D4-559F-CBC6-0CB8ECE29C84}"/>
          </ac:picMkLst>
        </pc:picChg>
        <pc:picChg chg="add mod modCrop">
          <ac:chgData name="岡田 陸" userId="e4191a97c80654fe" providerId="LiveId" clId="{AF0B3DB8-EC61-4A5A-AD19-275EAF63A3C7}" dt="2023-01-17T09:21:12.377" v="21720" actId="1076"/>
          <ac:picMkLst>
            <pc:docMk/>
            <pc:sldMk cId="1039201764" sldId="305"/>
            <ac:picMk id="10" creationId="{E6C4E67E-E0E2-013D-F905-C0A3F3D16C7A}"/>
          </ac:picMkLst>
        </pc:picChg>
        <pc:picChg chg="add mod modCrop">
          <ac:chgData name="岡田 陸" userId="e4191a97c80654fe" providerId="LiveId" clId="{AF0B3DB8-EC61-4A5A-AD19-275EAF63A3C7}" dt="2023-01-17T09:21:09.397" v="21719" actId="1076"/>
          <ac:picMkLst>
            <pc:docMk/>
            <pc:sldMk cId="1039201764" sldId="305"/>
            <ac:picMk id="12" creationId="{00D24DB3-9C5F-CA03-D333-331EC46FDEDD}"/>
          </ac:picMkLst>
        </pc:picChg>
        <pc:picChg chg="add mod modCrop">
          <ac:chgData name="岡田 陸" userId="e4191a97c80654fe" providerId="LiveId" clId="{AF0B3DB8-EC61-4A5A-AD19-275EAF63A3C7}" dt="2023-01-17T09:21:07.361" v="21717" actId="1076"/>
          <ac:picMkLst>
            <pc:docMk/>
            <pc:sldMk cId="1039201764" sldId="305"/>
            <ac:picMk id="14" creationId="{E2739FEA-1EB1-B34D-43DA-B1FFEBEB66EB}"/>
          </ac:picMkLst>
        </pc:picChg>
        <pc:picChg chg="add mod modCrop">
          <ac:chgData name="岡田 陸" userId="e4191a97c80654fe" providerId="LiveId" clId="{AF0B3DB8-EC61-4A5A-AD19-275EAF63A3C7}" dt="2023-01-17T09:21:06.214" v="21716" actId="1076"/>
          <ac:picMkLst>
            <pc:docMk/>
            <pc:sldMk cId="1039201764" sldId="305"/>
            <ac:picMk id="16" creationId="{4DC2FC95-3B1D-4A21-D4E3-E6ED06D63493}"/>
          </ac:picMkLst>
        </pc:picChg>
        <pc:picChg chg="add mod modCrop">
          <ac:chgData name="岡田 陸" userId="e4191a97c80654fe" providerId="LiveId" clId="{AF0B3DB8-EC61-4A5A-AD19-275EAF63A3C7}" dt="2023-01-17T09:21:03.821" v="21715" actId="1076"/>
          <ac:picMkLst>
            <pc:docMk/>
            <pc:sldMk cId="1039201764" sldId="305"/>
            <ac:picMk id="18" creationId="{008138B1-3C3F-DF7D-EF1A-C1C13AD56CBA}"/>
          </ac:picMkLst>
        </pc:picChg>
      </pc:sldChg>
      <pc:sldChg chg="new del">
        <pc:chgData name="岡田 陸" userId="e4191a97c80654fe" providerId="LiveId" clId="{AF0B3DB8-EC61-4A5A-AD19-275EAF63A3C7}" dt="2023-01-17T09:17:15.204" v="21655" actId="47"/>
        <pc:sldMkLst>
          <pc:docMk/>
          <pc:sldMk cId="736013531" sldId="306"/>
        </pc:sldMkLst>
      </pc:sldChg>
    </pc:docChg>
  </pc:docChgLst>
  <pc:docChgLst>
    <pc:chgData name="岡田 陸" userId="e4191a97c80654fe" providerId="LiveId" clId="{70CF4B0F-4AEE-41C0-AAD0-B7BCD399AFF4}"/>
    <pc:docChg chg="undo redo custSel addSld delSld modSld">
      <pc:chgData name="岡田 陸" userId="e4191a97c80654fe" providerId="LiveId" clId="{70CF4B0F-4AEE-41C0-AAD0-B7BCD399AFF4}" dt="2023-01-26T06:04:18.293" v="1172" actId="478"/>
      <pc:docMkLst>
        <pc:docMk/>
      </pc:docMkLst>
      <pc:sldChg chg="del">
        <pc:chgData name="岡田 陸" userId="e4191a97c80654fe" providerId="LiveId" clId="{70CF4B0F-4AEE-41C0-AAD0-B7BCD399AFF4}" dt="2023-01-17T14:27:52.983" v="4" actId="47"/>
        <pc:sldMkLst>
          <pc:docMk/>
          <pc:sldMk cId="3435793947" sldId="265"/>
        </pc:sldMkLst>
      </pc:sldChg>
      <pc:sldChg chg="modSp mod">
        <pc:chgData name="岡田 陸" userId="e4191a97c80654fe" providerId="LiveId" clId="{70CF4B0F-4AEE-41C0-AAD0-B7BCD399AFF4}" dt="2023-01-17T14:31:09.410" v="10" actId="1076"/>
        <pc:sldMkLst>
          <pc:docMk/>
          <pc:sldMk cId="2712496024" sldId="284"/>
        </pc:sldMkLst>
        <pc:spChg chg="mod">
          <ac:chgData name="岡田 陸" userId="e4191a97c80654fe" providerId="LiveId" clId="{70CF4B0F-4AEE-41C0-AAD0-B7BCD399AFF4}" dt="2023-01-17T14:31:09.410" v="10" actId="1076"/>
          <ac:spMkLst>
            <pc:docMk/>
            <pc:sldMk cId="2712496024" sldId="284"/>
            <ac:spMk id="63" creationId="{A4D4DFB7-0C45-3189-89B2-0CF015EB2781}"/>
          </ac:spMkLst>
        </pc:spChg>
      </pc:sldChg>
      <pc:sldChg chg="modSp mod">
        <pc:chgData name="岡田 陸" userId="e4191a97c80654fe" providerId="LiveId" clId="{70CF4B0F-4AEE-41C0-AAD0-B7BCD399AFF4}" dt="2023-01-17T14:44:40.006" v="194" actId="20577"/>
        <pc:sldMkLst>
          <pc:docMk/>
          <pc:sldMk cId="2434208216" sldId="286"/>
        </pc:sldMkLst>
        <pc:spChg chg="mod">
          <ac:chgData name="岡田 陸" userId="e4191a97c80654fe" providerId="LiveId" clId="{70CF4B0F-4AEE-41C0-AAD0-B7BCD399AFF4}" dt="2023-01-17T14:44:40.006" v="194" actId="20577"/>
          <ac:spMkLst>
            <pc:docMk/>
            <pc:sldMk cId="2434208216" sldId="286"/>
            <ac:spMk id="6" creationId="{98BD9CE6-7128-29D9-E6B8-AB02EF56AF67}"/>
          </ac:spMkLst>
        </pc:spChg>
      </pc:sldChg>
      <pc:sldChg chg="modSp mod">
        <pc:chgData name="岡田 陸" userId="e4191a97c80654fe" providerId="LiveId" clId="{70CF4B0F-4AEE-41C0-AAD0-B7BCD399AFF4}" dt="2023-01-17T14:57:01.324" v="196" actId="732"/>
        <pc:sldMkLst>
          <pc:docMk/>
          <pc:sldMk cId="1718440361" sldId="287"/>
        </pc:sldMkLst>
        <pc:picChg chg="mod modCrop">
          <ac:chgData name="岡田 陸" userId="e4191a97c80654fe" providerId="LiveId" clId="{70CF4B0F-4AEE-41C0-AAD0-B7BCD399AFF4}" dt="2023-01-17T14:57:01.324" v="196" actId="732"/>
          <ac:picMkLst>
            <pc:docMk/>
            <pc:sldMk cId="1718440361" sldId="287"/>
            <ac:picMk id="21" creationId="{863E64F8-13D3-CEAB-C270-DC0F8CE6A407}"/>
          </ac:picMkLst>
        </pc:picChg>
      </pc:sldChg>
      <pc:sldChg chg="modSp mod">
        <pc:chgData name="岡田 陸" userId="e4191a97c80654fe" providerId="LiveId" clId="{70CF4B0F-4AEE-41C0-AAD0-B7BCD399AFF4}" dt="2023-01-18T03:18:22.533" v="860" actId="20577"/>
        <pc:sldMkLst>
          <pc:docMk/>
          <pc:sldMk cId="3882851484" sldId="288"/>
        </pc:sldMkLst>
        <pc:spChg chg="mod">
          <ac:chgData name="岡田 陸" userId="e4191a97c80654fe" providerId="LiveId" clId="{70CF4B0F-4AEE-41C0-AAD0-B7BCD399AFF4}" dt="2023-01-18T03:16:48.363" v="785" actId="14100"/>
          <ac:spMkLst>
            <pc:docMk/>
            <pc:sldMk cId="3882851484" sldId="288"/>
            <ac:spMk id="5" creationId="{ACB84812-3A3D-F35F-0B41-E18D7E5BE3ED}"/>
          </ac:spMkLst>
        </pc:spChg>
        <pc:spChg chg="mod">
          <ac:chgData name="岡田 陸" userId="e4191a97c80654fe" providerId="LiveId" clId="{70CF4B0F-4AEE-41C0-AAD0-B7BCD399AFF4}" dt="2023-01-18T03:18:00.778" v="840" actId="20577"/>
          <ac:spMkLst>
            <pc:docMk/>
            <pc:sldMk cId="3882851484" sldId="288"/>
            <ac:spMk id="8" creationId="{430743AA-3FBE-4BB6-4C0B-99A54EA70167}"/>
          </ac:spMkLst>
        </pc:spChg>
        <pc:graphicFrameChg chg="mod modGraphic">
          <ac:chgData name="岡田 陸" userId="e4191a97c80654fe" providerId="LiveId" clId="{70CF4B0F-4AEE-41C0-AAD0-B7BCD399AFF4}" dt="2023-01-18T03:18:22.533" v="860" actId="20577"/>
          <ac:graphicFrameMkLst>
            <pc:docMk/>
            <pc:sldMk cId="3882851484" sldId="288"/>
            <ac:graphicFrameMk id="9" creationId="{34A5CC42-46D9-7135-FB42-65CB15816345}"/>
          </ac:graphicFrameMkLst>
        </pc:graphicFrameChg>
      </pc:sldChg>
      <pc:sldChg chg="modSp mod modNotesTx">
        <pc:chgData name="岡田 陸" userId="e4191a97c80654fe" providerId="LiveId" clId="{70CF4B0F-4AEE-41C0-AAD0-B7BCD399AFF4}" dt="2023-01-18T04:10:34.787" v="1146" actId="20577"/>
        <pc:sldMkLst>
          <pc:docMk/>
          <pc:sldMk cId="1411841877" sldId="292"/>
        </pc:sldMkLst>
        <pc:spChg chg="mod">
          <ac:chgData name="岡田 陸" userId="e4191a97c80654fe" providerId="LiveId" clId="{70CF4B0F-4AEE-41C0-AAD0-B7BCD399AFF4}" dt="2023-01-18T02:28:21.299" v="282" actId="20577"/>
          <ac:spMkLst>
            <pc:docMk/>
            <pc:sldMk cId="1411841877" sldId="292"/>
            <ac:spMk id="26" creationId="{13AE7A01-567F-424D-A62C-A9DF39DABB7F}"/>
          </ac:spMkLst>
        </pc:spChg>
        <pc:spChg chg="mod">
          <ac:chgData name="岡田 陸" userId="e4191a97c80654fe" providerId="LiveId" clId="{70CF4B0F-4AEE-41C0-AAD0-B7BCD399AFF4}" dt="2023-01-18T02:28:29.704" v="283" actId="1076"/>
          <ac:spMkLst>
            <pc:docMk/>
            <pc:sldMk cId="1411841877" sldId="292"/>
            <ac:spMk id="29" creationId="{27923C0F-5B30-EDB8-8A25-B6AF90A599DC}"/>
          </ac:spMkLst>
        </pc:spChg>
        <pc:graphicFrameChg chg="mod">
          <ac:chgData name="岡田 陸" userId="e4191a97c80654fe" providerId="LiveId" clId="{70CF4B0F-4AEE-41C0-AAD0-B7BCD399AFF4}" dt="2023-01-18T02:27:57.676" v="272" actId="1036"/>
          <ac:graphicFrameMkLst>
            <pc:docMk/>
            <pc:sldMk cId="1411841877" sldId="292"/>
            <ac:graphicFrameMk id="28" creationId="{A5A2CF08-707B-8570-AB44-3DDB5770333A}"/>
          </ac:graphicFrameMkLst>
        </pc:graphicFrameChg>
      </pc:sldChg>
      <pc:sldChg chg="addSp delSp modSp mod">
        <pc:chgData name="岡田 陸" userId="e4191a97c80654fe" providerId="LiveId" clId="{70CF4B0F-4AEE-41C0-AAD0-B7BCD399AFF4}" dt="2023-01-18T03:21:18.497" v="861" actId="478"/>
        <pc:sldMkLst>
          <pc:docMk/>
          <pc:sldMk cId="1799943416" sldId="293"/>
        </pc:sldMkLst>
        <pc:spChg chg="mod">
          <ac:chgData name="岡田 陸" userId="e4191a97c80654fe" providerId="LiveId" clId="{70CF4B0F-4AEE-41C0-AAD0-B7BCD399AFF4}" dt="2023-01-18T02:48:53.867" v="528" actId="20577"/>
          <ac:spMkLst>
            <pc:docMk/>
            <pc:sldMk cId="1799943416" sldId="293"/>
            <ac:spMk id="2" creationId="{0F012ABE-D55F-891C-1B4B-436F6069ED83}"/>
          </ac:spMkLst>
        </pc:spChg>
        <pc:spChg chg="del mod ord">
          <ac:chgData name="岡田 陸" userId="e4191a97c80654fe" providerId="LiveId" clId="{70CF4B0F-4AEE-41C0-AAD0-B7BCD399AFF4}" dt="2023-01-18T03:21:18.497" v="861" actId="478"/>
          <ac:spMkLst>
            <pc:docMk/>
            <pc:sldMk cId="1799943416" sldId="293"/>
            <ac:spMk id="11" creationId="{53EF7102-DF33-24D4-951A-E0FAF6FE532E}"/>
          </ac:spMkLst>
        </pc:spChg>
        <pc:spChg chg="add mod">
          <ac:chgData name="岡田 陸" userId="e4191a97c80654fe" providerId="LiveId" clId="{70CF4B0F-4AEE-41C0-AAD0-B7BCD399AFF4}" dt="2023-01-18T02:48:03.367" v="486" actId="113"/>
          <ac:spMkLst>
            <pc:docMk/>
            <pc:sldMk cId="1799943416" sldId="293"/>
            <ac:spMk id="13" creationId="{F37B3EF5-53D5-E734-2F98-80754FFA6006}"/>
          </ac:spMkLst>
        </pc:spChg>
        <pc:picChg chg="add del mod">
          <ac:chgData name="岡田 陸" userId="e4191a97c80654fe" providerId="LiveId" clId="{70CF4B0F-4AEE-41C0-AAD0-B7BCD399AFF4}" dt="2023-01-18T02:49:02.526" v="529" actId="478"/>
          <ac:picMkLst>
            <pc:docMk/>
            <pc:sldMk cId="1799943416" sldId="293"/>
            <ac:picMk id="4" creationId="{F0E8F17A-1140-1539-0EF8-6D45BAF0EE67}"/>
          </ac:picMkLst>
        </pc:picChg>
        <pc:picChg chg="del">
          <ac:chgData name="岡田 陸" userId="e4191a97c80654fe" providerId="LiveId" clId="{70CF4B0F-4AEE-41C0-AAD0-B7BCD399AFF4}" dt="2023-01-18T02:40:58.540" v="284" actId="478"/>
          <ac:picMkLst>
            <pc:docMk/>
            <pc:sldMk cId="1799943416" sldId="293"/>
            <ac:picMk id="10" creationId="{B6C66ACA-4E7B-0987-4A72-C0F3606C603C}"/>
          </ac:picMkLst>
        </pc:picChg>
        <pc:cxnChg chg="add del">
          <ac:chgData name="岡田 陸" userId="e4191a97c80654fe" providerId="LiveId" clId="{70CF4B0F-4AEE-41C0-AAD0-B7BCD399AFF4}" dt="2023-01-18T02:47:19.987" v="457" actId="11529"/>
          <ac:cxnSpMkLst>
            <pc:docMk/>
            <pc:sldMk cId="1799943416" sldId="293"/>
            <ac:cxnSpMk id="7" creationId="{9537A033-2F48-F9EA-4F0B-920DC0A755E7}"/>
          </ac:cxnSpMkLst>
        </pc:cxnChg>
        <pc:cxnChg chg="add mod">
          <ac:chgData name="岡田 陸" userId="e4191a97c80654fe" providerId="LiveId" clId="{70CF4B0F-4AEE-41C0-AAD0-B7BCD399AFF4}" dt="2023-01-18T02:47:40.450" v="462" actId="14100"/>
          <ac:cxnSpMkLst>
            <pc:docMk/>
            <pc:sldMk cId="1799943416" sldId="293"/>
            <ac:cxnSpMk id="9" creationId="{C11036A4-46E0-9C1F-29CB-D94A38064909}"/>
          </ac:cxnSpMkLst>
        </pc:cxnChg>
      </pc:sldChg>
      <pc:sldChg chg="modSp del mod">
        <pc:chgData name="岡田 陸" userId="e4191a97c80654fe" providerId="LiveId" clId="{70CF4B0F-4AEE-41C0-AAD0-B7BCD399AFF4}" dt="2023-01-18T03:14:18.635" v="770" actId="47"/>
        <pc:sldMkLst>
          <pc:docMk/>
          <pc:sldMk cId="4196173164" sldId="294"/>
        </pc:sldMkLst>
        <pc:spChg chg="mod">
          <ac:chgData name="岡田 陸" userId="e4191a97c80654fe" providerId="LiveId" clId="{70CF4B0F-4AEE-41C0-AAD0-B7BCD399AFF4}" dt="2023-01-17T15:27:18.885" v="218" actId="20577"/>
          <ac:spMkLst>
            <pc:docMk/>
            <pc:sldMk cId="4196173164" sldId="294"/>
            <ac:spMk id="37" creationId="{F986CC8F-04C5-2BA3-6ED1-D3E3EDE3B609}"/>
          </ac:spMkLst>
        </pc:spChg>
        <pc:spChg chg="mod">
          <ac:chgData name="岡田 陸" userId="e4191a97c80654fe" providerId="LiveId" clId="{70CF4B0F-4AEE-41C0-AAD0-B7BCD399AFF4}" dt="2023-01-17T15:27:31.583" v="219" actId="1076"/>
          <ac:spMkLst>
            <pc:docMk/>
            <pc:sldMk cId="4196173164" sldId="294"/>
            <ac:spMk id="42" creationId="{426CAC6B-155D-24FB-0104-FB17E35E0838}"/>
          </ac:spMkLst>
        </pc:spChg>
        <pc:spChg chg="mod">
          <ac:chgData name="岡田 陸" userId="e4191a97c80654fe" providerId="LiveId" clId="{70CF4B0F-4AEE-41C0-AAD0-B7BCD399AFF4}" dt="2023-01-17T15:27:35.980" v="223" actId="1036"/>
          <ac:spMkLst>
            <pc:docMk/>
            <pc:sldMk cId="4196173164" sldId="294"/>
            <ac:spMk id="43" creationId="{64A1AF7A-EB40-6950-2639-1A313F6EEE4D}"/>
          </ac:spMkLst>
        </pc:spChg>
      </pc:sldChg>
      <pc:sldChg chg="del">
        <pc:chgData name="岡田 陸" userId="e4191a97c80654fe" providerId="LiveId" clId="{70CF4B0F-4AEE-41C0-AAD0-B7BCD399AFF4}" dt="2023-01-17T14:20:32.761" v="1" actId="47"/>
        <pc:sldMkLst>
          <pc:docMk/>
          <pc:sldMk cId="2314180867" sldId="296"/>
        </pc:sldMkLst>
      </pc:sldChg>
      <pc:sldChg chg="del">
        <pc:chgData name="岡田 陸" userId="e4191a97c80654fe" providerId="LiveId" clId="{70CF4B0F-4AEE-41C0-AAD0-B7BCD399AFF4}" dt="2023-01-17T14:20:32.125" v="0" actId="47"/>
        <pc:sldMkLst>
          <pc:docMk/>
          <pc:sldMk cId="1491393656" sldId="297"/>
        </pc:sldMkLst>
      </pc:sldChg>
      <pc:sldChg chg="modSp mod">
        <pc:chgData name="岡田 陸" userId="e4191a97c80654fe" providerId="LiveId" clId="{70CF4B0F-4AEE-41C0-AAD0-B7BCD399AFF4}" dt="2023-01-18T03:14:40.906" v="773" actId="27636"/>
        <pc:sldMkLst>
          <pc:docMk/>
          <pc:sldMk cId="2568282499" sldId="298"/>
        </pc:sldMkLst>
        <pc:spChg chg="mod">
          <ac:chgData name="岡田 陸" userId="e4191a97c80654fe" providerId="LiveId" clId="{70CF4B0F-4AEE-41C0-AAD0-B7BCD399AFF4}" dt="2023-01-18T03:14:40.906" v="773" actId="27636"/>
          <ac:spMkLst>
            <pc:docMk/>
            <pc:sldMk cId="2568282499" sldId="298"/>
            <ac:spMk id="2" creationId="{C6B956CA-1A63-CE4F-0D9C-31DE645CCD08}"/>
          </ac:spMkLst>
        </pc:spChg>
      </pc:sldChg>
      <pc:sldChg chg="del">
        <pc:chgData name="岡田 陸" userId="e4191a97c80654fe" providerId="LiveId" clId="{70CF4B0F-4AEE-41C0-AAD0-B7BCD399AFF4}" dt="2023-01-17T14:20:34.104" v="3" actId="47"/>
        <pc:sldMkLst>
          <pc:docMk/>
          <pc:sldMk cId="1681723661" sldId="299"/>
        </pc:sldMkLst>
      </pc:sldChg>
      <pc:sldChg chg="del">
        <pc:chgData name="岡田 陸" userId="e4191a97c80654fe" providerId="LiveId" clId="{70CF4B0F-4AEE-41C0-AAD0-B7BCD399AFF4}" dt="2023-01-17T14:20:33.394" v="2" actId="47"/>
        <pc:sldMkLst>
          <pc:docMk/>
          <pc:sldMk cId="120699799" sldId="301"/>
        </pc:sldMkLst>
      </pc:sldChg>
      <pc:sldChg chg="addSp delSp modSp mod modNotesTx">
        <pc:chgData name="岡田 陸" userId="e4191a97c80654fe" providerId="LiveId" clId="{70CF4B0F-4AEE-41C0-AAD0-B7BCD399AFF4}" dt="2023-01-26T06:04:18.293" v="1172" actId="478"/>
        <pc:sldMkLst>
          <pc:docMk/>
          <pc:sldMk cId="2317790272" sldId="302"/>
        </pc:sldMkLst>
        <pc:spChg chg="add del mod">
          <ac:chgData name="岡田 陸" userId="e4191a97c80654fe" providerId="LiveId" clId="{70CF4B0F-4AEE-41C0-AAD0-B7BCD399AFF4}" dt="2023-01-18T06:31:06.105" v="1169" actId="478"/>
          <ac:spMkLst>
            <pc:docMk/>
            <pc:sldMk cId="2317790272" sldId="302"/>
            <ac:spMk id="3" creationId="{5B9FE3B8-0B25-284A-7A21-7F5804F2EFCA}"/>
          </ac:spMkLst>
        </pc:spChg>
        <pc:spChg chg="mod">
          <ac:chgData name="岡田 陸" userId="e4191a97c80654fe" providerId="LiveId" clId="{70CF4B0F-4AEE-41C0-AAD0-B7BCD399AFF4}" dt="2023-01-18T02:49:35.178" v="546" actId="403"/>
          <ac:spMkLst>
            <pc:docMk/>
            <pc:sldMk cId="2317790272" sldId="302"/>
            <ac:spMk id="4" creationId="{4F2A8FF5-964B-A0B8-8F2B-771BA0E772B7}"/>
          </ac:spMkLst>
        </pc:spChg>
        <pc:spChg chg="mod">
          <ac:chgData name="岡田 陸" userId="e4191a97c80654fe" providerId="LiveId" clId="{70CF4B0F-4AEE-41C0-AAD0-B7BCD399AFF4}" dt="2023-01-18T02:49:29.501" v="545" actId="1036"/>
          <ac:spMkLst>
            <pc:docMk/>
            <pc:sldMk cId="2317790272" sldId="302"/>
            <ac:spMk id="5" creationId="{DE8DA0D6-7FAB-BAB8-0F41-DF761816697E}"/>
          </ac:spMkLst>
        </pc:spChg>
        <pc:spChg chg="mod">
          <ac:chgData name="岡田 陸" userId="e4191a97c80654fe" providerId="LiveId" clId="{70CF4B0F-4AEE-41C0-AAD0-B7BCD399AFF4}" dt="2023-01-18T02:49:40.657" v="547" actId="1076"/>
          <ac:spMkLst>
            <pc:docMk/>
            <pc:sldMk cId="2317790272" sldId="302"/>
            <ac:spMk id="8" creationId="{37C558A3-80DF-14C7-25BF-96B2EA1C1BBD}"/>
          </ac:spMkLst>
        </pc:spChg>
        <pc:spChg chg="mod">
          <ac:chgData name="岡田 陸" userId="e4191a97c80654fe" providerId="LiveId" clId="{70CF4B0F-4AEE-41C0-AAD0-B7BCD399AFF4}" dt="2023-01-18T02:49:29.501" v="545" actId="1036"/>
          <ac:spMkLst>
            <pc:docMk/>
            <pc:sldMk cId="2317790272" sldId="302"/>
            <ac:spMk id="9" creationId="{50248FA4-5E17-0CE5-1EED-B22366FE7C3B}"/>
          </ac:spMkLst>
        </pc:spChg>
        <pc:spChg chg="mod">
          <ac:chgData name="岡田 陸" userId="e4191a97c80654fe" providerId="LiveId" clId="{70CF4B0F-4AEE-41C0-AAD0-B7BCD399AFF4}" dt="2023-01-18T02:49:29.501" v="545" actId="1036"/>
          <ac:spMkLst>
            <pc:docMk/>
            <pc:sldMk cId="2317790272" sldId="302"/>
            <ac:spMk id="10" creationId="{30C60879-B069-439D-66AD-C3E36C909C7E}"/>
          </ac:spMkLst>
        </pc:spChg>
        <pc:spChg chg="mod">
          <ac:chgData name="岡田 陸" userId="e4191a97c80654fe" providerId="LiveId" clId="{70CF4B0F-4AEE-41C0-AAD0-B7BCD399AFF4}" dt="2023-01-18T02:49:29.501" v="545" actId="1036"/>
          <ac:spMkLst>
            <pc:docMk/>
            <pc:sldMk cId="2317790272" sldId="302"/>
            <ac:spMk id="11" creationId="{F0D031B2-9415-4299-4579-D0AD59013389}"/>
          </ac:spMkLst>
        </pc:spChg>
        <pc:spChg chg="mod">
          <ac:chgData name="岡田 陸" userId="e4191a97c80654fe" providerId="LiveId" clId="{70CF4B0F-4AEE-41C0-AAD0-B7BCD399AFF4}" dt="2023-01-18T02:49:29.501" v="545" actId="1036"/>
          <ac:spMkLst>
            <pc:docMk/>
            <pc:sldMk cId="2317790272" sldId="302"/>
            <ac:spMk id="14" creationId="{821D28BF-0827-30E9-43AF-D0700F620F82}"/>
          </ac:spMkLst>
        </pc:spChg>
        <pc:spChg chg="mod">
          <ac:chgData name="岡田 陸" userId="e4191a97c80654fe" providerId="LiveId" clId="{70CF4B0F-4AEE-41C0-AAD0-B7BCD399AFF4}" dt="2023-01-18T02:49:29.501" v="545" actId="1036"/>
          <ac:spMkLst>
            <pc:docMk/>
            <pc:sldMk cId="2317790272" sldId="302"/>
            <ac:spMk id="15" creationId="{3FAE4C5E-B585-E3EC-B843-61230A01D8AF}"/>
          </ac:spMkLst>
        </pc:spChg>
        <pc:spChg chg="mod">
          <ac:chgData name="岡田 陸" userId="e4191a97c80654fe" providerId="LiveId" clId="{70CF4B0F-4AEE-41C0-AAD0-B7BCD399AFF4}" dt="2023-01-18T02:49:29.501" v="545" actId="1036"/>
          <ac:spMkLst>
            <pc:docMk/>
            <pc:sldMk cId="2317790272" sldId="302"/>
            <ac:spMk id="16" creationId="{FAD85C1B-FAAA-C4CE-0712-F2C530242B82}"/>
          </ac:spMkLst>
        </pc:spChg>
        <pc:spChg chg="del mod">
          <ac:chgData name="岡田 陸" userId="e4191a97c80654fe" providerId="LiveId" clId="{70CF4B0F-4AEE-41C0-AAD0-B7BCD399AFF4}" dt="2023-01-18T02:52:31.133" v="552" actId="478"/>
          <ac:spMkLst>
            <pc:docMk/>
            <pc:sldMk cId="2317790272" sldId="302"/>
            <ac:spMk id="17" creationId="{03E0005D-4F1F-B51F-515E-30D9816ED8FE}"/>
          </ac:spMkLst>
        </pc:spChg>
        <pc:spChg chg="add del mod">
          <ac:chgData name="岡田 陸" userId="e4191a97c80654fe" providerId="LiveId" clId="{70CF4B0F-4AEE-41C0-AAD0-B7BCD399AFF4}" dt="2023-01-18T06:31:09.753" v="1170" actId="478"/>
          <ac:spMkLst>
            <pc:docMk/>
            <pc:sldMk cId="2317790272" sldId="302"/>
            <ac:spMk id="18" creationId="{EF2F2A00-84AD-830E-FAC6-ABEA375D4B9E}"/>
          </ac:spMkLst>
        </pc:spChg>
        <pc:spChg chg="mod">
          <ac:chgData name="岡田 陸" userId="e4191a97c80654fe" providerId="LiveId" clId="{70CF4B0F-4AEE-41C0-AAD0-B7BCD399AFF4}" dt="2023-01-18T02:49:29.501" v="545" actId="1036"/>
          <ac:spMkLst>
            <pc:docMk/>
            <pc:sldMk cId="2317790272" sldId="302"/>
            <ac:spMk id="20" creationId="{2123553F-03E0-366F-11F5-9B839952E9DF}"/>
          </ac:spMkLst>
        </pc:spChg>
        <pc:spChg chg="mod">
          <ac:chgData name="岡田 陸" userId="e4191a97c80654fe" providerId="LiveId" clId="{70CF4B0F-4AEE-41C0-AAD0-B7BCD399AFF4}" dt="2023-01-18T02:49:29.501" v="545" actId="1036"/>
          <ac:spMkLst>
            <pc:docMk/>
            <pc:sldMk cId="2317790272" sldId="302"/>
            <ac:spMk id="21" creationId="{F7FB1FC8-A235-C2C1-B70E-3FFD0FBEE2E4}"/>
          </ac:spMkLst>
        </pc:spChg>
        <pc:spChg chg="mod">
          <ac:chgData name="岡田 陸" userId="e4191a97c80654fe" providerId="LiveId" clId="{70CF4B0F-4AEE-41C0-AAD0-B7BCD399AFF4}" dt="2023-01-18T02:49:29.501" v="545" actId="1036"/>
          <ac:spMkLst>
            <pc:docMk/>
            <pc:sldMk cId="2317790272" sldId="302"/>
            <ac:spMk id="22" creationId="{C9BF4EC6-EA8B-5603-26F1-04EB1BB716D4}"/>
          </ac:spMkLst>
        </pc:spChg>
        <pc:spChg chg="mod">
          <ac:chgData name="岡田 陸" userId="e4191a97c80654fe" providerId="LiveId" clId="{70CF4B0F-4AEE-41C0-AAD0-B7BCD399AFF4}" dt="2023-01-18T02:49:29.501" v="545" actId="1036"/>
          <ac:spMkLst>
            <pc:docMk/>
            <pc:sldMk cId="2317790272" sldId="302"/>
            <ac:spMk id="25" creationId="{D4EB9256-DD27-284A-62F2-1B2CFDEC4AEA}"/>
          </ac:spMkLst>
        </pc:spChg>
        <pc:spChg chg="mod">
          <ac:chgData name="岡田 陸" userId="e4191a97c80654fe" providerId="LiveId" clId="{70CF4B0F-4AEE-41C0-AAD0-B7BCD399AFF4}" dt="2023-01-18T02:49:29.501" v="545" actId="1036"/>
          <ac:spMkLst>
            <pc:docMk/>
            <pc:sldMk cId="2317790272" sldId="302"/>
            <ac:spMk id="27" creationId="{ABEEF284-0AD1-7A1A-98C3-92A03DF5BECA}"/>
          </ac:spMkLst>
        </pc:spChg>
        <pc:spChg chg="mod">
          <ac:chgData name="岡田 陸" userId="e4191a97c80654fe" providerId="LiveId" clId="{70CF4B0F-4AEE-41C0-AAD0-B7BCD399AFF4}" dt="2023-01-18T02:49:29.501" v="545" actId="1036"/>
          <ac:spMkLst>
            <pc:docMk/>
            <pc:sldMk cId="2317790272" sldId="302"/>
            <ac:spMk id="31" creationId="{9D3D31E8-D5BC-A811-70E6-2A702298A46C}"/>
          </ac:spMkLst>
        </pc:spChg>
        <pc:picChg chg="mod">
          <ac:chgData name="岡田 陸" userId="e4191a97c80654fe" providerId="LiveId" clId="{70CF4B0F-4AEE-41C0-AAD0-B7BCD399AFF4}" dt="2023-01-18T02:49:29.501" v="545" actId="1036"/>
          <ac:picMkLst>
            <pc:docMk/>
            <pc:sldMk cId="2317790272" sldId="302"/>
            <ac:picMk id="2" creationId="{34A23A6C-5926-FFC2-A3B4-9F9F1FC0D286}"/>
          </ac:picMkLst>
        </pc:picChg>
        <pc:picChg chg="mod">
          <ac:chgData name="岡田 陸" userId="e4191a97c80654fe" providerId="LiveId" clId="{70CF4B0F-4AEE-41C0-AAD0-B7BCD399AFF4}" dt="2023-01-18T02:49:29.501" v="545" actId="1036"/>
          <ac:picMkLst>
            <pc:docMk/>
            <pc:sldMk cId="2317790272" sldId="302"/>
            <ac:picMk id="7" creationId="{B0D88F23-9733-9332-443E-C34E75B580E0}"/>
          </ac:picMkLst>
        </pc:picChg>
        <pc:picChg chg="mod">
          <ac:chgData name="岡田 陸" userId="e4191a97c80654fe" providerId="LiveId" clId="{70CF4B0F-4AEE-41C0-AAD0-B7BCD399AFF4}" dt="2023-01-18T02:49:29.501" v="545" actId="1036"/>
          <ac:picMkLst>
            <pc:docMk/>
            <pc:sldMk cId="2317790272" sldId="302"/>
            <ac:picMk id="30" creationId="{9D311F5A-5D36-12F2-33E0-6F630EBDC086}"/>
          </ac:picMkLst>
        </pc:picChg>
        <pc:cxnChg chg="add del mod">
          <ac:chgData name="岡田 陸" userId="e4191a97c80654fe" providerId="LiveId" clId="{70CF4B0F-4AEE-41C0-AAD0-B7BCD399AFF4}" dt="2023-01-26T06:04:15.229" v="1171" actId="478"/>
          <ac:cxnSpMkLst>
            <pc:docMk/>
            <pc:sldMk cId="2317790272" sldId="302"/>
            <ac:cxnSpMk id="12" creationId="{7B5EBC56-B261-7D11-716D-042CA55150C1}"/>
          </ac:cxnSpMkLst>
        </pc:cxnChg>
        <pc:cxnChg chg="add del mod">
          <ac:chgData name="岡田 陸" userId="e4191a97c80654fe" providerId="LiveId" clId="{70CF4B0F-4AEE-41C0-AAD0-B7BCD399AFF4}" dt="2023-01-26T06:04:18.293" v="1172" actId="478"/>
          <ac:cxnSpMkLst>
            <pc:docMk/>
            <pc:sldMk cId="2317790272" sldId="302"/>
            <ac:cxnSpMk id="13" creationId="{57A97258-B02D-7E57-A987-F5A7FE09BBB5}"/>
          </ac:cxnSpMkLst>
        </pc:cxnChg>
      </pc:sldChg>
      <pc:sldChg chg="modNotesTx">
        <pc:chgData name="岡田 陸" userId="e4191a97c80654fe" providerId="LiveId" clId="{70CF4B0F-4AEE-41C0-AAD0-B7BCD399AFF4}" dt="2023-01-18T04:05:18.345" v="939" actId="6549"/>
        <pc:sldMkLst>
          <pc:docMk/>
          <pc:sldMk cId="1500660054" sldId="303"/>
        </pc:sldMkLst>
      </pc:sldChg>
      <pc:sldChg chg="modSp mod modNotesTx">
        <pc:chgData name="岡田 陸" userId="e4191a97c80654fe" providerId="LiveId" clId="{70CF4B0F-4AEE-41C0-AAD0-B7BCD399AFF4}" dt="2023-01-18T04:07:00.804" v="1128" actId="20577"/>
        <pc:sldMkLst>
          <pc:docMk/>
          <pc:sldMk cId="3234112981" sldId="304"/>
        </pc:sldMkLst>
        <pc:spChg chg="mod">
          <ac:chgData name="岡田 陸" userId="e4191a97c80654fe" providerId="LiveId" clId="{70CF4B0F-4AEE-41C0-AAD0-B7BCD399AFF4}" dt="2023-01-17T14:50:23.258" v="195" actId="14100"/>
          <ac:spMkLst>
            <pc:docMk/>
            <pc:sldMk cId="3234112981" sldId="304"/>
            <ac:spMk id="15" creationId="{AB6D1928-BE7A-4EEB-CDEC-7A2F61419E8A}"/>
          </ac:spMkLst>
        </pc:spChg>
        <pc:spChg chg="mod">
          <ac:chgData name="岡田 陸" userId="e4191a97c80654fe" providerId="LiveId" clId="{70CF4B0F-4AEE-41C0-AAD0-B7BCD399AFF4}" dt="2023-01-17T14:41:38.701" v="180" actId="20577"/>
          <ac:spMkLst>
            <pc:docMk/>
            <pc:sldMk cId="3234112981" sldId="304"/>
            <ac:spMk id="16" creationId="{B3CF6AAC-BD7A-6F56-6DFC-0770C07E05CF}"/>
          </ac:spMkLst>
        </pc:spChg>
      </pc:sldChg>
      <pc:sldChg chg="addSp modSp add mod modNotesTx">
        <pc:chgData name="岡田 陸" userId="e4191a97c80654fe" providerId="LiveId" clId="{70CF4B0F-4AEE-41C0-AAD0-B7BCD399AFF4}" dt="2023-01-18T03:14:01.303" v="769" actId="20577"/>
        <pc:sldMkLst>
          <pc:docMk/>
          <pc:sldMk cId="2191617547" sldId="305"/>
        </pc:sldMkLst>
        <pc:spChg chg="mod">
          <ac:chgData name="岡田 陸" userId="e4191a97c80654fe" providerId="LiveId" clId="{70CF4B0F-4AEE-41C0-AAD0-B7BCD399AFF4}" dt="2023-01-18T03:12:13.697" v="751" actId="14100"/>
          <ac:spMkLst>
            <pc:docMk/>
            <pc:sldMk cId="2191617547" sldId="305"/>
            <ac:spMk id="3" creationId="{73CD6D0A-E64C-B4A6-DF30-8A7164889452}"/>
          </ac:spMkLst>
        </pc:spChg>
        <pc:spChg chg="add mod">
          <ac:chgData name="岡田 陸" userId="e4191a97c80654fe" providerId="LiveId" clId="{70CF4B0F-4AEE-41C0-AAD0-B7BCD399AFF4}" dt="2023-01-18T02:54:28.614" v="572" actId="1076"/>
          <ac:spMkLst>
            <pc:docMk/>
            <pc:sldMk cId="2191617547" sldId="305"/>
            <ac:spMk id="4" creationId="{BFF37C11-4491-F5D5-7CC0-44E64CF7EDB2}"/>
          </ac:spMkLst>
        </pc:spChg>
        <pc:spChg chg="mod">
          <ac:chgData name="岡田 陸" userId="e4191a97c80654fe" providerId="LiveId" clId="{70CF4B0F-4AEE-41C0-AAD0-B7BCD399AFF4}" dt="2023-01-18T03:13:30.512" v="760" actId="688"/>
          <ac:spMkLst>
            <pc:docMk/>
            <pc:sldMk cId="2191617547" sldId="305"/>
            <ac:spMk id="5" creationId="{FAECB403-70C4-52C5-D452-1B51D8582A91}"/>
          </ac:spMkLst>
        </pc:spChg>
        <pc:spChg chg="mod">
          <ac:chgData name="岡田 陸" userId="e4191a97c80654fe" providerId="LiveId" clId="{70CF4B0F-4AEE-41C0-AAD0-B7BCD399AFF4}" dt="2023-01-18T03:13:37.218" v="761" actId="14100"/>
          <ac:spMkLst>
            <pc:docMk/>
            <pc:sldMk cId="2191617547" sldId="305"/>
            <ac:spMk id="6" creationId="{08BDA52F-F3B2-CD07-02EB-F652C60D0B33}"/>
          </ac:spMkLst>
        </pc:spChg>
        <pc:spChg chg="mod">
          <ac:chgData name="岡田 陸" userId="e4191a97c80654fe" providerId="LiveId" clId="{70CF4B0F-4AEE-41C0-AAD0-B7BCD399AFF4}" dt="2023-01-18T03:12:45.908" v="758" actId="14100"/>
          <ac:spMkLst>
            <pc:docMk/>
            <pc:sldMk cId="2191617547" sldId="305"/>
            <ac:spMk id="7" creationId="{3635FFA0-6B4F-5EAF-AA46-02DB4D4FC82D}"/>
          </ac:spMkLst>
        </pc:spChg>
        <pc:spChg chg="mod">
          <ac:chgData name="岡田 陸" userId="e4191a97c80654fe" providerId="LiveId" clId="{70CF4B0F-4AEE-41C0-AAD0-B7BCD399AFF4}" dt="2023-01-18T02:56:44.679" v="607" actId="14100"/>
          <ac:spMkLst>
            <pc:docMk/>
            <pc:sldMk cId="2191617547" sldId="305"/>
            <ac:spMk id="19" creationId="{7C6C6A9D-4BB9-E41A-F561-0DFC108DE994}"/>
          </ac:spMkLst>
        </pc:spChg>
        <pc:spChg chg="add mod">
          <ac:chgData name="岡田 陸" userId="e4191a97c80654fe" providerId="LiveId" clId="{70CF4B0F-4AEE-41C0-AAD0-B7BCD399AFF4}" dt="2023-01-18T02:54:49.516" v="578" actId="1076"/>
          <ac:spMkLst>
            <pc:docMk/>
            <pc:sldMk cId="2191617547" sldId="305"/>
            <ac:spMk id="22" creationId="{3A2359A2-4D83-8E08-7D76-541A5658FB01}"/>
          </ac:spMkLst>
        </pc:spChg>
        <pc:spChg chg="add mod">
          <ac:chgData name="岡田 陸" userId="e4191a97c80654fe" providerId="LiveId" clId="{70CF4B0F-4AEE-41C0-AAD0-B7BCD399AFF4}" dt="2023-01-18T02:56:27.220" v="602" actId="1076"/>
          <ac:spMkLst>
            <pc:docMk/>
            <pc:sldMk cId="2191617547" sldId="305"/>
            <ac:spMk id="24" creationId="{A64FBEDD-3EE7-9BD3-E80B-5EBE8136FCFE}"/>
          </ac:spMkLst>
        </pc:spChg>
        <pc:spChg chg="add mod">
          <ac:chgData name="岡田 陸" userId="e4191a97c80654fe" providerId="LiveId" clId="{70CF4B0F-4AEE-41C0-AAD0-B7BCD399AFF4}" dt="2023-01-18T03:11:41.125" v="749" actId="14100"/>
          <ac:spMkLst>
            <pc:docMk/>
            <pc:sldMk cId="2191617547" sldId="305"/>
            <ac:spMk id="26" creationId="{7DBAAEF1-E7F6-CB92-FFFD-2CF92E8EF73D}"/>
          </ac:spMkLst>
        </pc:spChg>
        <pc:spChg chg="add mod">
          <ac:chgData name="岡田 陸" userId="e4191a97c80654fe" providerId="LiveId" clId="{70CF4B0F-4AEE-41C0-AAD0-B7BCD399AFF4}" dt="2023-01-18T03:06:30.539" v="741" actId="14100"/>
          <ac:spMkLst>
            <pc:docMk/>
            <pc:sldMk cId="2191617547" sldId="305"/>
            <ac:spMk id="28" creationId="{EA965E1A-B4D5-979D-DB8C-3FC7F83B9A0F}"/>
          </ac:spMkLst>
        </pc:spChg>
        <pc:spChg chg="mod">
          <ac:chgData name="岡田 陸" userId="e4191a97c80654fe" providerId="LiveId" clId="{70CF4B0F-4AEE-41C0-AAD0-B7BCD399AFF4}" dt="2023-01-18T03:14:01.303" v="769" actId="20577"/>
          <ac:spMkLst>
            <pc:docMk/>
            <pc:sldMk cId="2191617547" sldId="305"/>
            <ac:spMk id="37" creationId="{F986CC8F-04C5-2BA3-6ED1-D3E3EDE3B609}"/>
          </ac:spMkLst>
        </pc:spChg>
        <pc:spChg chg="mod">
          <ac:chgData name="岡田 陸" userId="e4191a97c80654fe" providerId="LiveId" clId="{70CF4B0F-4AEE-41C0-AAD0-B7BCD399AFF4}" dt="2023-01-17T15:36:06.947" v="267" actId="1038"/>
          <ac:spMkLst>
            <pc:docMk/>
            <pc:sldMk cId="2191617547" sldId="305"/>
            <ac:spMk id="42" creationId="{426CAC6B-155D-24FB-0104-FB17E35E0838}"/>
          </ac:spMkLst>
        </pc:spChg>
        <pc:spChg chg="mod">
          <ac:chgData name="岡田 陸" userId="e4191a97c80654fe" providerId="LiveId" clId="{70CF4B0F-4AEE-41C0-AAD0-B7BCD399AFF4}" dt="2023-01-17T15:36:06.947" v="267" actId="1038"/>
          <ac:spMkLst>
            <pc:docMk/>
            <pc:sldMk cId="2191617547" sldId="305"/>
            <ac:spMk id="43" creationId="{64A1AF7A-EB40-6950-2639-1A313F6EEE4D}"/>
          </ac:spMkLst>
        </pc:spChg>
        <pc:picChg chg="mod">
          <ac:chgData name="岡田 陸" userId="e4191a97c80654fe" providerId="LiveId" clId="{70CF4B0F-4AEE-41C0-AAD0-B7BCD399AFF4}" dt="2023-01-18T02:54:43.820" v="577" actId="1076"/>
          <ac:picMkLst>
            <pc:docMk/>
            <pc:sldMk cId="2191617547" sldId="305"/>
            <ac:picMk id="13" creationId="{7FE6A5FB-D859-7E70-1945-3423B80865B2}"/>
          </ac:picMkLst>
        </pc:picChg>
        <pc:picChg chg="mod">
          <ac:chgData name="岡田 陸" userId="e4191a97c80654fe" providerId="LiveId" clId="{70CF4B0F-4AEE-41C0-AAD0-B7BCD399AFF4}" dt="2023-01-18T02:56:20.900" v="601" actId="1076"/>
          <ac:picMkLst>
            <pc:docMk/>
            <pc:sldMk cId="2191617547" sldId="305"/>
            <ac:picMk id="15" creationId="{F17EDFA9-8C54-C890-1097-C18819DBDC78}"/>
          </ac:picMkLst>
        </pc:picChg>
        <pc:picChg chg="mod">
          <ac:chgData name="岡田 陸" userId="e4191a97c80654fe" providerId="LiveId" clId="{70CF4B0F-4AEE-41C0-AAD0-B7BCD399AFF4}" dt="2023-01-18T03:11:04.245" v="746" actId="14100"/>
          <ac:picMkLst>
            <pc:docMk/>
            <pc:sldMk cId="2191617547" sldId="305"/>
            <ac:picMk id="18" creationId="{18CDEFBF-50CE-58AE-E160-FE71DA1A71F2}"/>
          </ac:picMkLst>
        </pc:picChg>
      </pc:sldChg>
    </pc:docChg>
  </pc:docChgLst>
  <pc:docChgLst>
    <pc:chgData name="岡田 陸" userId="e4191a97c80654fe" providerId="LiveId" clId="{D959864A-1D30-4BD5-A59B-42A00E43FEB0}"/>
    <pc:docChg chg="undo custSel addSld delSld modSld sldOrd">
      <pc:chgData name="岡田 陸" userId="e4191a97c80654fe" providerId="LiveId" clId="{D959864A-1D30-4BD5-A59B-42A00E43FEB0}" dt="2023-01-12T08:22:49.733" v="1781" actId="208"/>
      <pc:docMkLst>
        <pc:docMk/>
      </pc:docMkLst>
      <pc:sldChg chg="modSp mod modNotesTx">
        <pc:chgData name="岡田 陸" userId="e4191a97c80654fe" providerId="LiveId" clId="{D959864A-1D30-4BD5-A59B-42A00E43FEB0}" dt="2023-01-12T07:24:38.990" v="1680" actId="6549"/>
        <pc:sldMkLst>
          <pc:docMk/>
          <pc:sldMk cId="2829171544" sldId="257"/>
        </pc:sldMkLst>
        <pc:spChg chg="mod">
          <ac:chgData name="岡田 陸" userId="e4191a97c80654fe" providerId="LiveId" clId="{D959864A-1D30-4BD5-A59B-42A00E43FEB0}" dt="2023-01-12T07:24:38.990" v="1680" actId="6549"/>
          <ac:spMkLst>
            <pc:docMk/>
            <pc:sldMk cId="2829171544" sldId="257"/>
            <ac:spMk id="2" creationId="{E91E5C06-EE9A-A291-58E8-2A40B9827430}"/>
          </ac:spMkLst>
        </pc:spChg>
      </pc:sldChg>
      <pc:sldChg chg="modSp mod modNotesTx">
        <pc:chgData name="岡田 陸" userId="e4191a97c80654fe" providerId="LiveId" clId="{D959864A-1D30-4BD5-A59B-42A00E43FEB0}" dt="2023-01-12T07:44:44.305" v="1731" actId="1076"/>
        <pc:sldMkLst>
          <pc:docMk/>
          <pc:sldMk cId="2351927497" sldId="258"/>
        </pc:sldMkLst>
        <pc:spChg chg="mod">
          <ac:chgData name="岡田 陸" userId="e4191a97c80654fe" providerId="LiveId" clId="{D959864A-1D30-4BD5-A59B-42A00E43FEB0}" dt="2023-01-12T07:44:28.512" v="1730" actId="115"/>
          <ac:spMkLst>
            <pc:docMk/>
            <pc:sldMk cId="2351927497" sldId="258"/>
            <ac:spMk id="3" creationId="{982EE3B4-6AE4-8958-2979-621FCBC0F324}"/>
          </ac:spMkLst>
        </pc:spChg>
        <pc:picChg chg="mod">
          <ac:chgData name="岡田 陸" userId="e4191a97c80654fe" providerId="LiveId" clId="{D959864A-1D30-4BD5-A59B-42A00E43FEB0}" dt="2023-01-12T07:44:44.305" v="1731" actId="1076"/>
          <ac:picMkLst>
            <pc:docMk/>
            <pc:sldMk cId="2351927497" sldId="258"/>
            <ac:picMk id="5" creationId="{AB95E648-29B6-FE49-B8AB-0F390B779DD0}"/>
          </ac:picMkLst>
        </pc:picChg>
      </pc:sldChg>
      <pc:sldChg chg="modSp mod">
        <pc:chgData name="岡田 陸" userId="e4191a97c80654fe" providerId="LiveId" clId="{D959864A-1D30-4BD5-A59B-42A00E43FEB0}" dt="2023-01-09T02:52:45.439" v="844"/>
        <pc:sldMkLst>
          <pc:docMk/>
          <pc:sldMk cId="1251713921" sldId="259"/>
        </pc:sldMkLst>
        <pc:spChg chg="mod">
          <ac:chgData name="岡田 陸" userId="e4191a97c80654fe" providerId="LiveId" clId="{D959864A-1D30-4BD5-A59B-42A00E43FEB0}" dt="2023-01-09T02:52:45.439" v="844"/>
          <ac:spMkLst>
            <pc:docMk/>
            <pc:sldMk cId="1251713921" sldId="259"/>
            <ac:spMk id="2" creationId="{31AFAFCC-4DD7-98DA-D8F7-5B3A9741B74C}"/>
          </ac:spMkLst>
        </pc:spChg>
      </pc:sldChg>
      <pc:sldChg chg="modSp mod">
        <pc:chgData name="岡田 陸" userId="e4191a97c80654fe" providerId="LiveId" clId="{D959864A-1D30-4BD5-A59B-42A00E43FEB0}" dt="2023-01-09T02:15:27.802" v="426" actId="20577"/>
        <pc:sldMkLst>
          <pc:docMk/>
          <pc:sldMk cId="1020150811" sldId="260"/>
        </pc:sldMkLst>
        <pc:spChg chg="mod">
          <ac:chgData name="岡田 陸" userId="e4191a97c80654fe" providerId="LiveId" clId="{D959864A-1D30-4BD5-A59B-42A00E43FEB0}" dt="2023-01-09T02:15:27.802" v="426" actId="20577"/>
          <ac:spMkLst>
            <pc:docMk/>
            <pc:sldMk cId="1020150811" sldId="260"/>
            <ac:spMk id="4" creationId="{D0FBE9C5-EE6E-97FB-0B52-1153F044DEF2}"/>
          </ac:spMkLst>
        </pc:spChg>
      </pc:sldChg>
      <pc:sldChg chg="modSp mod">
        <pc:chgData name="岡田 陸" userId="e4191a97c80654fe" providerId="LiveId" clId="{D959864A-1D30-4BD5-A59B-42A00E43FEB0}" dt="2023-01-12T03:54:28.843" v="1441"/>
        <pc:sldMkLst>
          <pc:docMk/>
          <pc:sldMk cId="634386356" sldId="261"/>
        </pc:sldMkLst>
        <pc:spChg chg="mod">
          <ac:chgData name="岡田 陸" userId="e4191a97c80654fe" providerId="LiveId" clId="{D959864A-1D30-4BD5-A59B-42A00E43FEB0}" dt="2023-01-09T02:17:22.261" v="427"/>
          <ac:spMkLst>
            <pc:docMk/>
            <pc:sldMk cId="634386356" sldId="261"/>
            <ac:spMk id="2" creationId="{DB12E046-8657-AF3D-7497-BA2594B6F135}"/>
          </ac:spMkLst>
        </pc:spChg>
        <pc:spChg chg="mod">
          <ac:chgData name="岡田 陸" userId="e4191a97c80654fe" providerId="LiveId" clId="{D959864A-1D30-4BD5-A59B-42A00E43FEB0}" dt="2023-01-12T03:54:28.843" v="1441"/>
          <ac:spMkLst>
            <pc:docMk/>
            <pc:sldMk cId="634386356" sldId="261"/>
            <ac:spMk id="3" creationId="{D4FD00C1-D641-274E-C976-54BE9E6BED56}"/>
          </ac:spMkLst>
        </pc:spChg>
      </pc:sldChg>
      <pc:sldChg chg="addSp modSp new mod">
        <pc:chgData name="岡田 陸" userId="e4191a97c80654fe" providerId="LiveId" clId="{D959864A-1D30-4BD5-A59B-42A00E43FEB0}" dt="2023-01-09T02:51:56.148" v="821" actId="1076"/>
        <pc:sldMkLst>
          <pc:docMk/>
          <pc:sldMk cId="2459372524" sldId="262"/>
        </pc:sldMkLst>
        <pc:spChg chg="mod">
          <ac:chgData name="岡田 陸" userId="e4191a97c80654fe" providerId="LiveId" clId="{D959864A-1D30-4BD5-A59B-42A00E43FEB0}" dt="2023-01-09T02:23:10.745" v="675"/>
          <ac:spMkLst>
            <pc:docMk/>
            <pc:sldMk cId="2459372524" sldId="262"/>
            <ac:spMk id="2" creationId="{59AFE088-C328-C287-7ACF-96C8B6E3FFD1}"/>
          </ac:spMkLst>
        </pc:spChg>
        <pc:spChg chg="mod">
          <ac:chgData name="岡田 陸" userId="e4191a97c80654fe" providerId="LiveId" clId="{D959864A-1D30-4BD5-A59B-42A00E43FEB0}" dt="2023-01-09T02:23:44.659" v="677"/>
          <ac:spMkLst>
            <pc:docMk/>
            <pc:sldMk cId="2459372524" sldId="262"/>
            <ac:spMk id="3" creationId="{BB2D8E75-F68F-3923-5213-0189ACAA0715}"/>
          </ac:spMkLst>
        </pc:spChg>
        <pc:graphicFrameChg chg="add mod modGraphic">
          <ac:chgData name="岡田 陸" userId="e4191a97c80654fe" providerId="LiveId" clId="{D959864A-1D30-4BD5-A59B-42A00E43FEB0}" dt="2023-01-09T02:51:56.148" v="821" actId="1076"/>
          <ac:graphicFrameMkLst>
            <pc:docMk/>
            <pc:sldMk cId="2459372524" sldId="262"/>
            <ac:graphicFrameMk id="5" creationId="{03B668AF-025C-D54D-AA1C-16B6A2D20BDF}"/>
          </ac:graphicFrameMkLst>
        </pc:graphicFrameChg>
        <pc:picChg chg="add mod">
          <ac:chgData name="岡田 陸" userId="e4191a97c80654fe" providerId="LiveId" clId="{D959864A-1D30-4BD5-A59B-42A00E43FEB0}" dt="2023-01-09T02:23:56.823" v="679" actId="1076"/>
          <ac:picMkLst>
            <pc:docMk/>
            <pc:sldMk cId="2459372524" sldId="262"/>
            <ac:picMk id="4" creationId="{0B4AE274-543D-8C67-6A44-97FB0ABE5F23}"/>
          </ac:picMkLst>
        </pc:picChg>
      </pc:sldChg>
      <pc:sldChg chg="modSp new mod">
        <pc:chgData name="岡田 陸" userId="e4191a97c80654fe" providerId="LiveId" clId="{D959864A-1D30-4BD5-A59B-42A00E43FEB0}" dt="2023-01-09T02:46:57.455" v="726"/>
        <pc:sldMkLst>
          <pc:docMk/>
          <pc:sldMk cId="102027933" sldId="263"/>
        </pc:sldMkLst>
        <pc:spChg chg="mod">
          <ac:chgData name="岡田 陸" userId="e4191a97c80654fe" providerId="LiveId" clId="{D959864A-1D30-4BD5-A59B-42A00E43FEB0}" dt="2023-01-09T02:46:57.455" v="726"/>
          <ac:spMkLst>
            <pc:docMk/>
            <pc:sldMk cId="102027933" sldId="263"/>
            <ac:spMk id="2" creationId="{64195FF1-5A25-8A69-D93C-72B6E0A05F34}"/>
          </ac:spMkLst>
        </pc:spChg>
      </pc:sldChg>
      <pc:sldChg chg="modSp new mod">
        <pc:chgData name="岡田 陸" userId="e4191a97c80654fe" providerId="LiveId" clId="{D959864A-1D30-4BD5-A59B-42A00E43FEB0}" dt="2023-01-09T02:47:53.853" v="765" actId="5793"/>
        <pc:sldMkLst>
          <pc:docMk/>
          <pc:sldMk cId="1828569405" sldId="264"/>
        </pc:sldMkLst>
        <pc:spChg chg="mod">
          <ac:chgData name="岡田 陸" userId="e4191a97c80654fe" providerId="LiveId" clId="{D959864A-1D30-4BD5-A59B-42A00E43FEB0}" dt="2023-01-09T02:47:10.651" v="742"/>
          <ac:spMkLst>
            <pc:docMk/>
            <pc:sldMk cId="1828569405" sldId="264"/>
            <ac:spMk id="2" creationId="{38C929C9-8876-9FE8-D8F6-120CAFE74230}"/>
          </ac:spMkLst>
        </pc:spChg>
        <pc:spChg chg="mod">
          <ac:chgData name="岡田 陸" userId="e4191a97c80654fe" providerId="LiveId" clId="{D959864A-1D30-4BD5-A59B-42A00E43FEB0}" dt="2023-01-09T02:47:53.853" v="765" actId="5793"/>
          <ac:spMkLst>
            <pc:docMk/>
            <pc:sldMk cId="1828569405" sldId="264"/>
            <ac:spMk id="3" creationId="{36E2EFE7-6CA6-4D36-43B1-3F14A5883DBE}"/>
          </ac:spMkLst>
        </pc:spChg>
      </pc:sldChg>
      <pc:sldChg chg="modSp new mod">
        <pc:chgData name="岡田 陸" userId="e4191a97c80654fe" providerId="LiveId" clId="{D959864A-1D30-4BD5-A59B-42A00E43FEB0}" dt="2023-01-09T02:47:22.105" v="760"/>
        <pc:sldMkLst>
          <pc:docMk/>
          <pc:sldMk cId="3435793947" sldId="265"/>
        </pc:sldMkLst>
        <pc:spChg chg="mod">
          <ac:chgData name="岡田 陸" userId="e4191a97c80654fe" providerId="LiveId" clId="{D959864A-1D30-4BD5-A59B-42A00E43FEB0}" dt="2023-01-09T02:47:22.105" v="760"/>
          <ac:spMkLst>
            <pc:docMk/>
            <pc:sldMk cId="3435793947" sldId="265"/>
            <ac:spMk id="2" creationId="{F4797014-8E7D-8D5A-4ACC-38AA6464F450}"/>
          </ac:spMkLst>
        </pc:spChg>
      </pc:sldChg>
      <pc:sldChg chg="modSp add mod">
        <pc:chgData name="岡田 陸" userId="e4191a97c80654fe" providerId="LiveId" clId="{D959864A-1D30-4BD5-A59B-42A00E43FEB0}" dt="2023-01-12T07:53:20.796" v="1736" actId="20577"/>
        <pc:sldMkLst>
          <pc:docMk/>
          <pc:sldMk cId="3318475643" sldId="266"/>
        </pc:sldMkLst>
        <pc:spChg chg="mod">
          <ac:chgData name="岡田 陸" userId="e4191a97c80654fe" providerId="LiveId" clId="{D959864A-1D30-4BD5-A59B-42A00E43FEB0}" dt="2023-01-12T07:53:20.796" v="1736" actId="20577"/>
          <ac:spMkLst>
            <pc:docMk/>
            <pc:sldMk cId="3318475643" sldId="266"/>
            <ac:spMk id="3" creationId="{DA4D6CB4-055E-5FD6-86B9-501900CDD8A3}"/>
          </ac:spMkLst>
        </pc:spChg>
      </pc:sldChg>
      <pc:sldChg chg="addSp delSp modSp new mod">
        <pc:chgData name="岡田 陸" userId="e4191a97c80654fe" providerId="LiveId" clId="{D959864A-1D30-4BD5-A59B-42A00E43FEB0}" dt="2023-01-09T03:21:19.306" v="1358" actId="1076"/>
        <pc:sldMkLst>
          <pc:docMk/>
          <pc:sldMk cId="3282265588" sldId="267"/>
        </pc:sldMkLst>
        <pc:spChg chg="del mod">
          <ac:chgData name="岡田 陸" userId="e4191a97c80654fe" providerId="LiveId" clId="{D959864A-1D30-4BD5-A59B-42A00E43FEB0}" dt="2023-01-09T03:14:06.771" v="1262" actId="478"/>
          <ac:spMkLst>
            <pc:docMk/>
            <pc:sldMk cId="3282265588" sldId="267"/>
            <ac:spMk id="2" creationId="{B246465D-56C5-84E5-46BC-90FD516FFBF8}"/>
          </ac:spMkLst>
        </pc:spChg>
        <pc:spChg chg="del">
          <ac:chgData name="岡田 陸" userId="e4191a97c80654fe" providerId="LiveId" clId="{D959864A-1D30-4BD5-A59B-42A00E43FEB0}" dt="2023-01-09T03:14:08.967" v="1263" actId="478"/>
          <ac:spMkLst>
            <pc:docMk/>
            <pc:sldMk cId="3282265588" sldId="267"/>
            <ac:spMk id="3" creationId="{4D10CF51-2667-1036-0FD6-D9C008B6783D}"/>
          </ac:spMkLst>
        </pc:spChg>
        <pc:spChg chg="add del">
          <ac:chgData name="岡田 陸" userId="e4191a97c80654fe" providerId="LiveId" clId="{D959864A-1D30-4BD5-A59B-42A00E43FEB0}" dt="2023-01-09T03:20:40.008" v="1346" actId="478"/>
          <ac:spMkLst>
            <pc:docMk/>
            <pc:sldMk cId="3282265588" sldId="267"/>
            <ac:spMk id="24" creationId="{31703C28-24BE-471C-0270-B8B9C99A1DBA}"/>
          </ac:spMkLst>
        </pc:spChg>
        <pc:spChg chg="add mod">
          <ac:chgData name="岡田 陸" userId="e4191a97c80654fe" providerId="LiveId" clId="{D959864A-1D30-4BD5-A59B-42A00E43FEB0}" dt="2023-01-09T03:20:47.639" v="1349" actId="14100"/>
          <ac:spMkLst>
            <pc:docMk/>
            <pc:sldMk cId="3282265588" sldId="267"/>
            <ac:spMk id="25" creationId="{FE9F72D8-E3F3-1AAF-E4AD-81965B2C4AE0}"/>
          </ac:spMkLst>
        </pc:spChg>
        <pc:spChg chg="add mod">
          <ac:chgData name="岡田 陸" userId="e4191a97c80654fe" providerId="LiveId" clId="{D959864A-1D30-4BD5-A59B-42A00E43FEB0}" dt="2023-01-09T03:20:59.100" v="1352" actId="1076"/>
          <ac:spMkLst>
            <pc:docMk/>
            <pc:sldMk cId="3282265588" sldId="267"/>
            <ac:spMk id="26" creationId="{AAE05E91-93B1-FA6E-8BB7-9A0F72E44C82}"/>
          </ac:spMkLst>
        </pc:spChg>
        <pc:spChg chg="add mod">
          <ac:chgData name="岡田 陸" userId="e4191a97c80654fe" providerId="LiveId" clId="{D959864A-1D30-4BD5-A59B-42A00E43FEB0}" dt="2023-01-09T03:21:09.098" v="1355" actId="1076"/>
          <ac:spMkLst>
            <pc:docMk/>
            <pc:sldMk cId="3282265588" sldId="267"/>
            <ac:spMk id="27" creationId="{4ABD2DB7-D07A-3F2F-C03B-73487C76792E}"/>
          </ac:spMkLst>
        </pc:spChg>
        <pc:spChg chg="add mod">
          <ac:chgData name="岡田 陸" userId="e4191a97c80654fe" providerId="LiveId" clId="{D959864A-1D30-4BD5-A59B-42A00E43FEB0}" dt="2023-01-09T03:21:19.306" v="1358" actId="1076"/>
          <ac:spMkLst>
            <pc:docMk/>
            <pc:sldMk cId="3282265588" sldId="267"/>
            <ac:spMk id="28" creationId="{84CE4714-F22C-304F-9B28-C617E164932C}"/>
          </ac:spMkLst>
        </pc:spChg>
        <pc:picChg chg="add mod">
          <ac:chgData name="岡田 陸" userId="e4191a97c80654fe" providerId="LiveId" clId="{D959864A-1D30-4BD5-A59B-42A00E43FEB0}" dt="2023-01-09T03:16:38.263" v="1286" actId="14100"/>
          <ac:picMkLst>
            <pc:docMk/>
            <pc:sldMk cId="3282265588" sldId="267"/>
            <ac:picMk id="5" creationId="{C30CDC61-6E6B-D0FD-B038-E66C99D14BD6}"/>
          </ac:picMkLst>
        </pc:picChg>
        <pc:picChg chg="add mod">
          <ac:chgData name="岡田 陸" userId="e4191a97c80654fe" providerId="LiveId" clId="{D959864A-1D30-4BD5-A59B-42A00E43FEB0}" dt="2023-01-09T03:16:47.474" v="1289" actId="1076"/>
          <ac:picMkLst>
            <pc:docMk/>
            <pc:sldMk cId="3282265588" sldId="267"/>
            <ac:picMk id="7" creationId="{548701B1-4014-117E-134A-B9A9E368069F}"/>
          </ac:picMkLst>
        </pc:picChg>
        <pc:picChg chg="add mod">
          <ac:chgData name="岡田 陸" userId="e4191a97c80654fe" providerId="LiveId" clId="{D959864A-1D30-4BD5-A59B-42A00E43FEB0}" dt="2023-01-09T03:16:52.804" v="1291" actId="1076"/>
          <ac:picMkLst>
            <pc:docMk/>
            <pc:sldMk cId="3282265588" sldId="267"/>
            <ac:picMk id="9" creationId="{7F7B6337-405F-AA32-AFE9-AF4CFD84D47A}"/>
          </ac:picMkLst>
        </pc:picChg>
        <pc:picChg chg="add mod">
          <ac:chgData name="岡田 陸" userId="e4191a97c80654fe" providerId="LiveId" clId="{D959864A-1D30-4BD5-A59B-42A00E43FEB0}" dt="2023-01-09T03:16:58.133" v="1292" actId="1076"/>
          <ac:picMkLst>
            <pc:docMk/>
            <pc:sldMk cId="3282265588" sldId="267"/>
            <ac:picMk id="11" creationId="{E6E6331A-370E-F983-0A2C-E546BE22687E}"/>
          </ac:picMkLst>
        </pc:picChg>
        <pc:picChg chg="add del mod">
          <ac:chgData name="岡田 陸" userId="e4191a97c80654fe" providerId="LiveId" clId="{D959864A-1D30-4BD5-A59B-42A00E43FEB0}" dt="2023-01-09T03:19:36.498" v="1333" actId="478"/>
          <ac:picMkLst>
            <pc:docMk/>
            <pc:sldMk cId="3282265588" sldId="267"/>
            <ac:picMk id="13" creationId="{793928D7-97BE-E7DC-790A-A702749BB1D3}"/>
          </ac:picMkLst>
        </pc:picChg>
        <pc:picChg chg="add del mod">
          <ac:chgData name="岡田 陸" userId="e4191a97c80654fe" providerId="LiveId" clId="{D959864A-1D30-4BD5-A59B-42A00E43FEB0}" dt="2023-01-09T03:19:36.023" v="1332" actId="478"/>
          <ac:picMkLst>
            <pc:docMk/>
            <pc:sldMk cId="3282265588" sldId="267"/>
            <ac:picMk id="15" creationId="{9D6D5176-1578-E765-DA12-B53DD5A0E4F0}"/>
          </ac:picMkLst>
        </pc:picChg>
        <pc:picChg chg="add del mod">
          <ac:chgData name="岡田 陸" userId="e4191a97c80654fe" providerId="LiveId" clId="{D959864A-1D30-4BD5-A59B-42A00E43FEB0}" dt="2023-01-09T03:19:35.463" v="1331" actId="478"/>
          <ac:picMkLst>
            <pc:docMk/>
            <pc:sldMk cId="3282265588" sldId="267"/>
            <ac:picMk id="17" creationId="{B60230C5-3D23-E566-AD37-9ADD48BF64E2}"/>
          </ac:picMkLst>
        </pc:picChg>
        <pc:picChg chg="add del mod">
          <ac:chgData name="岡田 陸" userId="e4191a97c80654fe" providerId="LiveId" clId="{D959864A-1D30-4BD5-A59B-42A00E43FEB0}" dt="2023-01-09T03:19:32.580" v="1330" actId="478"/>
          <ac:picMkLst>
            <pc:docMk/>
            <pc:sldMk cId="3282265588" sldId="267"/>
            <ac:picMk id="19" creationId="{987FC52E-2057-D357-298D-10CD135CC090}"/>
          </ac:picMkLst>
        </pc:picChg>
        <pc:picChg chg="add mod">
          <ac:chgData name="岡田 陸" userId="e4191a97c80654fe" providerId="LiveId" clId="{D959864A-1D30-4BD5-A59B-42A00E43FEB0}" dt="2023-01-09T03:19:52.770" v="1339" actId="1076"/>
          <ac:picMkLst>
            <pc:docMk/>
            <pc:sldMk cId="3282265588" sldId="267"/>
            <ac:picMk id="20" creationId="{B4B8583A-6F72-3365-8D09-FB32AE23E775}"/>
          </ac:picMkLst>
        </pc:picChg>
        <pc:picChg chg="add mod">
          <ac:chgData name="岡田 陸" userId="e4191a97c80654fe" providerId="LiveId" clId="{D959864A-1D30-4BD5-A59B-42A00E43FEB0}" dt="2023-01-09T03:20:07.319" v="1343" actId="1076"/>
          <ac:picMkLst>
            <pc:docMk/>
            <pc:sldMk cId="3282265588" sldId="267"/>
            <ac:picMk id="21" creationId="{1D3402DD-C391-9F94-7104-4DDC84A17ECA}"/>
          </ac:picMkLst>
        </pc:picChg>
        <pc:picChg chg="add mod">
          <ac:chgData name="岡田 陸" userId="e4191a97c80654fe" providerId="LiveId" clId="{D959864A-1D30-4BD5-A59B-42A00E43FEB0}" dt="2023-01-09T03:19:55.729" v="1340" actId="1076"/>
          <ac:picMkLst>
            <pc:docMk/>
            <pc:sldMk cId="3282265588" sldId="267"/>
            <ac:picMk id="22" creationId="{847F0929-11E9-56AA-DD30-E6AE19C80C29}"/>
          </ac:picMkLst>
        </pc:picChg>
        <pc:picChg chg="add mod">
          <ac:chgData name="岡田 陸" userId="e4191a97c80654fe" providerId="LiveId" clId="{D959864A-1D30-4BD5-A59B-42A00E43FEB0}" dt="2023-01-09T03:20:08.575" v="1344" actId="1076"/>
          <ac:picMkLst>
            <pc:docMk/>
            <pc:sldMk cId="3282265588" sldId="267"/>
            <ac:picMk id="23" creationId="{1B5CFC4C-A93C-F26D-6A02-5DDD6CEF9E55}"/>
          </ac:picMkLst>
        </pc:picChg>
      </pc:sldChg>
      <pc:sldChg chg="addSp delSp modSp add del mod">
        <pc:chgData name="岡田 陸" userId="e4191a97c80654fe" providerId="LiveId" clId="{D959864A-1D30-4BD5-A59B-42A00E43FEB0}" dt="2023-01-09T03:21:37.645" v="1359" actId="47"/>
        <pc:sldMkLst>
          <pc:docMk/>
          <pc:sldMk cId="1482008280" sldId="268"/>
        </pc:sldMkLst>
        <pc:picChg chg="add mod">
          <ac:chgData name="岡田 陸" userId="e4191a97c80654fe" providerId="LiveId" clId="{D959864A-1D30-4BD5-A59B-42A00E43FEB0}" dt="2023-01-09T03:18:57.514" v="1319" actId="1076"/>
          <ac:picMkLst>
            <pc:docMk/>
            <pc:sldMk cId="1482008280" sldId="268"/>
            <ac:picMk id="2" creationId="{46FF38F6-5F0F-26CF-B2D8-90CFD2BFF77C}"/>
          </ac:picMkLst>
        </pc:picChg>
        <pc:picChg chg="del">
          <ac:chgData name="岡田 陸" userId="e4191a97c80654fe" providerId="LiveId" clId="{D959864A-1D30-4BD5-A59B-42A00E43FEB0}" dt="2023-01-09T03:18:39.604" v="1315" actId="478"/>
          <ac:picMkLst>
            <pc:docMk/>
            <pc:sldMk cId="1482008280" sldId="268"/>
            <ac:picMk id="5" creationId="{C30CDC61-6E6B-D0FD-B038-E66C99D14BD6}"/>
          </ac:picMkLst>
        </pc:picChg>
        <pc:picChg chg="del">
          <ac:chgData name="岡田 陸" userId="e4191a97c80654fe" providerId="LiveId" clId="{D959864A-1D30-4BD5-A59B-42A00E43FEB0}" dt="2023-01-09T03:18:37.341" v="1313" actId="478"/>
          <ac:picMkLst>
            <pc:docMk/>
            <pc:sldMk cId="1482008280" sldId="268"/>
            <ac:picMk id="7" creationId="{548701B1-4014-117E-134A-B9A9E368069F}"/>
          </ac:picMkLst>
        </pc:picChg>
        <pc:picChg chg="del">
          <ac:chgData name="岡田 陸" userId="e4191a97c80654fe" providerId="LiveId" clId="{D959864A-1D30-4BD5-A59B-42A00E43FEB0}" dt="2023-01-09T03:18:32.089" v="1309" actId="478"/>
          <ac:picMkLst>
            <pc:docMk/>
            <pc:sldMk cId="1482008280" sldId="268"/>
            <ac:picMk id="9" creationId="{7F7B6337-405F-AA32-AFE9-AF4CFD84D47A}"/>
          </ac:picMkLst>
        </pc:picChg>
        <pc:picChg chg="del">
          <ac:chgData name="岡田 陸" userId="e4191a97c80654fe" providerId="LiveId" clId="{D959864A-1D30-4BD5-A59B-42A00E43FEB0}" dt="2023-01-09T03:18:29.590" v="1306" actId="478"/>
          <ac:picMkLst>
            <pc:docMk/>
            <pc:sldMk cId="1482008280" sldId="268"/>
            <ac:picMk id="11" creationId="{E6E6331A-370E-F983-0A2C-E546BE22687E}"/>
          </ac:picMkLst>
        </pc:picChg>
        <pc:picChg chg="mod">
          <ac:chgData name="岡田 陸" userId="e4191a97c80654fe" providerId="LiveId" clId="{D959864A-1D30-4BD5-A59B-42A00E43FEB0}" dt="2023-01-09T03:19:18.579" v="1326" actId="1076"/>
          <ac:picMkLst>
            <pc:docMk/>
            <pc:sldMk cId="1482008280" sldId="268"/>
            <ac:picMk id="13" creationId="{793928D7-97BE-E7DC-790A-A702749BB1D3}"/>
          </ac:picMkLst>
        </pc:picChg>
        <pc:picChg chg="add del mod">
          <ac:chgData name="岡田 陸" userId="e4191a97c80654fe" providerId="LiveId" clId="{D959864A-1D30-4BD5-A59B-42A00E43FEB0}" dt="2023-01-09T03:19:19.443" v="1327" actId="1076"/>
          <ac:picMkLst>
            <pc:docMk/>
            <pc:sldMk cId="1482008280" sldId="268"/>
            <ac:picMk id="15" creationId="{9D6D5176-1578-E765-DA12-B53DD5A0E4F0}"/>
          </ac:picMkLst>
        </pc:picChg>
        <pc:picChg chg="mod">
          <ac:chgData name="岡田 陸" userId="e4191a97c80654fe" providerId="LiveId" clId="{D959864A-1D30-4BD5-A59B-42A00E43FEB0}" dt="2023-01-09T03:19:20.285" v="1328" actId="1076"/>
          <ac:picMkLst>
            <pc:docMk/>
            <pc:sldMk cId="1482008280" sldId="268"/>
            <ac:picMk id="17" creationId="{B60230C5-3D23-E566-AD37-9ADD48BF64E2}"/>
          </ac:picMkLst>
        </pc:picChg>
        <pc:picChg chg="mod">
          <ac:chgData name="岡田 陸" userId="e4191a97c80654fe" providerId="LiveId" clId="{D959864A-1D30-4BD5-A59B-42A00E43FEB0}" dt="2023-01-09T03:19:21.562" v="1329" actId="1076"/>
          <ac:picMkLst>
            <pc:docMk/>
            <pc:sldMk cId="1482008280" sldId="268"/>
            <ac:picMk id="19" creationId="{987FC52E-2057-D357-298D-10CD135CC090}"/>
          </ac:picMkLst>
        </pc:picChg>
      </pc:sldChg>
      <pc:sldChg chg="addSp delSp modSp mod ord modNotesTx">
        <pc:chgData name="岡田 陸" userId="e4191a97c80654fe" providerId="LiveId" clId="{D959864A-1D30-4BD5-A59B-42A00E43FEB0}" dt="2023-01-12T08:16:46.259" v="1762" actId="21"/>
        <pc:sldMkLst>
          <pc:docMk/>
          <pc:sldMk cId="3451995733" sldId="270"/>
        </pc:sldMkLst>
        <pc:spChg chg="mod">
          <ac:chgData name="岡田 陸" userId="e4191a97c80654fe" providerId="LiveId" clId="{D959864A-1D30-4BD5-A59B-42A00E43FEB0}" dt="2023-01-12T06:05:58.217" v="1514"/>
          <ac:spMkLst>
            <pc:docMk/>
            <pc:sldMk cId="3451995733" sldId="270"/>
            <ac:spMk id="3" creationId="{AFECD559-6F4F-5785-EE14-E4B7379CB1CC}"/>
          </ac:spMkLst>
        </pc:spChg>
        <pc:spChg chg="mod">
          <ac:chgData name="岡田 陸" userId="e4191a97c80654fe" providerId="LiveId" clId="{D959864A-1D30-4BD5-A59B-42A00E43FEB0}" dt="2023-01-12T08:15:14.969" v="1745"/>
          <ac:spMkLst>
            <pc:docMk/>
            <pc:sldMk cId="3451995733" sldId="270"/>
            <ac:spMk id="9" creationId="{DD2606B5-9D07-B1D8-7A4D-AD95E3001A83}"/>
          </ac:spMkLst>
        </pc:spChg>
        <pc:picChg chg="mod ord">
          <ac:chgData name="岡田 陸" userId="e4191a97c80654fe" providerId="LiveId" clId="{D959864A-1D30-4BD5-A59B-42A00E43FEB0}" dt="2023-01-12T08:16:43.406" v="1761" actId="14100"/>
          <ac:picMkLst>
            <pc:docMk/>
            <pc:sldMk cId="3451995733" sldId="270"/>
            <ac:picMk id="7" creationId="{8B159E66-B3D8-78FA-250B-EE78AB7B2C5D}"/>
          </ac:picMkLst>
        </pc:picChg>
        <pc:picChg chg="add del mod">
          <ac:chgData name="岡田 陸" userId="e4191a97c80654fe" providerId="LiveId" clId="{D959864A-1D30-4BD5-A59B-42A00E43FEB0}" dt="2023-01-12T08:16:46.259" v="1762" actId="21"/>
          <ac:picMkLst>
            <pc:docMk/>
            <pc:sldMk cId="3451995733" sldId="270"/>
            <ac:picMk id="12" creationId="{4169686D-39BF-3B50-FCB8-068AB68ADA1A}"/>
          </ac:picMkLst>
        </pc:picChg>
      </pc:sldChg>
      <pc:sldChg chg="modSp mod">
        <pc:chgData name="岡田 陸" userId="e4191a97c80654fe" providerId="LiveId" clId="{D959864A-1D30-4BD5-A59B-42A00E43FEB0}" dt="2023-01-12T07:57:03.118" v="1738" actId="20577"/>
        <pc:sldMkLst>
          <pc:docMk/>
          <pc:sldMk cId="3179992808" sldId="272"/>
        </pc:sldMkLst>
        <pc:spChg chg="mod">
          <ac:chgData name="岡田 陸" userId="e4191a97c80654fe" providerId="LiveId" clId="{D959864A-1D30-4BD5-A59B-42A00E43FEB0}" dt="2023-01-12T07:57:03.118" v="1738" actId="20577"/>
          <ac:spMkLst>
            <pc:docMk/>
            <pc:sldMk cId="3179992808" sldId="272"/>
            <ac:spMk id="3" creationId="{C23AB06B-84C8-50A2-BCF2-2B2E1786BCE3}"/>
          </ac:spMkLst>
        </pc:spChg>
      </pc:sldChg>
      <pc:sldChg chg="delSp mod">
        <pc:chgData name="岡田 陸" userId="e4191a97c80654fe" providerId="LiveId" clId="{D959864A-1D30-4BD5-A59B-42A00E43FEB0}" dt="2023-01-12T08:20:00.800" v="1764" actId="478"/>
        <pc:sldMkLst>
          <pc:docMk/>
          <pc:sldMk cId="217655156" sldId="274"/>
        </pc:sldMkLst>
        <pc:cxnChg chg="del">
          <ac:chgData name="岡田 陸" userId="e4191a97c80654fe" providerId="LiveId" clId="{D959864A-1D30-4BD5-A59B-42A00E43FEB0}" dt="2023-01-12T08:20:00.800" v="1764" actId="478"/>
          <ac:cxnSpMkLst>
            <pc:docMk/>
            <pc:sldMk cId="217655156" sldId="274"/>
            <ac:cxnSpMk id="8" creationId="{F7594EC9-DA49-DCD1-DC66-73D3E323698F}"/>
          </ac:cxnSpMkLst>
        </pc:cxnChg>
        <pc:cxnChg chg="del">
          <ac:chgData name="岡田 陸" userId="e4191a97c80654fe" providerId="LiveId" clId="{D959864A-1D30-4BD5-A59B-42A00E43FEB0}" dt="2023-01-12T08:19:56.139" v="1763" actId="478"/>
          <ac:cxnSpMkLst>
            <pc:docMk/>
            <pc:sldMk cId="217655156" sldId="274"/>
            <ac:cxnSpMk id="9" creationId="{7092A29A-0BAF-9C4B-5D1D-2B94D3012813}"/>
          </ac:cxnSpMkLst>
        </pc:cxnChg>
      </pc:sldChg>
      <pc:sldChg chg="addSp delSp modSp mod">
        <pc:chgData name="岡田 陸" userId="e4191a97c80654fe" providerId="LiveId" clId="{D959864A-1D30-4BD5-A59B-42A00E43FEB0}" dt="2023-01-12T08:21:59.559" v="1771" actId="1076"/>
        <pc:sldMkLst>
          <pc:docMk/>
          <pc:sldMk cId="1518911553" sldId="279"/>
        </pc:sldMkLst>
        <pc:picChg chg="add del mod">
          <ac:chgData name="岡田 陸" userId="e4191a97c80654fe" providerId="LiveId" clId="{D959864A-1D30-4BD5-A59B-42A00E43FEB0}" dt="2023-01-12T08:21:59.559" v="1771" actId="1076"/>
          <ac:picMkLst>
            <pc:docMk/>
            <pc:sldMk cId="1518911553" sldId="279"/>
            <ac:picMk id="8" creationId="{45202A03-8786-9CA5-E541-D6292E72A10C}"/>
          </ac:picMkLst>
        </pc:picChg>
      </pc:sldChg>
      <pc:sldChg chg="modSp mod">
        <pc:chgData name="岡田 陸" userId="e4191a97c80654fe" providerId="LiveId" clId="{D959864A-1D30-4BD5-A59B-42A00E43FEB0}" dt="2023-01-12T06:09:07.652" v="1655"/>
        <pc:sldMkLst>
          <pc:docMk/>
          <pc:sldMk cId="2670411117" sldId="280"/>
        </pc:sldMkLst>
        <pc:spChg chg="mod">
          <ac:chgData name="岡田 陸" userId="e4191a97c80654fe" providerId="LiveId" clId="{D959864A-1D30-4BD5-A59B-42A00E43FEB0}" dt="2023-01-12T06:09:07.652" v="1655"/>
          <ac:spMkLst>
            <pc:docMk/>
            <pc:sldMk cId="2670411117" sldId="280"/>
            <ac:spMk id="3" creationId="{FA813469-14B1-2BBA-154A-09E884C97942}"/>
          </ac:spMkLst>
        </pc:spChg>
      </pc:sldChg>
      <pc:sldChg chg="modSp add mod">
        <pc:chgData name="岡田 陸" userId="e4191a97c80654fe" providerId="LiveId" clId="{D959864A-1D30-4BD5-A59B-42A00E43FEB0}" dt="2023-01-12T08:22:49.733" v="1781" actId="208"/>
        <pc:sldMkLst>
          <pc:docMk/>
          <pc:sldMk cId="1686825092" sldId="281"/>
        </pc:sldMkLst>
        <pc:picChg chg="mod">
          <ac:chgData name="岡田 陸" userId="e4191a97c80654fe" providerId="LiveId" clId="{D959864A-1D30-4BD5-A59B-42A00E43FEB0}" dt="2023-01-12T08:22:18.411" v="1773" actId="1038"/>
          <ac:picMkLst>
            <pc:docMk/>
            <pc:sldMk cId="1686825092" sldId="281"/>
            <ac:picMk id="4" creationId="{263D8FD6-622C-7226-3792-C63B8C3787AD}"/>
          </ac:picMkLst>
        </pc:picChg>
        <pc:cxnChg chg="mod">
          <ac:chgData name="岡田 陸" userId="e4191a97c80654fe" providerId="LiveId" clId="{D959864A-1D30-4BD5-A59B-42A00E43FEB0}" dt="2023-01-12T08:22:49.733" v="1781" actId="208"/>
          <ac:cxnSpMkLst>
            <pc:docMk/>
            <pc:sldMk cId="1686825092" sldId="281"/>
            <ac:cxnSpMk id="10" creationId="{2922906E-CCE4-26AB-7322-5057C9C35A05}"/>
          </ac:cxnSpMkLst>
        </pc:cxnChg>
      </pc:sldChg>
    </pc:docChg>
  </pc:docChgLst>
  <pc:docChgLst>
    <pc:chgData name="岡田 陸" userId="e4191a97c80654fe" providerId="LiveId" clId="{359F1E43-82E6-453A-9C16-8BD2AA681470}"/>
    <pc:docChg chg="undo custSel addSld delSld modSld">
      <pc:chgData name="岡田 陸" userId="e4191a97c80654fe" providerId="LiveId" clId="{359F1E43-82E6-453A-9C16-8BD2AA681470}" dt="2023-01-16T08:22:05.235" v="2030" actId="478"/>
      <pc:docMkLst>
        <pc:docMk/>
      </pc:docMkLst>
      <pc:sldChg chg="modSp mod">
        <pc:chgData name="岡田 陸" userId="e4191a97c80654fe" providerId="LiveId" clId="{359F1E43-82E6-453A-9C16-8BD2AA681470}" dt="2023-01-16T05:52:59.139" v="845" actId="1038"/>
        <pc:sldMkLst>
          <pc:docMk/>
          <pc:sldMk cId="1828569405" sldId="264"/>
        </pc:sldMkLst>
        <pc:spChg chg="mod">
          <ac:chgData name="岡田 陸" userId="e4191a97c80654fe" providerId="LiveId" clId="{359F1E43-82E6-453A-9C16-8BD2AA681470}" dt="2023-01-16T05:52:59.139" v="845" actId="1038"/>
          <ac:spMkLst>
            <pc:docMk/>
            <pc:sldMk cId="1828569405" sldId="264"/>
            <ac:spMk id="4" creationId="{D00F3DEE-45B9-A7C8-2A1C-3FD7151A9A53}"/>
          </ac:spMkLst>
        </pc:spChg>
      </pc:sldChg>
      <pc:sldChg chg="modSp mod">
        <pc:chgData name="岡田 陸" userId="e4191a97c80654fe" providerId="LiveId" clId="{359F1E43-82E6-453A-9C16-8BD2AA681470}" dt="2023-01-16T05:55:59.837" v="1030" actId="1076"/>
        <pc:sldMkLst>
          <pc:docMk/>
          <pc:sldMk cId="217655156" sldId="274"/>
        </pc:sldMkLst>
        <pc:spChg chg="mod">
          <ac:chgData name="岡田 陸" userId="e4191a97c80654fe" providerId="LiveId" clId="{359F1E43-82E6-453A-9C16-8BD2AA681470}" dt="2023-01-16T05:55:52.881" v="1029" actId="1036"/>
          <ac:spMkLst>
            <pc:docMk/>
            <pc:sldMk cId="217655156" sldId="274"/>
            <ac:spMk id="16" creationId="{A054D005-42B2-0C2A-93A9-6C136FDA6F68}"/>
          </ac:spMkLst>
        </pc:spChg>
        <pc:spChg chg="mod">
          <ac:chgData name="岡田 陸" userId="e4191a97c80654fe" providerId="LiveId" clId="{359F1E43-82E6-453A-9C16-8BD2AA681470}" dt="2023-01-16T05:55:44.722" v="1012" actId="1076"/>
          <ac:spMkLst>
            <pc:docMk/>
            <pc:sldMk cId="217655156" sldId="274"/>
            <ac:spMk id="18" creationId="{579442E6-A976-7E22-C185-0C7CE9E67650}"/>
          </ac:spMkLst>
        </pc:spChg>
        <pc:spChg chg="mod">
          <ac:chgData name="岡田 陸" userId="e4191a97c80654fe" providerId="LiveId" clId="{359F1E43-82E6-453A-9C16-8BD2AA681470}" dt="2023-01-16T05:55:59.837" v="1030" actId="1076"/>
          <ac:spMkLst>
            <pc:docMk/>
            <pc:sldMk cId="217655156" sldId="274"/>
            <ac:spMk id="19" creationId="{06D87EA2-ED97-0801-6B35-D04BB5441D90}"/>
          </ac:spMkLst>
        </pc:spChg>
      </pc:sldChg>
      <pc:sldChg chg="modSp mod modNotesTx">
        <pc:chgData name="岡田 陸" userId="e4191a97c80654fe" providerId="LiveId" clId="{359F1E43-82E6-453A-9C16-8BD2AA681470}" dt="2023-01-16T08:12:53.298" v="2028" actId="20577"/>
        <pc:sldMkLst>
          <pc:docMk/>
          <pc:sldMk cId="2712496024" sldId="284"/>
        </pc:sldMkLst>
        <pc:spChg chg="mod">
          <ac:chgData name="岡田 陸" userId="e4191a97c80654fe" providerId="LiveId" clId="{359F1E43-82E6-453A-9C16-8BD2AA681470}" dt="2023-01-16T06:40:08.229" v="1507"/>
          <ac:spMkLst>
            <pc:docMk/>
            <pc:sldMk cId="2712496024" sldId="284"/>
            <ac:spMk id="5" creationId="{F19FA30D-BB94-4440-070C-ABEF0017894B}"/>
          </ac:spMkLst>
        </pc:spChg>
        <pc:spChg chg="mod">
          <ac:chgData name="岡田 陸" userId="e4191a97c80654fe" providerId="LiveId" clId="{359F1E43-82E6-453A-9C16-8BD2AA681470}" dt="2023-01-16T08:12:53.298" v="2028" actId="20577"/>
          <ac:spMkLst>
            <pc:docMk/>
            <pc:sldMk cId="2712496024" sldId="284"/>
            <ac:spMk id="12" creationId="{60063E96-DEF8-AC72-CBF2-658413FFB50E}"/>
          </ac:spMkLst>
        </pc:spChg>
      </pc:sldChg>
      <pc:sldChg chg="modSp mod">
        <pc:chgData name="岡田 陸" userId="e4191a97c80654fe" providerId="LiveId" clId="{359F1E43-82E6-453A-9C16-8BD2AA681470}" dt="2023-01-16T06:51:29.453" v="1607"/>
        <pc:sldMkLst>
          <pc:docMk/>
          <pc:sldMk cId="3938003628" sldId="285"/>
        </pc:sldMkLst>
        <pc:spChg chg="mod">
          <ac:chgData name="岡田 陸" userId="e4191a97c80654fe" providerId="LiveId" clId="{359F1E43-82E6-453A-9C16-8BD2AA681470}" dt="2023-01-16T06:51:29.453" v="1607"/>
          <ac:spMkLst>
            <pc:docMk/>
            <pc:sldMk cId="3938003628" sldId="285"/>
            <ac:spMk id="7" creationId="{EF2FFFE8-E957-6535-6127-CD7A16103693}"/>
          </ac:spMkLst>
        </pc:spChg>
        <pc:picChg chg="mod">
          <ac:chgData name="岡田 陸" userId="e4191a97c80654fe" providerId="LiveId" clId="{359F1E43-82E6-453A-9C16-8BD2AA681470}" dt="2023-01-16T06:48:51.279" v="1590" actId="1036"/>
          <ac:picMkLst>
            <pc:docMk/>
            <pc:sldMk cId="3938003628" sldId="285"/>
            <ac:picMk id="39" creationId="{CF6E6418-CAFC-A70F-DDD4-4199D7928D6E}"/>
          </ac:picMkLst>
        </pc:picChg>
      </pc:sldChg>
      <pc:sldChg chg="modSp mod">
        <pc:chgData name="岡田 陸" userId="e4191a97c80654fe" providerId="LiveId" clId="{359F1E43-82E6-453A-9C16-8BD2AA681470}" dt="2023-01-16T06:55:04.563" v="1671"/>
        <pc:sldMkLst>
          <pc:docMk/>
          <pc:sldMk cId="2434208216" sldId="286"/>
        </pc:sldMkLst>
        <pc:spChg chg="mod">
          <ac:chgData name="岡田 陸" userId="e4191a97c80654fe" providerId="LiveId" clId="{359F1E43-82E6-453A-9C16-8BD2AA681470}" dt="2023-01-16T06:55:04.563" v="1671"/>
          <ac:spMkLst>
            <pc:docMk/>
            <pc:sldMk cId="2434208216" sldId="286"/>
            <ac:spMk id="6" creationId="{98BD9CE6-7128-29D9-E6B8-AB02EF56AF67}"/>
          </ac:spMkLst>
        </pc:spChg>
        <pc:spChg chg="mod">
          <ac:chgData name="岡田 陸" userId="e4191a97c80654fe" providerId="LiveId" clId="{359F1E43-82E6-453A-9C16-8BD2AA681470}" dt="2023-01-16T06:53:59.457" v="1656"/>
          <ac:spMkLst>
            <pc:docMk/>
            <pc:sldMk cId="2434208216" sldId="286"/>
            <ac:spMk id="26" creationId="{511C54BB-6855-F5B3-698F-E9EB4F513D56}"/>
          </ac:spMkLst>
        </pc:spChg>
      </pc:sldChg>
      <pc:sldChg chg="modSp mod">
        <pc:chgData name="岡田 陸" userId="e4191a97c80654fe" providerId="LiveId" clId="{359F1E43-82E6-453A-9C16-8BD2AA681470}" dt="2023-01-16T06:58:58.919" v="1843"/>
        <pc:sldMkLst>
          <pc:docMk/>
          <pc:sldMk cId="1718440361" sldId="287"/>
        </pc:sldMkLst>
        <pc:spChg chg="mod">
          <ac:chgData name="岡田 陸" userId="e4191a97c80654fe" providerId="LiveId" clId="{359F1E43-82E6-453A-9C16-8BD2AA681470}" dt="2023-01-16T06:58:58.919" v="1843"/>
          <ac:spMkLst>
            <pc:docMk/>
            <pc:sldMk cId="1718440361" sldId="287"/>
            <ac:spMk id="5" creationId="{8922BD78-EE9C-0425-6261-418AB085BB2E}"/>
          </ac:spMkLst>
        </pc:spChg>
      </pc:sldChg>
      <pc:sldChg chg="modSp mod">
        <pc:chgData name="岡田 陸" userId="e4191a97c80654fe" providerId="LiveId" clId="{359F1E43-82E6-453A-9C16-8BD2AA681470}" dt="2023-01-16T05:12:12.191" v="398" actId="1076"/>
        <pc:sldMkLst>
          <pc:docMk/>
          <pc:sldMk cId="3668309397" sldId="289"/>
        </pc:sldMkLst>
        <pc:spChg chg="mod">
          <ac:chgData name="岡田 陸" userId="e4191a97c80654fe" providerId="LiveId" clId="{359F1E43-82E6-453A-9C16-8BD2AA681470}" dt="2023-01-16T05:12:05.877" v="396" actId="403"/>
          <ac:spMkLst>
            <pc:docMk/>
            <pc:sldMk cId="3668309397" sldId="289"/>
            <ac:spMk id="6" creationId="{E7A26706-20C9-2A1D-A57F-99EE5D256889}"/>
          </ac:spMkLst>
        </pc:spChg>
        <pc:spChg chg="mod">
          <ac:chgData name="岡田 陸" userId="e4191a97c80654fe" providerId="LiveId" clId="{359F1E43-82E6-453A-9C16-8BD2AA681470}" dt="2023-01-16T05:12:08.987" v="397" actId="1076"/>
          <ac:spMkLst>
            <pc:docMk/>
            <pc:sldMk cId="3668309397" sldId="289"/>
            <ac:spMk id="14" creationId="{8337A944-C3EB-FD1C-DC84-F66128745B81}"/>
          </ac:spMkLst>
        </pc:spChg>
        <pc:graphicFrameChg chg="mod">
          <ac:chgData name="岡田 陸" userId="e4191a97c80654fe" providerId="LiveId" clId="{359F1E43-82E6-453A-9C16-8BD2AA681470}" dt="2023-01-16T05:12:12.191" v="398" actId="1076"/>
          <ac:graphicFrameMkLst>
            <pc:docMk/>
            <pc:sldMk cId="3668309397" sldId="289"/>
            <ac:graphicFrameMk id="4" creationId="{A1C95019-F529-D4A4-526F-B462B90DCF32}"/>
          </ac:graphicFrameMkLst>
        </pc:graphicFrameChg>
      </pc:sldChg>
      <pc:sldChg chg="modSp mod">
        <pc:chgData name="岡田 陸" userId="e4191a97c80654fe" providerId="LiveId" clId="{359F1E43-82E6-453A-9C16-8BD2AA681470}" dt="2023-01-16T07:34:41.536" v="1928"/>
        <pc:sldMkLst>
          <pc:docMk/>
          <pc:sldMk cId="1411841877" sldId="292"/>
        </pc:sldMkLst>
        <pc:spChg chg="mod">
          <ac:chgData name="岡田 陸" userId="e4191a97c80654fe" providerId="LiveId" clId="{359F1E43-82E6-453A-9C16-8BD2AA681470}" dt="2023-01-16T07:34:41.536" v="1928"/>
          <ac:spMkLst>
            <pc:docMk/>
            <pc:sldMk cId="1411841877" sldId="292"/>
            <ac:spMk id="29" creationId="{27923C0F-5B30-EDB8-8A25-B6AF90A599DC}"/>
          </ac:spMkLst>
        </pc:spChg>
        <pc:graphicFrameChg chg="modGraphic">
          <ac:chgData name="岡田 陸" userId="e4191a97c80654fe" providerId="LiveId" clId="{359F1E43-82E6-453A-9C16-8BD2AA681470}" dt="2023-01-16T07:34:05.033" v="1857" actId="6549"/>
          <ac:graphicFrameMkLst>
            <pc:docMk/>
            <pc:sldMk cId="1411841877" sldId="292"/>
            <ac:graphicFrameMk id="28" creationId="{A5A2CF08-707B-8570-AB44-3DDB5770333A}"/>
          </ac:graphicFrameMkLst>
        </pc:graphicFrameChg>
      </pc:sldChg>
      <pc:sldChg chg="modSp mod">
        <pc:chgData name="岡田 陸" userId="e4191a97c80654fe" providerId="LiveId" clId="{359F1E43-82E6-453A-9C16-8BD2AA681470}" dt="2023-01-16T07:35:28.942" v="1935" actId="1076"/>
        <pc:sldMkLst>
          <pc:docMk/>
          <pc:sldMk cId="1799943416" sldId="293"/>
        </pc:sldMkLst>
        <pc:spChg chg="mod">
          <ac:chgData name="岡田 陸" userId="e4191a97c80654fe" providerId="LiveId" clId="{359F1E43-82E6-453A-9C16-8BD2AA681470}" dt="2023-01-16T07:29:01.996" v="1847" actId="20577"/>
          <ac:spMkLst>
            <pc:docMk/>
            <pc:sldMk cId="1799943416" sldId="293"/>
            <ac:spMk id="2" creationId="{0F012ABE-D55F-891C-1B4B-436F6069ED83}"/>
          </ac:spMkLst>
        </pc:spChg>
        <pc:picChg chg="mod">
          <ac:chgData name="岡田 陸" userId="e4191a97c80654fe" providerId="LiveId" clId="{359F1E43-82E6-453A-9C16-8BD2AA681470}" dt="2023-01-16T07:35:17.362" v="1934" actId="1076"/>
          <ac:picMkLst>
            <pc:docMk/>
            <pc:sldMk cId="1799943416" sldId="293"/>
            <ac:picMk id="4" creationId="{793519C9-F8C5-8F48-2695-022479F0E520}"/>
          </ac:picMkLst>
        </pc:picChg>
        <pc:picChg chg="mod">
          <ac:chgData name="岡田 陸" userId="e4191a97c80654fe" providerId="LiveId" clId="{359F1E43-82E6-453A-9C16-8BD2AA681470}" dt="2023-01-16T07:35:04.023" v="1932" actId="1076"/>
          <ac:picMkLst>
            <pc:docMk/>
            <pc:sldMk cId="1799943416" sldId="293"/>
            <ac:picMk id="5" creationId="{810BBF15-ACC1-B3A7-CFE2-0E296ACB1A16}"/>
          </ac:picMkLst>
        </pc:picChg>
        <pc:picChg chg="mod">
          <ac:chgData name="岡田 陸" userId="e4191a97c80654fe" providerId="LiveId" clId="{359F1E43-82E6-453A-9C16-8BD2AA681470}" dt="2023-01-16T07:35:28.942" v="1935" actId="1076"/>
          <ac:picMkLst>
            <pc:docMk/>
            <pc:sldMk cId="1799943416" sldId="293"/>
            <ac:picMk id="8" creationId="{304006AB-FF23-56CB-4B06-C058DD4A152C}"/>
          </ac:picMkLst>
        </pc:picChg>
      </pc:sldChg>
      <pc:sldChg chg="addSp delSp modSp mod">
        <pc:chgData name="岡田 陸" userId="e4191a97c80654fe" providerId="LiveId" clId="{359F1E43-82E6-453A-9C16-8BD2AA681470}" dt="2023-01-16T08:22:05.235" v="2030" actId="478"/>
        <pc:sldMkLst>
          <pc:docMk/>
          <pc:sldMk cId="4196173164" sldId="294"/>
        </pc:sldMkLst>
        <pc:spChg chg="add mod">
          <ac:chgData name="岡田 陸" userId="e4191a97c80654fe" providerId="LiveId" clId="{359F1E43-82E6-453A-9C16-8BD2AA681470}" dt="2023-01-16T05:28:30.595" v="770" actId="14100"/>
          <ac:spMkLst>
            <pc:docMk/>
            <pc:sldMk cId="4196173164" sldId="294"/>
            <ac:spMk id="2" creationId="{D1FA3EF9-CAE9-940A-E6C0-215FD9B80D6B}"/>
          </ac:spMkLst>
        </pc:spChg>
        <pc:spChg chg="add mod">
          <ac:chgData name="岡田 陸" userId="e4191a97c80654fe" providerId="LiveId" clId="{359F1E43-82E6-453A-9C16-8BD2AA681470}" dt="2023-01-16T05:36:18.597" v="831" actId="20577"/>
          <ac:spMkLst>
            <pc:docMk/>
            <pc:sldMk cId="4196173164" sldId="294"/>
            <ac:spMk id="3" creationId="{02E14D72-D87B-BC76-2A55-421E9344E4DD}"/>
          </ac:spMkLst>
        </pc:spChg>
        <pc:spChg chg="del">
          <ac:chgData name="岡田 陸" userId="e4191a97c80654fe" providerId="LiveId" clId="{359F1E43-82E6-453A-9C16-8BD2AA681470}" dt="2023-01-16T08:22:05.235" v="2030" actId="478"/>
          <ac:spMkLst>
            <pc:docMk/>
            <pc:sldMk cId="4196173164" sldId="294"/>
            <ac:spMk id="38" creationId="{27E4D4AD-9DB9-25B7-592E-0295A3C44223}"/>
          </ac:spMkLst>
        </pc:spChg>
        <pc:spChg chg="mod">
          <ac:chgData name="岡田 陸" userId="e4191a97c80654fe" providerId="LiveId" clId="{359F1E43-82E6-453A-9C16-8BD2AA681470}" dt="2023-01-16T05:16:07.495" v="708"/>
          <ac:spMkLst>
            <pc:docMk/>
            <pc:sldMk cId="4196173164" sldId="294"/>
            <ac:spMk id="43" creationId="{06FE71FA-200F-8553-C2F1-662382BD8819}"/>
          </ac:spMkLst>
        </pc:spChg>
        <pc:spChg chg="mod">
          <ac:chgData name="岡田 陸" userId="e4191a97c80654fe" providerId="LiveId" clId="{359F1E43-82E6-453A-9C16-8BD2AA681470}" dt="2023-01-16T05:34:51.225" v="801" actId="14100"/>
          <ac:spMkLst>
            <pc:docMk/>
            <pc:sldMk cId="4196173164" sldId="294"/>
            <ac:spMk id="46" creationId="{6BD09BEC-85A6-D797-A82F-D60593D870D5}"/>
          </ac:spMkLst>
        </pc:spChg>
        <pc:spChg chg="add del">
          <ac:chgData name="岡田 陸" userId="e4191a97c80654fe" providerId="LiveId" clId="{359F1E43-82E6-453A-9C16-8BD2AA681470}" dt="2023-01-16T05:34:45.410" v="800" actId="21"/>
          <ac:spMkLst>
            <pc:docMk/>
            <pc:sldMk cId="4196173164" sldId="294"/>
            <ac:spMk id="47" creationId="{CFD0124C-E5AC-63C1-34B8-8A970F94FE87}"/>
          </ac:spMkLst>
        </pc:spChg>
        <pc:picChg chg="del">
          <ac:chgData name="岡田 陸" userId="e4191a97c80654fe" providerId="LiveId" clId="{359F1E43-82E6-453A-9C16-8BD2AA681470}" dt="2023-01-16T08:22:03.084" v="2029" actId="478"/>
          <ac:picMkLst>
            <pc:docMk/>
            <pc:sldMk cId="4196173164" sldId="294"/>
            <ac:picMk id="28" creationId="{EEA2E2B9-F0F9-F501-AD12-1F0B71E8D75E}"/>
          </ac:picMkLst>
        </pc:picChg>
      </pc:sldChg>
      <pc:sldChg chg="addSp delSp modSp mod">
        <pc:chgData name="岡田 陸" userId="e4191a97c80654fe" providerId="LiveId" clId="{359F1E43-82E6-453A-9C16-8BD2AA681470}" dt="2023-01-16T07:51:47.064" v="2017"/>
        <pc:sldMkLst>
          <pc:docMk/>
          <pc:sldMk cId="2628136795" sldId="295"/>
        </pc:sldMkLst>
        <pc:spChg chg="add mod">
          <ac:chgData name="岡田 陸" userId="e4191a97c80654fe" providerId="LiveId" clId="{359F1E43-82E6-453A-9C16-8BD2AA681470}" dt="2023-01-16T05:57:15.653" v="1175" actId="1076"/>
          <ac:spMkLst>
            <pc:docMk/>
            <pc:sldMk cId="2628136795" sldId="295"/>
            <ac:spMk id="8" creationId="{7F7E5897-703F-6E06-B178-15F19801A86C}"/>
          </ac:spMkLst>
        </pc:spChg>
        <pc:spChg chg="add mod">
          <ac:chgData name="岡田 陸" userId="e4191a97c80654fe" providerId="LiveId" clId="{359F1E43-82E6-453A-9C16-8BD2AA681470}" dt="2023-01-16T06:01:29.452" v="1432"/>
          <ac:spMkLst>
            <pc:docMk/>
            <pc:sldMk cId="2628136795" sldId="295"/>
            <ac:spMk id="9" creationId="{684A4735-6D5B-7792-8E63-0401E4430E76}"/>
          </ac:spMkLst>
        </pc:spChg>
        <pc:spChg chg="add mod">
          <ac:chgData name="岡田 陸" userId="e4191a97c80654fe" providerId="LiveId" clId="{359F1E43-82E6-453A-9C16-8BD2AA681470}" dt="2023-01-16T05:59:50.514" v="1389" actId="1582"/>
          <ac:spMkLst>
            <pc:docMk/>
            <pc:sldMk cId="2628136795" sldId="295"/>
            <ac:spMk id="10" creationId="{8808628D-8B9E-B431-8AC8-AFD70D60C501}"/>
          </ac:spMkLst>
        </pc:spChg>
        <pc:spChg chg="add del mod">
          <ac:chgData name="岡田 陸" userId="e4191a97c80654fe" providerId="LiveId" clId="{359F1E43-82E6-453A-9C16-8BD2AA681470}" dt="2023-01-16T07:35:46.324" v="1936" actId="478"/>
          <ac:spMkLst>
            <pc:docMk/>
            <pc:sldMk cId="2628136795" sldId="295"/>
            <ac:spMk id="11" creationId="{F752BA14-F588-016F-2005-678BC5808946}"/>
          </ac:spMkLst>
        </pc:spChg>
        <pc:spChg chg="add del mod">
          <ac:chgData name="岡田 陸" userId="e4191a97c80654fe" providerId="LiveId" clId="{359F1E43-82E6-453A-9C16-8BD2AA681470}" dt="2023-01-16T07:35:47.684" v="1937" actId="478"/>
          <ac:spMkLst>
            <pc:docMk/>
            <pc:sldMk cId="2628136795" sldId="295"/>
            <ac:spMk id="12" creationId="{EFE49AD8-B918-1C1A-10A7-5AB5D64F81FD}"/>
          </ac:spMkLst>
        </pc:spChg>
        <pc:spChg chg="mod">
          <ac:chgData name="岡田 陸" userId="e4191a97c80654fe" providerId="LiveId" clId="{359F1E43-82E6-453A-9C16-8BD2AA681470}" dt="2023-01-16T07:51:47.064" v="2017"/>
          <ac:spMkLst>
            <pc:docMk/>
            <pc:sldMk cId="2628136795" sldId="295"/>
            <ac:spMk id="15" creationId="{74C0621C-09C8-4183-A9EB-0A48DF3419ED}"/>
          </ac:spMkLst>
        </pc:spChg>
        <pc:spChg chg="add mod">
          <ac:chgData name="岡田 陸" userId="e4191a97c80654fe" providerId="LiveId" clId="{359F1E43-82E6-453A-9C16-8BD2AA681470}" dt="2023-01-16T06:00:22.165" v="1400" actId="1076"/>
          <ac:spMkLst>
            <pc:docMk/>
            <pc:sldMk cId="2628136795" sldId="295"/>
            <ac:spMk id="16" creationId="{63082592-D221-7C3C-21F2-C3DC36D8D62E}"/>
          </ac:spMkLst>
        </pc:spChg>
        <pc:spChg chg="add mod">
          <ac:chgData name="岡田 陸" userId="e4191a97c80654fe" providerId="LiveId" clId="{359F1E43-82E6-453A-9C16-8BD2AA681470}" dt="2023-01-16T06:01:03.256" v="1409" actId="688"/>
          <ac:spMkLst>
            <pc:docMk/>
            <pc:sldMk cId="2628136795" sldId="295"/>
            <ac:spMk id="17" creationId="{A0424F9B-4B1E-1A57-1380-C526E727F9F0}"/>
          </ac:spMkLst>
        </pc:spChg>
        <pc:picChg chg="mod">
          <ac:chgData name="岡田 陸" userId="e4191a97c80654fe" providerId="LiveId" clId="{359F1E43-82E6-453A-9C16-8BD2AA681470}" dt="2023-01-16T05:59:55.875" v="1392" actId="1076"/>
          <ac:picMkLst>
            <pc:docMk/>
            <pc:sldMk cId="2628136795" sldId="295"/>
            <ac:picMk id="2" creationId="{63848A07-72A9-1F3E-8586-1BD047FCC891}"/>
          </ac:picMkLst>
        </pc:picChg>
        <pc:picChg chg="mod">
          <ac:chgData name="岡田 陸" userId="e4191a97c80654fe" providerId="LiveId" clId="{359F1E43-82E6-453A-9C16-8BD2AA681470}" dt="2023-01-16T07:36:22.796" v="1942" actId="1076"/>
          <ac:picMkLst>
            <pc:docMk/>
            <pc:sldMk cId="2628136795" sldId="295"/>
            <ac:picMk id="3" creationId="{EC839486-7780-6099-F21B-A4BB255B309C}"/>
          </ac:picMkLst>
        </pc:picChg>
        <pc:picChg chg="mod">
          <ac:chgData name="岡田 陸" userId="e4191a97c80654fe" providerId="LiveId" clId="{359F1E43-82E6-453A-9C16-8BD2AA681470}" dt="2023-01-16T07:36:12.186" v="1941" actId="1076"/>
          <ac:picMkLst>
            <pc:docMk/>
            <pc:sldMk cId="2628136795" sldId="295"/>
            <ac:picMk id="4" creationId="{BFD42442-00BD-C377-0105-DCC5FE4F7C7C}"/>
          </ac:picMkLst>
        </pc:picChg>
      </pc:sldChg>
      <pc:sldChg chg="addSp delSp modSp mod">
        <pc:chgData name="岡田 陸" userId="e4191a97c80654fe" providerId="LiveId" clId="{359F1E43-82E6-453A-9C16-8BD2AA681470}" dt="2023-01-16T06:04:38.239" v="1435" actId="14100"/>
        <pc:sldMkLst>
          <pc:docMk/>
          <pc:sldMk cId="2568282499" sldId="298"/>
        </pc:sldMkLst>
        <pc:spChg chg="mod">
          <ac:chgData name="岡田 陸" userId="e4191a97c80654fe" providerId="LiveId" clId="{359F1E43-82E6-453A-9C16-8BD2AA681470}" dt="2023-01-16T05:55:26.920" v="1008" actId="27636"/>
          <ac:spMkLst>
            <pc:docMk/>
            <pc:sldMk cId="2568282499" sldId="298"/>
            <ac:spMk id="2" creationId="{C6B956CA-1A63-CE4F-0D9C-31DE645CCD08}"/>
          </ac:spMkLst>
        </pc:spChg>
        <pc:spChg chg="add mod">
          <ac:chgData name="岡田 陸" userId="e4191a97c80654fe" providerId="LiveId" clId="{359F1E43-82E6-453A-9C16-8BD2AA681470}" dt="2023-01-16T05:55:37.564" v="1011" actId="403"/>
          <ac:spMkLst>
            <pc:docMk/>
            <pc:sldMk cId="2568282499" sldId="298"/>
            <ac:spMk id="3" creationId="{E4697B51-247B-BB0F-40C1-77F19C5DCB0C}"/>
          </ac:spMkLst>
        </pc:spChg>
        <pc:spChg chg="add del mod">
          <ac:chgData name="岡田 陸" userId="e4191a97c80654fe" providerId="LiveId" clId="{359F1E43-82E6-453A-9C16-8BD2AA681470}" dt="2023-01-16T05:54:18.851" v="978" actId="478"/>
          <ac:spMkLst>
            <pc:docMk/>
            <pc:sldMk cId="2568282499" sldId="298"/>
            <ac:spMk id="5" creationId="{952D324B-7778-AE26-66BF-DB5885D88BC4}"/>
          </ac:spMkLst>
        </pc:spChg>
        <pc:spChg chg="del">
          <ac:chgData name="岡田 陸" userId="e4191a97c80654fe" providerId="LiveId" clId="{359F1E43-82E6-453A-9C16-8BD2AA681470}" dt="2023-01-16T05:54:15.052" v="976" actId="478"/>
          <ac:spMkLst>
            <pc:docMk/>
            <pc:sldMk cId="2568282499" sldId="298"/>
            <ac:spMk id="6" creationId="{E7A26706-20C9-2A1D-A57F-99EE5D256889}"/>
          </ac:spMkLst>
        </pc:spChg>
        <pc:spChg chg="add mod">
          <ac:chgData name="岡田 陸" userId="e4191a97c80654fe" providerId="LiveId" clId="{359F1E43-82E6-453A-9C16-8BD2AA681470}" dt="2023-01-16T05:55:34.329" v="1010" actId="1076"/>
          <ac:spMkLst>
            <pc:docMk/>
            <pc:sldMk cId="2568282499" sldId="298"/>
            <ac:spMk id="7" creationId="{139131AE-5C72-E18F-F389-8528409A2C1E}"/>
          </ac:spMkLst>
        </pc:spChg>
        <pc:spChg chg="add mod">
          <ac:chgData name="岡田 陸" userId="e4191a97c80654fe" providerId="LiveId" clId="{359F1E43-82E6-453A-9C16-8BD2AA681470}" dt="2023-01-16T06:04:38.239" v="1435" actId="14100"/>
          <ac:spMkLst>
            <pc:docMk/>
            <pc:sldMk cId="2568282499" sldId="298"/>
            <ac:spMk id="8" creationId="{77A479C3-89AE-F0CB-F94A-0AFEF27102E3}"/>
          </ac:spMkLst>
        </pc:spChg>
      </pc:sldChg>
      <pc:sldChg chg="addSp delSp modSp mod">
        <pc:chgData name="岡田 陸" userId="e4191a97c80654fe" providerId="LiveId" clId="{359F1E43-82E6-453A-9C16-8BD2AA681470}" dt="2023-01-16T08:04:15.738" v="2023" actId="1076"/>
        <pc:sldMkLst>
          <pc:docMk/>
          <pc:sldMk cId="1681723661" sldId="299"/>
        </pc:sldMkLst>
        <pc:spChg chg="mod ord">
          <ac:chgData name="岡田 陸" userId="e4191a97c80654fe" providerId="LiveId" clId="{359F1E43-82E6-453A-9C16-8BD2AA681470}" dt="2023-01-16T05:07:26.899" v="225" actId="1076"/>
          <ac:spMkLst>
            <pc:docMk/>
            <pc:sldMk cId="1681723661" sldId="299"/>
            <ac:spMk id="14" creationId="{8C941E2E-8466-150F-6A70-7D3F4CA03A5D}"/>
          </ac:spMkLst>
        </pc:spChg>
        <pc:spChg chg="mod">
          <ac:chgData name="岡田 陸" userId="e4191a97c80654fe" providerId="LiveId" clId="{359F1E43-82E6-453A-9C16-8BD2AA681470}" dt="2023-01-16T05:06:34.930" v="207" actId="1076"/>
          <ac:spMkLst>
            <pc:docMk/>
            <pc:sldMk cId="1681723661" sldId="299"/>
            <ac:spMk id="15" creationId="{45188660-844B-CDFB-4E11-E45CEAE2E27B}"/>
          </ac:spMkLst>
        </pc:spChg>
        <pc:spChg chg="mod ord">
          <ac:chgData name="岡田 陸" userId="e4191a97c80654fe" providerId="LiveId" clId="{359F1E43-82E6-453A-9C16-8BD2AA681470}" dt="2023-01-16T05:07:30.821" v="226" actId="1076"/>
          <ac:spMkLst>
            <pc:docMk/>
            <pc:sldMk cId="1681723661" sldId="299"/>
            <ac:spMk id="16" creationId="{1FAE8C98-8FE5-2987-75B8-C69058017A9D}"/>
          </ac:spMkLst>
        </pc:spChg>
        <pc:spChg chg="mod ord">
          <ac:chgData name="岡田 陸" userId="e4191a97c80654fe" providerId="LiveId" clId="{359F1E43-82E6-453A-9C16-8BD2AA681470}" dt="2023-01-16T05:07:34.853" v="227" actId="1076"/>
          <ac:spMkLst>
            <pc:docMk/>
            <pc:sldMk cId="1681723661" sldId="299"/>
            <ac:spMk id="17" creationId="{DD1276E6-0B97-25C9-85CF-DE204DA3463B}"/>
          </ac:spMkLst>
        </pc:spChg>
        <pc:spChg chg="mod">
          <ac:chgData name="岡田 陸" userId="e4191a97c80654fe" providerId="LiveId" clId="{359F1E43-82E6-453A-9C16-8BD2AA681470}" dt="2023-01-16T05:05:59.528" v="202" actId="1076"/>
          <ac:spMkLst>
            <pc:docMk/>
            <pc:sldMk cId="1681723661" sldId="299"/>
            <ac:spMk id="18" creationId="{D0F4BC22-9B8C-8328-A0B0-F35710DACEE2}"/>
          </ac:spMkLst>
        </pc:spChg>
        <pc:spChg chg="del">
          <ac:chgData name="岡田 陸" userId="e4191a97c80654fe" providerId="LiveId" clId="{359F1E43-82E6-453A-9C16-8BD2AA681470}" dt="2023-01-16T05:08:12.183" v="249" actId="478"/>
          <ac:spMkLst>
            <pc:docMk/>
            <pc:sldMk cId="1681723661" sldId="299"/>
            <ac:spMk id="21" creationId="{9E78A087-5E59-DFA5-DEFB-816907F56D80}"/>
          </ac:spMkLst>
        </pc:spChg>
        <pc:spChg chg="add mod">
          <ac:chgData name="岡田 陸" userId="e4191a97c80654fe" providerId="LiveId" clId="{359F1E43-82E6-453A-9C16-8BD2AA681470}" dt="2023-01-16T05:07:58.028" v="238" actId="1076"/>
          <ac:spMkLst>
            <pc:docMk/>
            <pc:sldMk cId="1681723661" sldId="299"/>
            <ac:spMk id="27" creationId="{AE01008E-B7AC-C7D2-6885-031BDF112F6A}"/>
          </ac:spMkLst>
        </pc:spChg>
        <pc:spChg chg="add mod">
          <ac:chgData name="岡田 陸" userId="e4191a97c80654fe" providerId="LiveId" clId="{359F1E43-82E6-453A-9C16-8BD2AA681470}" dt="2023-01-16T05:08:57.510" v="256" actId="20577"/>
          <ac:spMkLst>
            <pc:docMk/>
            <pc:sldMk cId="1681723661" sldId="299"/>
            <ac:spMk id="28" creationId="{B38D02DA-9619-BDF1-29BB-13777F87C76B}"/>
          </ac:spMkLst>
        </pc:spChg>
        <pc:spChg chg="add mod">
          <ac:chgData name="岡田 陸" userId="e4191a97c80654fe" providerId="LiveId" clId="{359F1E43-82E6-453A-9C16-8BD2AA681470}" dt="2023-01-16T05:08:34.595" v="252" actId="1076"/>
          <ac:spMkLst>
            <pc:docMk/>
            <pc:sldMk cId="1681723661" sldId="299"/>
            <ac:spMk id="30" creationId="{F6930038-E11A-D495-6924-799BD59E349D}"/>
          </ac:spMkLst>
        </pc:spChg>
        <pc:picChg chg="add del mod">
          <ac:chgData name="岡田 陸" userId="e4191a97c80654fe" providerId="LiveId" clId="{359F1E43-82E6-453A-9C16-8BD2AA681470}" dt="2023-01-16T05:00:31.655" v="169" actId="478"/>
          <ac:picMkLst>
            <pc:docMk/>
            <pc:sldMk cId="1681723661" sldId="299"/>
            <ac:picMk id="4" creationId="{549CA412-6029-5EFA-E102-9D7B69A39CCB}"/>
          </ac:picMkLst>
        </pc:picChg>
        <pc:picChg chg="add mod">
          <ac:chgData name="岡田 陸" userId="e4191a97c80654fe" providerId="LiveId" clId="{359F1E43-82E6-453A-9C16-8BD2AA681470}" dt="2023-01-16T08:04:03.551" v="2020" actId="1076"/>
          <ac:picMkLst>
            <pc:docMk/>
            <pc:sldMk cId="1681723661" sldId="299"/>
            <ac:picMk id="4" creationId="{D301F4BF-6F7D-F0B1-DF33-D40B1CD1F33B}"/>
          </ac:picMkLst>
        </pc:picChg>
        <pc:picChg chg="del">
          <ac:chgData name="岡田 陸" userId="e4191a97c80654fe" providerId="LiveId" clId="{359F1E43-82E6-453A-9C16-8BD2AA681470}" dt="2023-01-16T05:00:00.270" v="162" actId="478"/>
          <ac:picMkLst>
            <pc:docMk/>
            <pc:sldMk cId="1681723661" sldId="299"/>
            <ac:picMk id="5" creationId="{D08CD9BD-2379-F23F-5C1E-1E79C5CC6465}"/>
          </ac:picMkLst>
        </pc:picChg>
        <pc:picChg chg="add mod">
          <ac:chgData name="岡田 陸" userId="e4191a97c80654fe" providerId="LiveId" clId="{359F1E43-82E6-453A-9C16-8BD2AA681470}" dt="2023-01-16T08:04:15.738" v="2023" actId="1076"/>
          <ac:picMkLst>
            <pc:docMk/>
            <pc:sldMk cId="1681723661" sldId="299"/>
            <ac:picMk id="6" creationId="{AF13B335-91B5-FB4B-763E-5240508F7A88}"/>
          </ac:picMkLst>
        </pc:picChg>
        <pc:picChg chg="del">
          <ac:chgData name="岡田 陸" userId="e4191a97c80654fe" providerId="LiveId" clId="{359F1E43-82E6-453A-9C16-8BD2AA681470}" dt="2023-01-16T05:00:32.781" v="171" actId="478"/>
          <ac:picMkLst>
            <pc:docMk/>
            <pc:sldMk cId="1681723661" sldId="299"/>
            <ac:picMk id="7" creationId="{0DD555D4-910E-7C97-FF87-4C64B70BA1CE}"/>
          </ac:picMkLst>
        </pc:picChg>
        <pc:picChg chg="add mod">
          <ac:chgData name="岡田 陸" userId="e4191a97c80654fe" providerId="LiveId" clId="{359F1E43-82E6-453A-9C16-8BD2AA681470}" dt="2023-01-16T05:05:20.857" v="194" actId="1076"/>
          <ac:picMkLst>
            <pc:docMk/>
            <pc:sldMk cId="1681723661" sldId="299"/>
            <ac:picMk id="8" creationId="{2D963B04-FBFC-E717-2E3A-A1542BB0EEED}"/>
          </ac:picMkLst>
        </pc:picChg>
        <pc:picChg chg="del">
          <ac:chgData name="岡田 陸" userId="e4191a97c80654fe" providerId="LiveId" clId="{359F1E43-82E6-453A-9C16-8BD2AA681470}" dt="2023-01-16T05:00:32.186" v="170" actId="478"/>
          <ac:picMkLst>
            <pc:docMk/>
            <pc:sldMk cId="1681723661" sldId="299"/>
            <ac:picMk id="9" creationId="{B77EC7B4-5E2F-EF81-6728-36F0796A31C3}"/>
          </ac:picMkLst>
        </pc:picChg>
        <pc:picChg chg="del">
          <ac:chgData name="岡田 陸" userId="e4191a97c80654fe" providerId="LiveId" clId="{359F1E43-82E6-453A-9C16-8BD2AA681470}" dt="2023-01-16T05:00:33.203" v="172" actId="478"/>
          <ac:picMkLst>
            <pc:docMk/>
            <pc:sldMk cId="1681723661" sldId="299"/>
            <ac:picMk id="11" creationId="{BF89810F-9491-0F9E-2FF9-2571DA6A3109}"/>
          </ac:picMkLst>
        </pc:picChg>
        <pc:picChg chg="del">
          <ac:chgData name="岡田 陸" userId="e4191a97c80654fe" providerId="LiveId" clId="{359F1E43-82E6-453A-9C16-8BD2AA681470}" dt="2023-01-16T05:08:09.807" v="248" actId="478"/>
          <ac:picMkLst>
            <pc:docMk/>
            <pc:sldMk cId="1681723661" sldId="299"/>
            <ac:picMk id="13" creationId="{E6C188EF-B2B0-5E33-E6A2-3E517EB18795}"/>
          </ac:picMkLst>
        </pc:picChg>
        <pc:picChg chg="add mod">
          <ac:chgData name="岡田 陸" userId="e4191a97c80654fe" providerId="LiveId" clId="{359F1E43-82E6-453A-9C16-8BD2AA681470}" dt="2023-01-16T05:05:23.765" v="195" actId="1076"/>
          <ac:picMkLst>
            <pc:docMk/>
            <pc:sldMk cId="1681723661" sldId="299"/>
            <ac:picMk id="22" creationId="{641A108E-C785-233D-BA0B-EED68711B42B}"/>
          </ac:picMkLst>
        </pc:picChg>
        <pc:picChg chg="add mod ord">
          <ac:chgData name="岡田 陸" userId="e4191a97c80654fe" providerId="LiveId" clId="{359F1E43-82E6-453A-9C16-8BD2AA681470}" dt="2023-01-16T05:06:26.161" v="205" actId="167"/>
          <ac:picMkLst>
            <pc:docMk/>
            <pc:sldMk cId="1681723661" sldId="299"/>
            <ac:picMk id="24" creationId="{7A5E3F91-2074-ED62-F718-CD975DE21D6A}"/>
          </ac:picMkLst>
        </pc:picChg>
        <pc:picChg chg="add mod">
          <ac:chgData name="岡田 陸" userId="e4191a97c80654fe" providerId="LiveId" clId="{359F1E43-82E6-453A-9C16-8BD2AA681470}" dt="2023-01-16T05:05:41.600" v="197" actId="1076"/>
          <ac:picMkLst>
            <pc:docMk/>
            <pc:sldMk cId="1681723661" sldId="299"/>
            <ac:picMk id="26" creationId="{6DB67267-3A3E-01C5-710D-7EF1F70668F0}"/>
          </ac:picMkLst>
        </pc:picChg>
        <pc:picChg chg="add mod">
          <ac:chgData name="岡田 陸" userId="e4191a97c80654fe" providerId="LiveId" clId="{359F1E43-82E6-453A-9C16-8BD2AA681470}" dt="2023-01-16T05:08:34.595" v="252" actId="1076"/>
          <ac:picMkLst>
            <pc:docMk/>
            <pc:sldMk cId="1681723661" sldId="299"/>
            <ac:picMk id="29" creationId="{11CEBFCE-7CC1-57D3-FD33-53EAD903CA1D}"/>
          </ac:picMkLst>
        </pc:picChg>
        <pc:cxnChg chg="add mod">
          <ac:chgData name="岡田 陸" userId="e4191a97c80654fe" providerId="LiveId" clId="{359F1E43-82E6-453A-9C16-8BD2AA681470}" dt="2023-01-16T05:09:22.110" v="260" actId="208"/>
          <ac:cxnSpMkLst>
            <pc:docMk/>
            <pc:sldMk cId="1681723661" sldId="299"/>
            <ac:cxnSpMk id="32" creationId="{D8FE7EF8-00AA-1843-CE82-E8E6C90B7D23}"/>
          </ac:cxnSpMkLst>
        </pc:cxnChg>
      </pc:sldChg>
      <pc:sldChg chg="del">
        <pc:chgData name="岡田 陸" userId="e4191a97c80654fe" providerId="LiveId" clId="{359F1E43-82E6-453A-9C16-8BD2AA681470}" dt="2023-01-16T05:52:41.616" v="833" actId="47"/>
        <pc:sldMkLst>
          <pc:docMk/>
          <pc:sldMk cId="217738435" sldId="300"/>
        </pc:sldMkLst>
      </pc:sldChg>
      <pc:sldChg chg="addSp delSp modSp add mod modShow">
        <pc:chgData name="岡田 陸" userId="e4191a97c80654fe" providerId="LiveId" clId="{359F1E43-82E6-453A-9C16-8BD2AA681470}" dt="2023-01-16T07:50:27.915" v="1943" actId="1076"/>
        <pc:sldMkLst>
          <pc:docMk/>
          <pc:sldMk cId="120699799" sldId="301"/>
        </pc:sldMkLst>
        <pc:spChg chg="mod">
          <ac:chgData name="岡田 陸" userId="e4191a97c80654fe" providerId="LiveId" clId="{359F1E43-82E6-453A-9C16-8BD2AA681470}" dt="2023-01-16T04:47:54.349" v="32"/>
          <ac:spMkLst>
            <pc:docMk/>
            <pc:sldMk cId="120699799" sldId="301"/>
            <ac:spMk id="2" creationId="{DA27CBF0-73EC-9316-0B0E-32A5ED65AD40}"/>
          </ac:spMkLst>
        </pc:spChg>
        <pc:spChg chg="mod ord">
          <ac:chgData name="岡田 陸" userId="e4191a97c80654fe" providerId="LiveId" clId="{359F1E43-82E6-453A-9C16-8BD2AA681470}" dt="2023-01-16T05:24:54.198" v="733" actId="1037"/>
          <ac:spMkLst>
            <pc:docMk/>
            <pc:sldMk cId="120699799" sldId="301"/>
            <ac:spMk id="14" creationId="{8C941E2E-8466-150F-6A70-7D3F4CA03A5D}"/>
          </ac:spMkLst>
        </pc:spChg>
        <pc:spChg chg="mod ord">
          <ac:chgData name="岡田 陸" userId="e4191a97c80654fe" providerId="LiveId" clId="{359F1E43-82E6-453A-9C16-8BD2AA681470}" dt="2023-01-16T05:24:54.198" v="733" actId="1037"/>
          <ac:spMkLst>
            <pc:docMk/>
            <pc:sldMk cId="120699799" sldId="301"/>
            <ac:spMk id="15" creationId="{45188660-844B-CDFB-4E11-E45CEAE2E27B}"/>
          </ac:spMkLst>
        </pc:spChg>
        <pc:spChg chg="mod ord">
          <ac:chgData name="岡田 陸" userId="e4191a97c80654fe" providerId="LiveId" clId="{359F1E43-82E6-453A-9C16-8BD2AA681470}" dt="2023-01-16T05:31:05.052" v="777" actId="1076"/>
          <ac:spMkLst>
            <pc:docMk/>
            <pc:sldMk cId="120699799" sldId="301"/>
            <ac:spMk id="16" creationId="{1FAE8C98-8FE5-2987-75B8-C69058017A9D}"/>
          </ac:spMkLst>
        </pc:spChg>
        <pc:spChg chg="mod ord">
          <ac:chgData name="岡田 陸" userId="e4191a97c80654fe" providerId="LiveId" clId="{359F1E43-82E6-453A-9C16-8BD2AA681470}" dt="2023-01-16T05:24:54.198" v="733" actId="1037"/>
          <ac:spMkLst>
            <pc:docMk/>
            <pc:sldMk cId="120699799" sldId="301"/>
            <ac:spMk id="17" creationId="{DD1276E6-0B97-25C9-85CF-DE204DA3463B}"/>
          </ac:spMkLst>
        </pc:spChg>
        <pc:spChg chg="mod">
          <ac:chgData name="岡田 陸" userId="e4191a97c80654fe" providerId="LiveId" clId="{359F1E43-82E6-453A-9C16-8BD2AA681470}" dt="2023-01-16T05:25:07.234" v="736" actId="1076"/>
          <ac:spMkLst>
            <pc:docMk/>
            <pc:sldMk cId="120699799" sldId="301"/>
            <ac:spMk id="18" creationId="{D0F4BC22-9B8C-8328-A0B0-F35710DACEE2}"/>
          </ac:spMkLst>
        </pc:spChg>
        <pc:spChg chg="del">
          <ac:chgData name="岡田 陸" userId="e4191a97c80654fe" providerId="LiveId" clId="{359F1E43-82E6-453A-9C16-8BD2AA681470}" dt="2023-01-16T05:26:36.761" v="752" actId="478"/>
          <ac:spMkLst>
            <pc:docMk/>
            <pc:sldMk cId="120699799" sldId="301"/>
            <ac:spMk id="19" creationId="{C4D10410-49B6-DE60-E430-55C9249D3432}"/>
          </ac:spMkLst>
        </pc:spChg>
        <pc:spChg chg="del">
          <ac:chgData name="岡田 陸" userId="e4191a97c80654fe" providerId="LiveId" clId="{359F1E43-82E6-453A-9C16-8BD2AA681470}" dt="2023-01-16T05:09:43.632" v="261" actId="478"/>
          <ac:spMkLst>
            <pc:docMk/>
            <pc:sldMk cId="120699799" sldId="301"/>
            <ac:spMk id="20" creationId="{0BA79E40-9280-C82B-D433-D34E15AD343D}"/>
          </ac:spMkLst>
        </pc:spChg>
        <pc:spChg chg="del">
          <ac:chgData name="岡田 陸" userId="e4191a97c80654fe" providerId="LiveId" clId="{359F1E43-82E6-453A-9C16-8BD2AA681470}" dt="2023-01-16T05:09:45.383" v="262" actId="478"/>
          <ac:spMkLst>
            <pc:docMk/>
            <pc:sldMk cId="120699799" sldId="301"/>
            <ac:spMk id="21" creationId="{9E78A087-5E59-DFA5-DEFB-816907F56D80}"/>
          </ac:spMkLst>
        </pc:spChg>
        <pc:spChg chg="add mod ord">
          <ac:chgData name="岡田 陸" userId="e4191a97c80654fe" providerId="LiveId" clId="{359F1E43-82E6-453A-9C16-8BD2AA681470}" dt="2023-01-16T05:24:54.198" v="733" actId="1037"/>
          <ac:spMkLst>
            <pc:docMk/>
            <pc:sldMk cId="120699799" sldId="301"/>
            <ac:spMk id="25" creationId="{3D9A11EC-BF94-3BE9-D354-F2E07E1F862A}"/>
          </ac:spMkLst>
        </pc:spChg>
        <pc:spChg chg="add mod ord">
          <ac:chgData name="岡田 陸" userId="e4191a97c80654fe" providerId="LiveId" clId="{359F1E43-82E6-453A-9C16-8BD2AA681470}" dt="2023-01-16T05:24:54.198" v="733" actId="1037"/>
          <ac:spMkLst>
            <pc:docMk/>
            <pc:sldMk cId="120699799" sldId="301"/>
            <ac:spMk id="26" creationId="{FEF64CD6-2D1D-5BCD-CFB2-0B7C3F4CAEA5}"/>
          </ac:spMkLst>
        </pc:spChg>
        <pc:spChg chg="add mod">
          <ac:chgData name="岡田 陸" userId="e4191a97c80654fe" providerId="LiveId" clId="{359F1E43-82E6-453A-9C16-8BD2AA681470}" dt="2023-01-16T07:50:27.915" v="1943" actId="1076"/>
          <ac:spMkLst>
            <pc:docMk/>
            <pc:sldMk cId="120699799" sldId="301"/>
            <ac:spMk id="27" creationId="{182F64DD-0D3E-BA1D-866A-9DE2D06FDFCE}"/>
          </ac:spMkLst>
        </pc:spChg>
        <pc:spChg chg="add mod">
          <ac:chgData name="岡田 陸" userId="e4191a97c80654fe" providerId="LiveId" clId="{359F1E43-82E6-453A-9C16-8BD2AA681470}" dt="2023-01-16T05:31:10.396" v="779" actId="1076"/>
          <ac:spMkLst>
            <pc:docMk/>
            <pc:sldMk cId="120699799" sldId="301"/>
            <ac:spMk id="32" creationId="{04153EEF-42FD-A23D-1E9C-BF3C6BAC29B6}"/>
          </ac:spMkLst>
        </pc:spChg>
        <pc:spChg chg="add mod">
          <ac:chgData name="岡田 陸" userId="e4191a97c80654fe" providerId="LiveId" clId="{359F1E43-82E6-453A-9C16-8BD2AA681470}" dt="2023-01-16T05:31:16.695" v="781" actId="1076"/>
          <ac:spMkLst>
            <pc:docMk/>
            <pc:sldMk cId="120699799" sldId="301"/>
            <ac:spMk id="33" creationId="{2D353AC2-3B45-19B5-48F2-EC76428B3593}"/>
          </ac:spMkLst>
        </pc:spChg>
        <pc:spChg chg="add mod">
          <ac:chgData name="岡田 陸" userId="e4191a97c80654fe" providerId="LiveId" clId="{359F1E43-82E6-453A-9C16-8BD2AA681470}" dt="2023-01-16T05:31:36.419" v="795" actId="1076"/>
          <ac:spMkLst>
            <pc:docMk/>
            <pc:sldMk cId="120699799" sldId="301"/>
            <ac:spMk id="34" creationId="{E10162A6-43E7-E0E3-24AA-BD280437A1A5}"/>
          </ac:spMkLst>
        </pc:spChg>
        <pc:picChg chg="add mod ord">
          <ac:chgData name="岡田 陸" userId="e4191a97c80654fe" providerId="LiveId" clId="{359F1E43-82E6-453A-9C16-8BD2AA681470}" dt="2023-01-16T05:24:54.198" v="733" actId="1037"/>
          <ac:picMkLst>
            <pc:docMk/>
            <pc:sldMk cId="120699799" sldId="301"/>
            <ac:picMk id="4" creationId="{D883EA58-E412-F169-D661-A0A5E6FD3C30}"/>
          </ac:picMkLst>
        </pc:picChg>
        <pc:picChg chg="del">
          <ac:chgData name="岡田 陸" userId="e4191a97c80654fe" providerId="LiveId" clId="{359F1E43-82E6-453A-9C16-8BD2AA681470}" dt="2023-01-16T04:49:15.309" v="49" actId="478"/>
          <ac:picMkLst>
            <pc:docMk/>
            <pc:sldMk cId="120699799" sldId="301"/>
            <ac:picMk id="5" creationId="{D08CD9BD-2379-F23F-5C1E-1E79C5CC6465}"/>
          </ac:picMkLst>
        </pc:picChg>
        <pc:picChg chg="del">
          <ac:chgData name="岡田 陸" userId="e4191a97c80654fe" providerId="LiveId" clId="{359F1E43-82E6-453A-9C16-8BD2AA681470}" dt="2023-01-16T04:57:41.497" v="67" actId="478"/>
          <ac:picMkLst>
            <pc:docMk/>
            <pc:sldMk cId="120699799" sldId="301"/>
            <ac:picMk id="7" creationId="{0DD555D4-910E-7C97-FF87-4C64B70BA1CE}"/>
          </ac:picMkLst>
        </pc:picChg>
        <pc:picChg chg="add mod ord">
          <ac:chgData name="岡田 陸" userId="e4191a97c80654fe" providerId="LiveId" clId="{359F1E43-82E6-453A-9C16-8BD2AA681470}" dt="2023-01-16T05:24:54.198" v="733" actId="1037"/>
          <ac:picMkLst>
            <pc:docMk/>
            <pc:sldMk cId="120699799" sldId="301"/>
            <ac:picMk id="8" creationId="{A9C97042-22E8-84EA-C3BB-5E0F8DED80D4}"/>
          </ac:picMkLst>
        </pc:picChg>
        <pc:picChg chg="del">
          <ac:chgData name="岡田 陸" userId="e4191a97c80654fe" providerId="LiveId" clId="{359F1E43-82E6-453A-9C16-8BD2AA681470}" dt="2023-01-16T04:48:09.713" v="33" actId="478"/>
          <ac:picMkLst>
            <pc:docMk/>
            <pc:sldMk cId="120699799" sldId="301"/>
            <ac:picMk id="9" creationId="{B77EC7B4-5E2F-EF81-6728-36F0796A31C3}"/>
          </ac:picMkLst>
        </pc:picChg>
        <pc:picChg chg="del">
          <ac:chgData name="岡田 陸" userId="e4191a97c80654fe" providerId="LiveId" clId="{359F1E43-82E6-453A-9C16-8BD2AA681470}" dt="2023-01-16T04:48:43.877" v="43" actId="478"/>
          <ac:picMkLst>
            <pc:docMk/>
            <pc:sldMk cId="120699799" sldId="301"/>
            <ac:picMk id="11" creationId="{BF89810F-9491-0F9E-2FF9-2571DA6A3109}"/>
          </ac:picMkLst>
        </pc:picChg>
        <pc:picChg chg="del">
          <ac:chgData name="岡田 陸" userId="e4191a97c80654fe" providerId="LiveId" clId="{359F1E43-82E6-453A-9C16-8BD2AA681470}" dt="2023-01-16T04:58:36.515" v="92" actId="478"/>
          <ac:picMkLst>
            <pc:docMk/>
            <pc:sldMk cId="120699799" sldId="301"/>
            <ac:picMk id="12" creationId="{CB4E5322-BA70-8868-EB70-5DD891E9E41C}"/>
          </ac:picMkLst>
        </pc:picChg>
        <pc:picChg chg="del">
          <ac:chgData name="岡田 陸" userId="e4191a97c80654fe" providerId="LiveId" clId="{359F1E43-82E6-453A-9C16-8BD2AA681470}" dt="2023-01-16T04:58:38.688" v="93" actId="478"/>
          <ac:picMkLst>
            <pc:docMk/>
            <pc:sldMk cId="120699799" sldId="301"/>
            <ac:picMk id="13" creationId="{E6C188EF-B2B0-5E33-E6A2-3E517EB18795}"/>
          </ac:picMkLst>
        </pc:picChg>
        <pc:picChg chg="add mod ord">
          <ac:chgData name="岡田 陸" userId="e4191a97c80654fe" providerId="LiveId" clId="{359F1E43-82E6-453A-9C16-8BD2AA681470}" dt="2023-01-16T05:30:46.750" v="773" actId="166"/>
          <ac:picMkLst>
            <pc:docMk/>
            <pc:sldMk cId="120699799" sldId="301"/>
            <ac:picMk id="22" creationId="{5BA90815-0840-E908-57D9-D2055259CF7F}"/>
          </ac:picMkLst>
        </pc:picChg>
        <pc:picChg chg="add mod ord">
          <ac:chgData name="岡田 陸" userId="e4191a97c80654fe" providerId="LiveId" clId="{359F1E43-82E6-453A-9C16-8BD2AA681470}" dt="2023-01-16T05:30:56.908" v="775" actId="166"/>
          <ac:picMkLst>
            <pc:docMk/>
            <pc:sldMk cId="120699799" sldId="301"/>
            <ac:picMk id="24" creationId="{176374A1-1B84-0DA3-7127-499A1E4332B1}"/>
          </ac:picMkLst>
        </pc:picChg>
        <pc:picChg chg="add mod ord">
          <ac:chgData name="岡田 陸" userId="e4191a97c80654fe" providerId="LiveId" clId="{359F1E43-82E6-453A-9C16-8BD2AA681470}" dt="2023-01-16T05:26:23.132" v="748" actId="167"/>
          <ac:picMkLst>
            <pc:docMk/>
            <pc:sldMk cId="120699799" sldId="301"/>
            <ac:picMk id="29" creationId="{AB431FC2-3360-1932-9C5B-D6BB72A6D5DE}"/>
          </ac:picMkLst>
        </pc:picChg>
        <pc:picChg chg="add mod ord">
          <ac:chgData name="岡田 陸" userId="e4191a97c80654fe" providerId="LiveId" clId="{359F1E43-82E6-453A-9C16-8BD2AA681470}" dt="2023-01-16T05:26:19.350" v="747" actId="167"/>
          <ac:picMkLst>
            <pc:docMk/>
            <pc:sldMk cId="120699799" sldId="301"/>
            <ac:picMk id="31" creationId="{9C619FC6-02A3-2070-49E8-1B53B1A34A4C}"/>
          </ac:picMkLst>
        </pc:picChg>
      </pc:sldChg>
    </pc:docChg>
  </pc:docChgLst>
  <pc:docChgLst>
    <pc:chgData name="岡田 陸" userId="e4191a97c80654fe" providerId="LiveId" clId="{A8A24341-953F-4690-BDE8-809BF75C68D4}"/>
    <pc:docChg chg="undo redo custSel addSld delSld modSld sldOrd addSection delSection">
      <pc:chgData name="岡田 陸" userId="e4191a97c80654fe" providerId="LiveId" clId="{A8A24341-953F-4690-BDE8-809BF75C68D4}" dt="2023-01-11T15:44:32.574" v="13922" actId="208"/>
      <pc:docMkLst>
        <pc:docMk/>
      </pc:docMkLst>
      <pc:sldChg chg="modSp mod">
        <pc:chgData name="岡田 陸" userId="e4191a97c80654fe" providerId="LiveId" clId="{A8A24341-953F-4690-BDE8-809BF75C68D4}" dt="2023-01-11T14:53:20.018" v="11720"/>
        <pc:sldMkLst>
          <pc:docMk/>
          <pc:sldMk cId="2829171544" sldId="257"/>
        </pc:sldMkLst>
        <pc:spChg chg="mod">
          <ac:chgData name="岡田 陸" userId="e4191a97c80654fe" providerId="LiveId" clId="{A8A24341-953F-4690-BDE8-809BF75C68D4}" dt="2023-01-10T02:48:51.714" v="4375" actId="20577"/>
          <ac:spMkLst>
            <pc:docMk/>
            <pc:sldMk cId="2829171544" sldId="257"/>
            <ac:spMk id="2" creationId="{E91E5C06-EE9A-A291-58E8-2A40B9827430}"/>
          </ac:spMkLst>
        </pc:spChg>
        <pc:spChg chg="mod">
          <ac:chgData name="岡田 陸" userId="e4191a97c80654fe" providerId="LiveId" clId="{A8A24341-953F-4690-BDE8-809BF75C68D4}" dt="2023-01-11T14:53:20.018" v="11720"/>
          <ac:spMkLst>
            <pc:docMk/>
            <pc:sldMk cId="2829171544" sldId="257"/>
            <ac:spMk id="3" creationId="{E576D4C3-BBC3-EC6B-D092-CD71BAA3F0A6}"/>
          </ac:spMkLst>
        </pc:spChg>
      </pc:sldChg>
      <pc:sldChg chg="modSp mod">
        <pc:chgData name="岡田 陸" userId="e4191a97c80654fe" providerId="LiveId" clId="{A8A24341-953F-4690-BDE8-809BF75C68D4}" dt="2023-01-11T14:53:20.018" v="11720"/>
        <pc:sldMkLst>
          <pc:docMk/>
          <pc:sldMk cId="2351927497" sldId="258"/>
        </pc:sldMkLst>
        <pc:spChg chg="mod">
          <ac:chgData name="岡田 陸" userId="e4191a97c80654fe" providerId="LiveId" clId="{A8A24341-953F-4690-BDE8-809BF75C68D4}" dt="2023-01-11T14:53:20.018" v="11720"/>
          <ac:spMkLst>
            <pc:docMk/>
            <pc:sldMk cId="2351927497" sldId="258"/>
            <ac:spMk id="2" creationId="{CF811076-9965-F550-9104-B56894CD5029}"/>
          </ac:spMkLst>
        </pc:spChg>
        <pc:spChg chg="mod">
          <ac:chgData name="岡田 陸" userId="e4191a97c80654fe" providerId="LiveId" clId="{A8A24341-953F-4690-BDE8-809BF75C68D4}" dt="2023-01-11T14:53:20.018" v="11720"/>
          <ac:spMkLst>
            <pc:docMk/>
            <pc:sldMk cId="2351927497" sldId="258"/>
            <ac:spMk id="3" creationId="{982EE3B4-6AE4-8958-2979-621FCBC0F324}"/>
          </ac:spMkLst>
        </pc:spChg>
        <pc:picChg chg="mod">
          <ac:chgData name="岡田 陸" userId="e4191a97c80654fe" providerId="LiveId" clId="{A8A24341-953F-4690-BDE8-809BF75C68D4}" dt="2023-01-11T14:52:51.666" v="11718" actId="1076"/>
          <ac:picMkLst>
            <pc:docMk/>
            <pc:sldMk cId="2351927497" sldId="258"/>
            <ac:picMk id="5" creationId="{AB95E648-29B6-FE49-B8AB-0F390B779DD0}"/>
          </ac:picMkLst>
        </pc:picChg>
      </pc:sldChg>
      <pc:sldChg chg="del">
        <pc:chgData name="岡田 陸" userId="e4191a97c80654fe" providerId="LiveId" clId="{A8A24341-953F-4690-BDE8-809BF75C68D4}" dt="2023-01-10T02:49:40.661" v="4376" actId="2696"/>
        <pc:sldMkLst>
          <pc:docMk/>
          <pc:sldMk cId="1251713921" sldId="259"/>
        </pc:sldMkLst>
      </pc:sldChg>
      <pc:sldChg chg="addSp delSp modSp mod">
        <pc:chgData name="岡田 陸" userId="e4191a97c80654fe" providerId="LiveId" clId="{A8A24341-953F-4690-BDE8-809BF75C68D4}" dt="2023-01-11T14:59:09.539" v="11723" actId="20577"/>
        <pc:sldMkLst>
          <pc:docMk/>
          <pc:sldMk cId="1020150811" sldId="260"/>
        </pc:sldMkLst>
        <pc:spChg chg="mod">
          <ac:chgData name="岡田 陸" userId="e4191a97c80654fe" providerId="LiveId" clId="{A8A24341-953F-4690-BDE8-809BF75C68D4}" dt="2023-01-11T14:53:20.018" v="11720"/>
          <ac:spMkLst>
            <pc:docMk/>
            <pc:sldMk cId="1020150811" sldId="260"/>
            <ac:spMk id="2" creationId="{DB7E083A-1F32-AF4D-F3BD-C11BCCB54662}"/>
          </ac:spMkLst>
        </pc:spChg>
        <pc:spChg chg="mod">
          <ac:chgData name="岡田 陸" userId="e4191a97c80654fe" providerId="LiveId" clId="{A8A24341-953F-4690-BDE8-809BF75C68D4}" dt="2023-01-11T14:59:09.539" v="11723" actId="20577"/>
          <ac:spMkLst>
            <pc:docMk/>
            <pc:sldMk cId="1020150811" sldId="260"/>
            <ac:spMk id="3" creationId="{C23AB06B-84C8-50A2-BCF2-2B2E1786BCE3}"/>
          </ac:spMkLst>
        </pc:spChg>
        <pc:spChg chg="mod">
          <ac:chgData name="岡田 陸" userId="e4191a97c80654fe" providerId="LiveId" clId="{A8A24341-953F-4690-BDE8-809BF75C68D4}" dt="2023-01-10T07:49:08.632" v="4660" actId="404"/>
          <ac:spMkLst>
            <pc:docMk/>
            <pc:sldMk cId="1020150811" sldId="260"/>
            <ac:spMk id="4" creationId="{D0FBE9C5-EE6E-97FB-0B52-1153F044DEF2}"/>
          </ac:spMkLst>
        </pc:spChg>
        <pc:graphicFrameChg chg="add del mod modGraphic">
          <ac:chgData name="岡田 陸" userId="e4191a97c80654fe" providerId="LiveId" clId="{A8A24341-953F-4690-BDE8-809BF75C68D4}" dt="2023-01-09T16:45:00.115" v="4020" actId="478"/>
          <ac:graphicFrameMkLst>
            <pc:docMk/>
            <pc:sldMk cId="1020150811" sldId="260"/>
            <ac:graphicFrameMk id="5" creationId="{BF4E764B-38DD-4BA8-BB62-89366D39AF65}"/>
          </ac:graphicFrameMkLst>
        </pc:graphicFrameChg>
      </pc:sldChg>
      <pc:sldChg chg="modSp mod">
        <pc:chgData name="岡田 陸" userId="e4191a97c80654fe" providerId="LiveId" clId="{A8A24341-953F-4690-BDE8-809BF75C68D4}" dt="2023-01-11T14:59:27.385" v="11724" actId="20577"/>
        <pc:sldMkLst>
          <pc:docMk/>
          <pc:sldMk cId="634386356" sldId="261"/>
        </pc:sldMkLst>
        <pc:spChg chg="mod">
          <ac:chgData name="岡田 陸" userId="e4191a97c80654fe" providerId="LiveId" clId="{A8A24341-953F-4690-BDE8-809BF75C68D4}" dt="2023-01-11T14:53:20.018" v="11720"/>
          <ac:spMkLst>
            <pc:docMk/>
            <pc:sldMk cId="634386356" sldId="261"/>
            <ac:spMk id="2" creationId="{DB12E046-8657-AF3D-7497-BA2594B6F135}"/>
          </ac:spMkLst>
        </pc:spChg>
        <pc:spChg chg="mod">
          <ac:chgData name="岡田 陸" userId="e4191a97c80654fe" providerId="LiveId" clId="{A8A24341-953F-4690-BDE8-809BF75C68D4}" dt="2023-01-11T14:59:27.385" v="11724" actId="20577"/>
          <ac:spMkLst>
            <pc:docMk/>
            <pc:sldMk cId="634386356" sldId="261"/>
            <ac:spMk id="3" creationId="{D4FD00C1-D641-274E-C976-54BE9E6BED56}"/>
          </ac:spMkLst>
        </pc:spChg>
      </pc:sldChg>
      <pc:sldChg chg="addSp delSp modSp mod modNotesTx">
        <pc:chgData name="岡田 陸" userId="e4191a97c80654fe" providerId="LiveId" clId="{A8A24341-953F-4690-BDE8-809BF75C68D4}" dt="2023-01-11T14:53:20.018" v="11720"/>
        <pc:sldMkLst>
          <pc:docMk/>
          <pc:sldMk cId="2459372524" sldId="262"/>
        </pc:sldMkLst>
        <pc:spChg chg="mod">
          <ac:chgData name="岡田 陸" userId="e4191a97c80654fe" providerId="LiveId" clId="{A8A24341-953F-4690-BDE8-809BF75C68D4}" dt="2023-01-11T14:53:20.018" v="11720"/>
          <ac:spMkLst>
            <pc:docMk/>
            <pc:sldMk cId="2459372524" sldId="262"/>
            <ac:spMk id="2" creationId="{59AFE088-C328-C287-7ACF-96C8B6E3FFD1}"/>
          </ac:spMkLst>
        </pc:spChg>
        <pc:spChg chg="mod">
          <ac:chgData name="岡田 陸" userId="e4191a97c80654fe" providerId="LiveId" clId="{A8A24341-953F-4690-BDE8-809BF75C68D4}" dt="2023-01-11T14:53:20.018" v="11720"/>
          <ac:spMkLst>
            <pc:docMk/>
            <pc:sldMk cId="2459372524" sldId="262"/>
            <ac:spMk id="3" creationId="{BB2D8E75-F68F-3923-5213-0189ACAA0715}"/>
          </ac:spMkLst>
        </pc:spChg>
        <pc:spChg chg="add mod">
          <ac:chgData name="岡田 陸" userId="e4191a97c80654fe" providerId="LiveId" clId="{A8A24341-953F-4690-BDE8-809BF75C68D4}" dt="2023-01-10T14:49:58.452" v="7787" actId="1076"/>
          <ac:spMkLst>
            <pc:docMk/>
            <pc:sldMk cId="2459372524" sldId="262"/>
            <ac:spMk id="4" creationId="{C37FE1C2-6AAE-0DCE-6CBC-26E6A7A7490E}"/>
          </ac:spMkLst>
        </pc:spChg>
        <pc:spChg chg="add mod">
          <ac:chgData name="岡田 陸" userId="e4191a97c80654fe" providerId="LiveId" clId="{A8A24341-953F-4690-BDE8-809BF75C68D4}" dt="2023-01-11T10:05:31.459" v="11160" actId="1076"/>
          <ac:spMkLst>
            <pc:docMk/>
            <pc:sldMk cId="2459372524" sldId="262"/>
            <ac:spMk id="10" creationId="{9E63374D-F53B-0CA5-A0CE-1683D77387F5}"/>
          </ac:spMkLst>
        </pc:spChg>
        <pc:spChg chg="add mod">
          <ac:chgData name="岡田 陸" userId="e4191a97c80654fe" providerId="LiveId" clId="{A8A24341-953F-4690-BDE8-809BF75C68D4}" dt="2023-01-11T10:05:31.459" v="11160" actId="1076"/>
          <ac:spMkLst>
            <pc:docMk/>
            <pc:sldMk cId="2459372524" sldId="262"/>
            <ac:spMk id="11" creationId="{6715624A-D728-367B-3B61-905CFA08A6BC}"/>
          </ac:spMkLst>
        </pc:spChg>
        <pc:spChg chg="add mod">
          <ac:chgData name="岡田 陸" userId="e4191a97c80654fe" providerId="LiveId" clId="{A8A24341-953F-4690-BDE8-809BF75C68D4}" dt="2023-01-11T10:05:31.459" v="11160" actId="1076"/>
          <ac:spMkLst>
            <pc:docMk/>
            <pc:sldMk cId="2459372524" sldId="262"/>
            <ac:spMk id="12" creationId="{9A91E131-F34D-B58B-98AE-462F808A3D9E}"/>
          </ac:spMkLst>
        </pc:spChg>
        <pc:spChg chg="add mod">
          <ac:chgData name="岡田 陸" userId="e4191a97c80654fe" providerId="LiveId" clId="{A8A24341-953F-4690-BDE8-809BF75C68D4}" dt="2023-01-10T14:54:01.089" v="7911" actId="1076"/>
          <ac:spMkLst>
            <pc:docMk/>
            <pc:sldMk cId="2459372524" sldId="262"/>
            <ac:spMk id="14" creationId="{32F65D98-9AEC-AD6A-AB01-929C334B4C57}"/>
          </ac:spMkLst>
        </pc:spChg>
        <pc:graphicFrameChg chg="modGraphic">
          <ac:chgData name="岡田 陸" userId="e4191a97c80654fe" providerId="LiveId" clId="{A8A24341-953F-4690-BDE8-809BF75C68D4}" dt="2023-01-11T14:38:59.826" v="11708" actId="20577"/>
          <ac:graphicFrameMkLst>
            <pc:docMk/>
            <pc:sldMk cId="2459372524" sldId="262"/>
            <ac:graphicFrameMk id="5" creationId="{03B668AF-025C-D54D-AA1C-16B6A2D20BDF}"/>
          </ac:graphicFrameMkLst>
        </pc:graphicFrameChg>
        <pc:picChg chg="del">
          <ac:chgData name="岡田 陸" userId="e4191a97c80654fe" providerId="LiveId" clId="{A8A24341-953F-4690-BDE8-809BF75C68D4}" dt="2023-01-09T05:09:35.630" v="106" actId="478"/>
          <ac:picMkLst>
            <pc:docMk/>
            <pc:sldMk cId="2459372524" sldId="262"/>
            <ac:picMk id="4" creationId="{0B4AE274-543D-8C67-6A44-97FB0ABE5F23}"/>
          </ac:picMkLst>
        </pc:picChg>
        <pc:picChg chg="add del mod">
          <ac:chgData name="岡田 陸" userId="e4191a97c80654fe" providerId="LiveId" clId="{A8A24341-953F-4690-BDE8-809BF75C68D4}" dt="2023-01-11T10:04:57.664" v="11145" actId="478"/>
          <ac:picMkLst>
            <pc:docMk/>
            <pc:sldMk cId="2459372524" sldId="262"/>
            <ac:picMk id="7" creationId="{8AE7665A-6DC5-4A18-2AC6-3A581DC94AD2}"/>
          </ac:picMkLst>
        </pc:picChg>
        <pc:picChg chg="add mod ord">
          <ac:chgData name="岡田 陸" userId="e4191a97c80654fe" providerId="LiveId" clId="{A8A24341-953F-4690-BDE8-809BF75C68D4}" dt="2023-01-11T10:05:31.459" v="11160" actId="1076"/>
          <ac:picMkLst>
            <pc:docMk/>
            <pc:sldMk cId="2459372524" sldId="262"/>
            <ac:picMk id="8" creationId="{FE6B8B29-79E9-C7C0-0958-DC69AAEC4296}"/>
          </ac:picMkLst>
        </pc:picChg>
        <pc:cxnChg chg="add del">
          <ac:chgData name="岡田 陸" userId="e4191a97c80654fe" providerId="LiveId" clId="{A8A24341-953F-4690-BDE8-809BF75C68D4}" dt="2023-01-10T14:50:19.719" v="7789" actId="11529"/>
          <ac:cxnSpMkLst>
            <pc:docMk/>
            <pc:sldMk cId="2459372524" sldId="262"/>
            <ac:cxnSpMk id="8" creationId="{BE805D0B-B313-01B3-176A-ABC5FE528661}"/>
          </ac:cxnSpMkLst>
        </pc:cxnChg>
        <pc:cxnChg chg="add mod">
          <ac:chgData name="岡田 陸" userId="e4191a97c80654fe" providerId="LiveId" clId="{A8A24341-953F-4690-BDE8-809BF75C68D4}" dt="2023-01-11T10:05:31.459" v="11160" actId="1076"/>
          <ac:cxnSpMkLst>
            <pc:docMk/>
            <pc:sldMk cId="2459372524" sldId="262"/>
            <ac:cxnSpMk id="9" creationId="{A3DD2F17-981C-425A-98EE-D8D9E990EC1D}"/>
          </ac:cxnSpMkLst>
        </pc:cxnChg>
      </pc:sldChg>
      <pc:sldChg chg="addSp delSp modSp mod modNotesTx">
        <pc:chgData name="岡田 陸" userId="e4191a97c80654fe" providerId="LiveId" clId="{A8A24341-953F-4690-BDE8-809BF75C68D4}" dt="2023-01-11T15:44:32.574" v="13922" actId="208"/>
        <pc:sldMkLst>
          <pc:docMk/>
          <pc:sldMk cId="102027933" sldId="263"/>
        </pc:sldMkLst>
        <pc:spChg chg="mod">
          <ac:chgData name="岡田 陸" userId="e4191a97c80654fe" providerId="LiveId" clId="{A8A24341-953F-4690-BDE8-809BF75C68D4}" dt="2023-01-11T14:53:20.018" v="11720"/>
          <ac:spMkLst>
            <pc:docMk/>
            <pc:sldMk cId="102027933" sldId="263"/>
            <ac:spMk id="2" creationId="{64195FF1-5A25-8A69-D93C-72B6E0A05F34}"/>
          </ac:spMkLst>
        </pc:spChg>
        <pc:spChg chg="add del mod">
          <ac:chgData name="岡田 陸" userId="e4191a97c80654fe" providerId="LiveId" clId="{A8A24341-953F-4690-BDE8-809BF75C68D4}" dt="2023-01-09T07:11:06.896" v="1116" actId="478"/>
          <ac:spMkLst>
            <pc:docMk/>
            <pc:sldMk cId="102027933" sldId="263"/>
            <ac:spMk id="3" creationId="{7A28EFDC-5389-D4E6-CBFC-0D9FA3079254}"/>
          </ac:spMkLst>
        </pc:spChg>
        <pc:spChg chg="del">
          <ac:chgData name="岡田 陸" userId="e4191a97c80654fe" providerId="LiveId" clId="{A8A24341-953F-4690-BDE8-809BF75C68D4}" dt="2023-01-09T05:42:09.438" v="536" actId="478"/>
          <ac:spMkLst>
            <pc:docMk/>
            <pc:sldMk cId="102027933" sldId="263"/>
            <ac:spMk id="3" creationId="{DC640130-B0E9-85F8-C16A-EFF691DE7406}"/>
          </ac:spMkLst>
        </pc:spChg>
        <pc:spChg chg="add del mod">
          <ac:chgData name="岡田 陸" userId="e4191a97c80654fe" providerId="LiveId" clId="{A8A24341-953F-4690-BDE8-809BF75C68D4}" dt="2023-01-11T15:36:59.621" v="13406" actId="21"/>
          <ac:spMkLst>
            <pc:docMk/>
            <pc:sldMk cId="102027933" sldId="263"/>
            <ac:spMk id="5" creationId="{05F90929-2E47-8E60-F69F-E3F70EE624DA}"/>
          </ac:spMkLst>
        </pc:spChg>
        <pc:spChg chg="add mod">
          <ac:chgData name="岡田 陸" userId="e4191a97c80654fe" providerId="LiveId" clId="{A8A24341-953F-4690-BDE8-809BF75C68D4}" dt="2023-01-11T15:40:45.406" v="13736" actId="12"/>
          <ac:spMkLst>
            <pc:docMk/>
            <pc:sldMk cId="102027933" sldId="263"/>
            <ac:spMk id="6" creationId="{59EAF19D-775D-BB5F-9397-F55FBB19BDE4}"/>
          </ac:spMkLst>
        </pc:spChg>
        <pc:spChg chg="add mod">
          <ac:chgData name="岡田 陸" userId="e4191a97c80654fe" providerId="LiveId" clId="{A8A24341-953F-4690-BDE8-809BF75C68D4}" dt="2023-01-11T15:41:02.817" v="13739" actId="14100"/>
          <ac:spMkLst>
            <pc:docMk/>
            <pc:sldMk cId="102027933" sldId="263"/>
            <ac:spMk id="7" creationId="{4B401504-3883-5E48-2D49-5E673B7E10C1}"/>
          </ac:spMkLst>
        </pc:spChg>
        <pc:spChg chg="add mod">
          <ac:chgData name="岡田 陸" userId="e4191a97c80654fe" providerId="LiveId" clId="{A8A24341-953F-4690-BDE8-809BF75C68D4}" dt="2023-01-11T15:42:40.903" v="13898" actId="403"/>
          <ac:spMkLst>
            <pc:docMk/>
            <pc:sldMk cId="102027933" sldId="263"/>
            <ac:spMk id="8" creationId="{E3B4B3C8-151E-2797-079D-E5B4A8871952}"/>
          </ac:spMkLst>
        </pc:spChg>
        <pc:spChg chg="add mod">
          <ac:chgData name="岡田 陸" userId="e4191a97c80654fe" providerId="LiveId" clId="{A8A24341-953F-4690-BDE8-809BF75C68D4}" dt="2023-01-11T15:43:15.345" v="13901" actId="208"/>
          <ac:spMkLst>
            <pc:docMk/>
            <pc:sldMk cId="102027933" sldId="263"/>
            <ac:spMk id="9" creationId="{B83CE8F3-582F-1FB8-0D54-C33624DCF371}"/>
          </ac:spMkLst>
        </pc:spChg>
        <pc:spChg chg="add mod">
          <ac:chgData name="岡田 陸" userId="e4191a97c80654fe" providerId="LiveId" clId="{A8A24341-953F-4690-BDE8-809BF75C68D4}" dt="2023-01-11T15:43:22.516" v="13904" actId="14100"/>
          <ac:spMkLst>
            <pc:docMk/>
            <pc:sldMk cId="102027933" sldId="263"/>
            <ac:spMk id="10" creationId="{ACD15356-D56A-5CBB-847B-37224FA53980}"/>
          </ac:spMkLst>
        </pc:spChg>
        <pc:spChg chg="add mod">
          <ac:chgData name="岡田 陸" userId="e4191a97c80654fe" providerId="LiveId" clId="{A8A24341-953F-4690-BDE8-809BF75C68D4}" dt="2023-01-11T15:43:32.903" v="13908" actId="1076"/>
          <ac:spMkLst>
            <pc:docMk/>
            <pc:sldMk cId="102027933" sldId="263"/>
            <ac:spMk id="11" creationId="{D8F5A1C1-AEDB-BC39-E184-A81754F6E940}"/>
          </ac:spMkLst>
        </pc:spChg>
        <pc:spChg chg="add del mod">
          <ac:chgData name="岡田 陸" userId="e4191a97c80654fe" providerId="LiveId" clId="{A8A24341-953F-4690-BDE8-809BF75C68D4}" dt="2023-01-11T15:36:55.695" v="13405" actId="21"/>
          <ac:spMkLst>
            <pc:docMk/>
            <pc:sldMk cId="102027933" sldId="263"/>
            <ac:spMk id="17" creationId="{DAF1342F-FF27-1C20-6499-D3DA27E8E02D}"/>
          </ac:spMkLst>
        </pc:spChg>
        <pc:spChg chg="add mod">
          <ac:chgData name="岡田 陸" userId="e4191a97c80654fe" providerId="LiveId" clId="{A8A24341-953F-4690-BDE8-809BF75C68D4}" dt="2023-01-11T10:00:19.903" v="11117" actId="1076"/>
          <ac:spMkLst>
            <pc:docMk/>
            <pc:sldMk cId="102027933" sldId="263"/>
            <ac:spMk id="18" creationId="{3710D714-A88C-314C-F074-E672256F5239}"/>
          </ac:spMkLst>
        </pc:spChg>
        <pc:spChg chg="add del">
          <ac:chgData name="岡田 陸" userId="e4191a97c80654fe" providerId="LiveId" clId="{A8A24341-953F-4690-BDE8-809BF75C68D4}" dt="2023-01-09T06:49:08.336" v="779" actId="22"/>
          <ac:spMkLst>
            <pc:docMk/>
            <pc:sldMk cId="102027933" sldId="263"/>
            <ac:spMk id="18" creationId="{4D49A083-4A82-E4CA-9E22-4D874A0FF89F}"/>
          </ac:spMkLst>
        </pc:spChg>
        <pc:spChg chg="add mod">
          <ac:chgData name="岡田 陸" userId="e4191a97c80654fe" providerId="LiveId" clId="{A8A24341-953F-4690-BDE8-809BF75C68D4}" dt="2023-01-11T08:52:11.963" v="10685" actId="1076"/>
          <ac:spMkLst>
            <pc:docMk/>
            <pc:sldMk cId="102027933" sldId="263"/>
            <ac:spMk id="20" creationId="{9C3595CA-1A0D-034B-1CA6-2256501B5FA1}"/>
          </ac:spMkLst>
        </pc:spChg>
        <pc:spChg chg="add mod">
          <ac:chgData name="岡田 陸" userId="e4191a97c80654fe" providerId="LiveId" clId="{A8A24341-953F-4690-BDE8-809BF75C68D4}" dt="2023-01-11T08:53:10.084" v="10701" actId="1076"/>
          <ac:spMkLst>
            <pc:docMk/>
            <pc:sldMk cId="102027933" sldId="263"/>
            <ac:spMk id="21" creationId="{00D9EEAD-D622-C110-01AB-AA16B4BD0E06}"/>
          </ac:spMkLst>
        </pc:spChg>
        <pc:spChg chg="add del mod">
          <ac:chgData name="岡田 陸" userId="e4191a97c80654fe" providerId="LiveId" clId="{A8A24341-953F-4690-BDE8-809BF75C68D4}" dt="2023-01-09T07:56:53.170" v="2465" actId="478"/>
          <ac:spMkLst>
            <pc:docMk/>
            <pc:sldMk cId="102027933" sldId="263"/>
            <ac:spMk id="23" creationId="{577C4D24-2C5A-1209-16EE-FF569A68357F}"/>
          </ac:spMkLst>
        </pc:spChg>
        <pc:spChg chg="add del mod">
          <ac:chgData name="岡田 陸" userId="e4191a97c80654fe" providerId="LiveId" clId="{A8A24341-953F-4690-BDE8-809BF75C68D4}" dt="2023-01-11T09:26:21.828" v="11110" actId="478"/>
          <ac:spMkLst>
            <pc:docMk/>
            <pc:sldMk cId="102027933" sldId="263"/>
            <ac:spMk id="24" creationId="{839856A0-4A84-BBBA-FF5B-A07699FAEDFA}"/>
          </ac:spMkLst>
        </pc:spChg>
        <pc:spChg chg="add del mod">
          <ac:chgData name="岡田 陸" userId="e4191a97c80654fe" providerId="LiveId" clId="{A8A24341-953F-4690-BDE8-809BF75C68D4}" dt="2023-01-11T09:26:19.479" v="11109" actId="478"/>
          <ac:spMkLst>
            <pc:docMk/>
            <pc:sldMk cId="102027933" sldId="263"/>
            <ac:spMk id="25" creationId="{93E459EC-86CB-C89C-DEC7-09DC2C6A4F03}"/>
          </ac:spMkLst>
        </pc:spChg>
        <pc:spChg chg="add del mod">
          <ac:chgData name="岡田 陸" userId="e4191a97c80654fe" providerId="LiveId" clId="{A8A24341-953F-4690-BDE8-809BF75C68D4}" dt="2023-01-11T08:57:15.459" v="10756" actId="478"/>
          <ac:spMkLst>
            <pc:docMk/>
            <pc:sldMk cId="102027933" sldId="263"/>
            <ac:spMk id="26" creationId="{D39D28C3-CA7F-EAEB-7D29-9AA22647C2D9}"/>
          </ac:spMkLst>
        </pc:spChg>
        <pc:spChg chg="add mod">
          <ac:chgData name="岡田 陸" userId="e4191a97c80654fe" providerId="LiveId" clId="{A8A24341-953F-4690-BDE8-809BF75C68D4}" dt="2023-01-11T08:52:20.647" v="10688" actId="14100"/>
          <ac:spMkLst>
            <pc:docMk/>
            <pc:sldMk cId="102027933" sldId="263"/>
            <ac:spMk id="28" creationId="{353A73FD-DD7D-168D-BAD2-C23D61490379}"/>
          </ac:spMkLst>
        </pc:spChg>
        <pc:spChg chg="add mod">
          <ac:chgData name="岡田 陸" userId="e4191a97c80654fe" providerId="LiveId" clId="{A8A24341-953F-4690-BDE8-809BF75C68D4}" dt="2023-01-11T09:03:49.486" v="10889" actId="1076"/>
          <ac:spMkLst>
            <pc:docMk/>
            <pc:sldMk cId="102027933" sldId="263"/>
            <ac:spMk id="29" creationId="{3EB8BEF2-FC9A-6E42-C50C-68725A1FD03A}"/>
          </ac:spMkLst>
        </pc:spChg>
        <pc:spChg chg="add mod">
          <ac:chgData name="岡田 陸" userId="e4191a97c80654fe" providerId="LiveId" clId="{A8A24341-953F-4690-BDE8-809BF75C68D4}" dt="2023-01-11T09:08:16.163" v="11094" actId="1076"/>
          <ac:spMkLst>
            <pc:docMk/>
            <pc:sldMk cId="102027933" sldId="263"/>
            <ac:spMk id="42" creationId="{95CB852F-EACE-56D8-4C81-C9176C3A0ABE}"/>
          </ac:spMkLst>
        </pc:spChg>
        <pc:spChg chg="add mod">
          <ac:chgData name="岡田 陸" userId="e4191a97c80654fe" providerId="LiveId" clId="{A8A24341-953F-4690-BDE8-809BF75C68D4}" dt="2023-01-11T09:09:33.202" v="11107" actId="1076"/>
          <ac:spMkLst>
            <pc:docMk/>
            <pc:sldMk cId="102027933" sldId="263"/>
            <ac:spMk id="43" creationId="{D5B7F97E-E94C-CF1A-1568-8EEE3D0E3584}"/>
          </ac:spMkLst>
        </pc:spChg>
        <pc:graphicFrameChg chg="add del mod modGraphic">
          <ac:chgData name="岡田 陸" userId="e4191a97c80654fe" providerId="LiveId" clId="{A8A24341-953F-4690-BDE8-809BF75C68D4}" dt="2023-01-10T14:02:00.353" v="6667" actId="478"/>
          <ac:graphicFrameMkLst>
            <pc:docMk/>
            <pc:sldMk cId="102027933" sldId="263"/>
            <ac:graphicFrameMk id="19" creationId="{6291FB40-CE69-757F-4F3C-6AE209EA52F3}"/>
          </ac:graphicFrameMkLst>
        </pc:graphicFrameChg>
        <pc:graphicFrameChg chg="add mod modGraphic">
          <ac:chgData name="岡田 陸" userId="e4191a97c80654fe" providerId="LiveId" clId="{A8A24341-953F-4690-BDE8-809BF75C68D4}" dt="2023-01-11T08:57:30.782" v="10764" actId="20577"/>
          <ac:graphicFrameMkLst>
            <pc:docMk/>
            <pc:sldMk cId="102027933" sldId="263"/>
            <ac:graphicFrameMk id="30" creationId="{08E7830A-8222-6D8E-1ABF-3F655646B077}"/>
          </ac:graphicFrameMkLst>
        </pc:graphicFrameChg>
        <pc:picChg chg="add mod modCrop">
          <ac:chgData name="岡田 陸" userId="e4191a97c80654fe" providerId="LiveId" clId="{A8A24341-953F-4690-BDE8-809BF75C68D4}" dt="2023-01-11T09:05:12.734" v="10986" actId="14100"/>
          <ac:picMkLst>
            <pc:docMk/>
            <pc:sldMk cId="102027933" sldId="263"/>
            <ac:picMk id="3" creationId="{EDE8EE2D-6617-913F-50D1-D72132362DDE}"/>
          </ac:picMkLst>
        </pc:picChg>
        <pc:picChg chg="add del mod">
          <ac:chgData name="岡田 陸" userId="e4191a97c80654fe" providerId="LiveId" clId="{A8A24341-953F-4690-BDE8-809BF75C68D4}" dt="2023-01-11T08:53:23.029" v="10702" actId="478"/>
          <ac:picMkLst>
            <pc:docMk/>
            <pc:sldMk cId="102027933" sldId="263"/>
            <ac:picMk id="4" creationId="{2797968E-6FD9-8DED-D34C-B70F33EADF6B}"/>
          </ac:picMkLst>
        </pc:picChg>
        <pc:picChg chg="add del mod">
          <ac:chgData name="岡田 陸" userId="e4191a97c80654fe" providerId="LiveId" clId="{A8A24341-953F-4690-BDE8-809BF75C68D4}" dt="2023-01-11T08:53:23.491" v="10703" actId="478"/>
          <ac:picMkLst>
            <pc:docMk/>
            <pc:sldMk cId="102027933" sldId="263"/>
            <ac:picMk id="5" creationId="{529C6AF2-AA5D-7E19-5D85-08A13B3C3881}"/>
          </ac:picMkLst>
        </pc:picChg>
        <pc:picChg chg="add del mod">
          <ac:chgData name="岡田 陸" userId="e4191a97c80654fe" providerId="LiveId" clId="{A8A24341-953F-4690-BDE8-809BF75C68D4}" dt="2023-01-11T08:53:47.690" v="10707"/>
          <ac:picMkLst>
            <pc:docMk/>
            <pc:sldMk cId="102027933" sldId="263"/>
            <ac:picMk id="6" creationId="{818E1E4D-CE55-5E84-F103-4DB7A6992649}"/>
          </ac:picMkLst>
        </pc:picChg>
        <pc:picChg chg="add del mod">
          <ac:chgData name="岡田 陸" userId="e4191a97c80654fe" providerId="LiveId" clId="{A8A24341-953F-4690-BDE8-809BF75C68D4}" dt="2023-01-10T16:08:06.371" v="8946" actId="478"/>
          <ac:picMkLst>
            <pc:docMk/>
            <pc:sldMk cId="102027933" sldId="263"/>
            <ac:picMk id="6" creationId="{95FD87D0-EF67-886D-2661-DB4DF3E20107}"/>
          </ac:picMkLst>
        </pc:picChg>
        <pc:picChg chg="add del mod">
          <ac:chgData name="岡田 陸" userId="e4191a97c80654fe" providerId="LiveId" clId="{A8A24341-953F-4690-BDE8-809BF75C68D4}" dt="2023-01-11T08:53:24.693" v="10705" actId="478"/>
          <ac:picMkLst>
            <pc:docMk/>
            <pc:sldMk cId="102027933" sldId="263"/>
            <ac:picMk id="7" creationId="{3458C281-7BA6-8492-487C-5111FCF7B9A7}"/>
          </ac:picMkLst>
        </pc:picChg>
        <pc:picChg chg="add del mod modCrop">
          <ac:chgData name="岡田 陸" userId="e4191a97c80654fe" providerId="LiveId" clId="{A8A24341-953F-4690-BDE8-809BF75C68D4}" dt="2023-01-11T08:57:06.791" v="10753" actId="478"/>
          <ac:picMkLst>
            <pc:docMk/>
            <pc:sldMk cId="102027933" sldId="263"/>
            <ac:picMk id="8" creationId="{A129B3C7-7E18-72A1-2B47-2AFEC62D75C7}"/>
          </ac:picMkLst>
        </pc:picChg>
        <pc:picChg chg="add del mod modCrop">
          <ac:chgData name="岡田 陸" userId="e4191a97c80654fe" providerId="LiveId" clId="{A8A24341-953F-4690-BDE8-809BF75C68D4}" dt="2023-01-11T08:57:06.344" v="10752" actId="478"/>
          <ac:picMkLst>
            <pc:docMk/>
            <pc:sldMk cId="102027933" sldId="263"/>
            <ac:picMk id="9" creationId="{79D751BB-30D7-9B9C-3D81-6384D1A79E5D}"/>
          </ac:picMkLst>
        </pc:picChg>
        <pc:picChg chg="add del mod modCrop">
          <ac:chgData name="岡田 陸" userId="e4191a97c80654fe" providerId="LiveId" clId="{A8A24341-953F-4690-BDE8-809BF75C68D4}" dt="2023-01-10T16:06:17.971" v="8927" actId="478"/>
          <ac:picMkLst>
            <pc:docMk/>
            <pc:sldMk cId="102027933" sldId="263"/>
            <ac:picMk id="10" creationId="{4E116DB1-AD6B-C331-8AD0-FA6A7ECAACC1}"/>
          </ac:picMkLst>
        </pc:picChg>
        <pc:picChg chg="add del mod">
          <ac:chgData name="岡田 陸" userId="e4191a97c80654fe" providerId="LiveId" clId="{A8A24341-953F-4690-BDE8-809BF75C68D4}" dt="2023-01-11T08:53:47.690" v="10707"/>
          <ac:picMkLst>
            <pc:docMk/>
            <pc:sldMk cId="102027933" sldId="263"/>
            <ac:picMk id="10" creationId="{95C2B826-FB69-E5EA-A8DC-74B58A1FBCF7}"/>
          </ac:picMkLst>
        </pc:picChg>
        <pc:picChg chg="add del mod modCrop">
          <ac:chgData name="岡田 陸" userId="e4191a97c80654fe" providerId="LiveId" clId="{A8A24341-953F-4690-BDE8-809BF75C68D4}" dt="2023-01-11T08:57:05.122" v="10750" actId="478"/>
          <ac:picMkLst>
            <pc:docMk/>
            <pc:sldMk cId="102027933" sldId="263"/>
            <ac:picMk id="11" creationId="{89124476-889A-28F3-C91C-B7501AE3459F}"/>
          </ac:picMkLst>
        </pc:picChg>
        <pc:picChg chg="add mod modCrop">
          <ac:chgData name="岡田 陸" userId="e4191a97c80654fe" providerId="LiveId" clId="{A8A24341-953F-4690-BDE8-809BF75C68D4}" dt="2023-01-11T09:04:22.099" v="10958" actId="1036"/>
          <ac:picMkLst>
            <pc:docMk/>
            <pc:sldMk cId="102027933" sldId="263"/>
            <ac:picMk id="12" creationId="{98C25FB2-8DEF-67A9-3B0E-958F5113103A}"/>
          </ac:picMkLst>
        </pc:picChg>
        <pc:picChg chg="add mod modCrop">
          <ac:chgData name="岡田 陸" userId="e4191a97c80654fe" providerId="LiveId" clId="{A8A24341-953F-4690-BDE8-809BF75C68D4}" dt="2023-01-11T09:04:22.099" v="10958" actId="1036"/>
          <ac:picMkLst>
            <pc:docMk/>
            <pc:sldMk cId="102027933" sldId="263"/>
            <ac:picMk id="13" creationId="{6251F858-5000-D14F-72A4-6CD1AF66A474}"/>
          </ac:picMkLst>
        </pc:picChg>
        <pc:picChg chg="add del mod">
          <ac:chgData name="岡田 陸" userId="e4191a97c80654fe" providerId="LiveId" clId="{A8A24341-953F-4690-BDE8-809BF75C68D4}" dt="2023-01-11T08:53:47.690" v="10707"/>
          <ac:picMkLst>
            <pc:docMk/>
            <pc:sldMk cId="102027933" sldId="263"/>
            <ac:picMk id="14" creationId="{43C68869-7CB4-F4EF-9B60-44229CBC0658}"/>
          </ac:picMkLst>
        </pc:picChg>
        <pc:picChg chg="add del mod modCrop">
          <ac:chgData name="岡田 陸" userId="e4191a97c80654fe" providerId="LiveId" clId="{A8A24341-953F-4690-BDE8-809BF75C68D4}" dt="2023-01-10T16:07:21.257" v="8938" actId="478"/>
          <ac:picMkLst>
            <pc:docMk/>
            <pc:sldMk cId="102027933" sldId="263"/>
            <ac:picMk id="14" creationId="{6C1DA3AD-3736-3892-C305-4F0EF6BA8E52}"/>
          </ac:picMkLst>
        </pc:picChg>
        <pc:picChg chg="add del mod modCrop">
          <ac:chgData name="岡田 陸" userId="e4191a97c80654fe" providerId="LiveId" clId="{A8A24341-953F-4690-BDE8-809BF75C68D4}" dt="2023-01-11T08:57:09.494" v="10754" actId="478"/>
          <ac:picMkLst>
            <pc:docMk/>
            <pc:sldMk cId="102027933" sldId="263"/>
            <ac:picMk id="15" creationId="{3DB82A14-5630-FFB5-3CA6-6618BE86AEFD}"/>
          </ac:picMkLst>
        </pc:picChg>
        <pc:picChg chg="add mod modCrop">
          <ac:chgData name="岡田 陸" userId="e4191a97c80654fe" providerId="LiveId" clId="{A8A24341-953F-4690-BDE8-809BF75C68D4}" dt="2023-01-11T09:05:16.685" v="10987" actId="14100"/>
          <ac:picMkLst>
            <pc:docMk/>
            <pc:sldMk cId="102027933" sldId="263"/>
            <ac:picMk id="16" creationId="{A45294AF-6718-D4A8-BCB2-2856E43E04E1}"/>
          </ac:picMkLst>
        </pc:picChg>
        <pc:picChg chg="add del mod">
          <ac:chgData name="岡田 陸" userId="e4191a97c80654fe" providerId="LiveId" clId="{A8A24341-953F-4690-BDE8-809BF75C68D4}" dt="2023-01-11T08:53:47.690" v="10707"/>
          <ac:picMkLst>
            <pc:docMk/>
            <pc:sldMk cId="102027933" sldId="263"/>
            <ac:picMk id="19" creationId="{AD560226-0B58-592E-B50F-8959E79D417B}"/>
          </ac:picMkLst>
        </pc:picChg>
        <pc:picChg chg="add mod ord">
          <ac:chgData name="岡田 陸" userId="e4191a97c80654fe" providerId="LiveId" clId="{A8A24341-953F-4690-BDE8-809BF75C68D4}" dt="2023-01-11T09:03:45.694" v="10887" actId="166"/>
          <ac:picMkLst>
            <pc:docMk/>
            <pc:sldMk cId="102027933" sldId="263"/>
            <ac:picMk id="22" creationId="{3B535D22-1C89-D686-56FD-7B906C11C4D2}"/>
          </ac:picMkLst>
        </pc:picChg>
        <pc:picChg chg="add mod ord">
          <ac:chgData name="岡田 陸" userId="e4191a97c80654fe" providerId="LiveId" clId="{A8A24341-953F-4690-BDE8-809BF75C68D4}" dt="2023-01-11T09:03:45.694" v="10887" actId="166"/>
          <ac:picMkLst>
            <pc:docMk/>
            <pc:sldMk cId="102027933" sldId="263"/>
            <ac:picMk id="23" creationId="{12ADFC78-26C2-0B60-CAC0-6B90DF6636F9}"/>
          </ac:picMkLst>
        </pc:picChg>
        <pc:picChg chg="add del mod">
          <ac:chgData name="岡田 陸" userId="e4191a97c80654fe" providerId="LiveId" clId="{A8A24341-953F-4690-BDE8-809BF75C68D4}" dt="2023-01-10T08:34:24.029" v="5268"/>
          <ac:picMkLst>
            <pc:docMk/>
            <pc:sldMk cId="102027933" sldId="263"/>
            <ac:picMk id="23" creationId="{4A22E573-6B3A-C3BA-DA35-4C4E3B0236BA}"/>
          </ac:picMkLst>
        </pc:picChg>
        <pc:picChg chg="add mod">
          <ac:chgData name="岡田 陸" userId="e4191a97c80654fe" providerId="LiveId" clId="{A8A24341-953F-4690-BDE8-809BF75C68D4}" dt="2023-01-11T09:04:22.099" v="10958" actId="1036"/>
          <ac:picMkLst>
            <pc:docMk/>
            <pc:sldMk cId="102027933" sldId="263"/>
            <ac:picMk id="27" creationId="{B5181A64-2DC0-62D0-8C06-F8E595DC7D47}"/>
          </ac:picMkLst>
        </pc:picChg>
        <pc:picChg chg="add del mod">
          <ac:chgData name="岡田 陸" userId="e4191a97c80654fe" providerId="LiveId" clId="{A8A24341-953F-4690-BDE8-809BF75C68D4}" dt="2023-01-10T16:04:52.305" v="8919"/>
          <ac:picMkLst>
            <pc:docMk/>
            <pc:sldMk cId="102027933" sldId="263"/>
            <ac:picMk id="31" creationId="{C75DBFF4-C2B2-D180-6C32-6CEC38F1A542}"/>
          </ac:picMkLst>
        </pc:picChg>
        <pc:picChg chg="add mod ord">
          <ac:chgData name="岡田 陸" userId="e4191a97c80654fe" providerId="LiveId" clId="{A8A24341-953F-4690-BDE8-809BF75C68D4}" dt="2023-01-11T09:03:45.694" v="10887" actId="166"/>
          <ac:picMkLst>
            <pc:docMk/>
            <pc:sldMk cId="102027933" sldId="263"/>
            <ac:picMk id="31" creationId="{FAB9B42D-2320-AEB5-722D-3E1F6B0E7664}"/>
          </ac:picMkLst>
        </pc:picChg>
        <pc:picChg chg="add del">
          <ac:chgData name="岡田 陸" userId="e4191a97c80654fe" providerId="LiveId" clId="{A8A24341-953F-4690-BDE8-809BF75C68D4}" dt="2023-01-10T16:04:55.374" v="8921"/>
          <ac:picMkLst>
            <pc:docMk/>
            <pc:sldMk cId="102027933" sldId="263"/>
            <ac:picMk id="32" creationId="{5F4396A2-6701-A784-9D81-384A5A6C5B21}"/>
          </ac:picMkLst>
        </pc:picChg>
        <pc:picChg chg="add mod ord">
          <ac:chgData name="岡田 陸" userId="e4191a97c80654fe" providerId="LiveId" clId="{A8A24341-953F-4690-BDE8-809BF75C68D4}" dt="2023-01-11T09:03:45.694" v="10887" actId="166"/>
          <ac:picMkLst>
            <pc:docMk/>
            <pc:sldMk cId="102027933" sldId="263"/>
            <ac:picMk id="32" creationId="{826AAF5D-15FD-9067-3EF2-C1F17BEA7163}"/>
          </ac:picMkLst>
        </pc:picChg>
        <pc:picChg chg="add del mod modCrop">
          <ac:chgData name="岡田 陸" userId="e4191a97c80654fe" providerId="LiveId" clId="{A8A24341-953F-4690-BDE8-809BF75C68D4}" dt="2023-01-10T16:05:40.532" v="8925" actId="478"/>
          <ac:picMkLst>
            <pc:docMk/>
            <pc:sldMk cId="102027933" sldId="263"/>
            <ac:picMk id="33" creationId="{698955F9-7F34-2642-7C72-DB4E65EB0E00}"/>
          </ac:picMkLst>
        </pc:picChg>
        <pc:picChg chg="add mod ord">
          <ac:chgData name="岡田 陸" userId="e4191a97c80654fe" providerId="LiveId" clId="{A8A24341-953F-4690-BDE8-809BF75C68D4}" dt="2023-01-11T15:44:19.070" v="13919" actId="1076"/>
          <ac:picMkLst>
            <pc:docMk/>
            <pc:sldMk cId="102027933" sldId="263"/>
            <ac:picMk id="33" creationId="{E52F7D89-FC37-E970-6B4B-995B3AB833D2}"/>
          </ac:picMkLst>
        </pc:picChg>
        <pc:picChg chg="add del mod modCrop">
          <ac:chgData name="岡田 陸" userId="e4191a97c80654fe" providerId="LiveId" clId="{A8A24341-953F-4690-BDE8-809BF75C68D4}" dt="2023-01-11T08:57:05.880" v="10751" actId="478"/>
          <ac:picMkLst>
            <pc:docMk/>
            <pc:sldMk cId="102027933" sldId="263"/>
            <ac:picMk id="34" creationId="{C7CCABDC-47BF-6DAF-C373-5E08D3E13DB9}"/>
          </ac:picMkLst>
        </pc:picChg>
        <pc:picChg chg="add del mod modCrop">
          <ac:chgData name="岡田 陸" userId="e4191a97c80654fe" providerId="LiveId" clId="{A8A24341-953F-4690-BDE8-809BF75C68D4}" dt="2023-01-11T08:57:10.448" v="10755" actId="478"/>
          <ac:picMkLst>
            <pc:docMk/>
            <pc:sldMk cId="102027933" sldId="263"/>
            <ac:picMk id="35" creationId="{9263DEB8-5018-18AE-19EB-057D7CB63720}"/>
          </ac:picMkLst>
        </pc:picChg>
        <pc:picChg chg="add del mod modCrop">
          <ac:chgData name="岡田 陸" userId="e4191a97c80654fe" providerId="LiveId" clId="{A8A24341-953F-4690-BDE8-809BF75C68D4}" dt="2023-01-11T08:53:23.855" v="10704" actId="478"/>
          <ac:picMkLst>
            <pc:docMk/>
            <pc:sldMk cId="102027933" sldId="263"/>
            <ac:picMk id="36" creationId="{5215B1D7-F798-4597-F408-B6EB448C672C}"/>
          </ac:picMkLst>
        </pc:picChg>
        <pc:picChg chg="add mod ord">
          <ac:chgData name="岡田 陸" userId="e4191a97c80654fe" providerId="LiveId" clId="{A8A24341-953F-4690-BDE8-809BF75C68D4}" dt="2023-01-11T09:04:22.099" v="10958" actId="1036"/>
          <ac:picMkLst>
            <pc:docMk/>
            <pc:sldMk cId="102027933" sldId="263"/>
            <ac:picMk id="37" creationId="{80042433-858C-CC25-489F-0F9A17E2683E}"/>
          </ac:picMkLst>
        </pc:picChg>
        <pc:picChg chg="add mod">
          <ac:chgData name="岡田 陸" userId="e4191a97c80654fe" providerId="LiveId" clId="{A8A24341-953F-4690-BDE8-809BF75C68D4}" dt="2023-01-11T09:04:22.099" v="10958" actId="1036"/>
          <ac:picMkLst>
            <pc:docMk/>
            <pc:sldMk cId="102027933" sldId="263"/>
            <ac:picMk id="38" creationId="{5566E17D-A83C-CD62-E478-DBA9FF2F0152}"/>
          </ac:picMkLst>
        </pc:picChg>
        <pc:picChg chg="add mod">
          <ac:chgData name="岡田 陸" userId="e4191a97c80654fe" providerId="LiveId" clId="{A8A24341-953F-4690-BDE8-809BF75C68D4}" dt="2023-01-11T09:04:22.099" v="10958" actId="1036"/>
          <ac:picMkLst>
            <pc:docMk/>
            <pc:sldMk cId="102027933" sldId="263"/>
            <ac:picMk id="39" creationId="{3191FDC1-B9F6-C4AA-8C41-428A2EF82D1A}"/>
          </ac:picMkLst>
        </pc:picChg>
        <pc:picChg chg="add mod modCrop">
          <ac:chgData name="岡田 陸" userId="e4191a97c80654fe" providerId="LiveId" clId="{A8A24341-953F-4690-BDE8-809BF75C68D4}" dt="2023-01-11T09:04:22.099" v="10958" actId="1036"/>
          <ac:picMkLst>
            <pc:docMk/>
            <pc:sldMk cId="102027933" sldId="263"/>
            <ac:picMk id="40" creationId="{3051CA6F-B5E8-780E-7E4B-273D1164C688}"/>
          </ac:picMkLst>
        </pc:picChg>
        <pc:picChg chg="add mod modCrop">
          <ac:chgData name="岡田 陸" userId="e4191a97c80654fe" providerId="LiveId" clId="{A8A24341-953F-4690-BDE8-809BF75C68D4}" dt="2023-01-11T09:04:22.099" v="10958" actId="1036"/>
          <ac:picMkLst>
            <pc:docMk/>
            <pc:sldMk cId="102027933" sldId="263"/>
            <ac:picMk id="41" creationId="{44DF85BD-E412-18B2-D1B4-74DC1406C015}"/>
          </ac:picMkLst>
        </pc:picChg>
        <pc:cxnChg chg="add mod">
          <ac:chgData name="岡田 陸" userId="e4191a97c80654fe" providerId="LiveId" clId="{A8A24341-953F-4690-BDE8-809BF75C68D4}" dt="2023-01-11T15:44:23.469" v="13920" actId="208"/>
          <ac:cxnSpMkLst>
            <pc:docMk/>
            <pc:sldMk cId="102027933" sldId="263"/>
            <ac:cxnSpMk id="15" creationId="{6A7C2C91-36F1-240B-DA35-B63F7E09EBEC}"/>
          </ac:cxnSpMkLst>
        </pc:cxnChg>
        <pc:cxnChg chg="add mod">
          <ac:chgData name="岡田 陸" userId="e4191a97c80654fe" providerId="LiveId" clId="{A8A24341-953F-4690-BDE8-809BF75C68D4}" dt="2023-01-11T15:44:32.574" v="13922" actId="208"/>
          <ac:cxnSpMkLst>
            <pc:docMk/>
            <pc:sldMk cId="102027933" sldId="263"/>
            <ac:cxnSpMk id="19" creationId="{ABC5C326-647A-C97F-D078-789B2E01CF40}"/>
          </ac:cxnSpMkLst>
        </pc:cxnChg>
        <pc:cxnChg chg="add mod">
          <ac:chgData name="岡田 陸" userId="e4191a97c80654fe" providerId="LiveId" clId="{A8A24341-953F-4690-BDE8-809BF75C68D4}" dt="2023-01-11T15:44:28.006" v="13921" actId="208"/>
          <ac:cxnSpMkLst>
            <pc:docMk/>
            <pc:sldMk cId="102027933" sldId="263"/>
            <ac:cxnSpMk id="26" creationId="{9CCDB97E-6AF9-D6F4-DE74-D6E40F035D97}"/>
          </ac:cxnSpMkLst>
        </pc:cxnChg>
      </pc:sldChg>
      <pc:sldChg chg="addSp modSp mod">
        <pc:chgData name="岡田 陸" userId="e4191a97c80654fe" providerId="LiveId" clId="{A8A24341-953F-4690-BDE8-809BF75C68D4}" dt="2023-01-11T15:36:34.416" v="13404" actId="113"/>
        <pc:sldMkLst>
          <pc:docMk/>
          <pc:sldMk cId="1828569405" sldId="264"/>
        </pc:sldMkLst>
        <pc:spChg chg="mod">
          <ac:chgData name="岡田 陸" userId="e4191a97c80654fe" providerId="LiveId" clId="{A8A24341-953F-4690-BDE8-809BF75C68D4}" dt="2023-01-11T14:53:20.018" v="11720"/>
          <ac:spMkLst>
            <pc:docMk/>
            <pc:sldMk cId="1828569405" sldId="264"/>
            <ac:spMk id="2" creationId="{38C929C9-8876-9FE8-D8F6-120CAFE74230}"/>
          </ac:spMkLst>
        </pc:spChg>
        <pc:spChg chg="mod">
          <ac:chgData name="岡田 陸" userId="e4191a97c80654fe" providerId="LiveId" clId="{A8A24341-953F-4690-BDE8-809BF75C68D4}" dt="2023-01-11T15:36:34.416" v="13404" actId="113"/>
          <ac:spMkLst>
            <pc:docMk/>
            <pc:sldMk cId="1828569405" sldId="264"/>
            <ac:spMk id="3" creationId="{36E2EFE7-6CA6-4D36-43B1-3F14A5883DBE}"/>
          </ac:spMkLst>
        </pc:spChg>
        <pc:spChg chg="add mod">
          <ac:chgData name="岡田 陸" userId="e4191a97c80654fe" providerId="LiveId" clId="{A8A24341-953F-4690-BDE8-809BF75C68D4}" dt="2023-01-11T15:32:40.762" v="13065" actId="1076"/>
          <ac:spMkLst>
            <pc:docMk/>
            <pc:sldMk cId="1828569405" sldId="264"/>
            <ac:spMk id="4" creationId="{D00F3DEE-45B9-A7C8-2A1C-3FD7151A9A53}"/>
          </ac:spMkLst>
        </pc:spChg>
        <pc:spChg chg="add mod">
          <ac:chgData name="岡田 陸" userId="e4191a97c80654fe" providerId="LiveId" clId="{A8A24341-953F-4690-BDE8-809BF75C68D4}" dt="2023-01-11T15:32:44.501" v="13066" actId="1076"/>
          <ac:spMkLst>
            <pc:docMk/>
            <pc:sldMk cId="1828569405" sldId="264"/>
            <ac:spMk id="5" creationId="{9FE30EC2-DB36-F947-744F-73614B8EAF6D}"/>
          </ac:spMkLst>
        </pc:spChg>
        <pc:spChg chg="add mod">
          <ac:chgData name="岡田 陸" userId="e4191a97c80654fe" providerId="LiveId" clId="{A8A24341-953F-4690-BDE8-809BF75C68D4}" dt="2023-01-11T15:35:52.660" v="13398" actId="1582"/>
          <ac:spMkLst>
            <pc:docMk/>
            <pc:sldMk cId="1828569405" sldId="264"/>
            <ac:spMk id="6" creationId="{44F58618-D8CA-61AB-1F99-19FB3E38084E}"/>
          </ac:spMkLst>
        </pc:spChg>
      </pc:sldChg>
      <pc:sldChg chg="modSp mod">
        <pc:chgData name="岡田 陸" userId="e4191a97c80654fe" providerId="LiveId" clId="{A8A24341-953F-4690-BDE8-809BF75C68D4}" dt="2023-01-11T14:53:20.018" v="11720"/>
        <pc:sldMkLst>
          <pc:docMk/>
          <pc:sldMk cId="3435793947" sldId="265"/>
        </pc:sldMkLst>
        <pc:spChg chg="mod">
          <ac:chgData name="岡田 陸" userId="e4191a97c80654fe" providerId="LiveId" clId="{A8A24341-953F-4690-BDE8-809BF75C68D4}" dt="2023-01-11T14:53:20.018" v="11720"/>
          <ac:spMkLst>
            <pc:docMk/>
            <pc:sldMk cId="3435793947" sldId="265"/>
            <ac:spMk id="2" creationId="{F4797014-8E7D-8D5A-4ACC-38AA6464F450}"/>
          </ac:spMkLst>
        </pc:spChg>
        <pc:spChg chg="mod">
          <ac:chgData name="岡田 陸" userId="e4191a97c80654fe" providerId="LiveId" clId="{A8A24341-953F-4690-BDE8-809BF75C68D4}" dt="2023-01-11T14:53:20.018" v="11720"/>
          <ac:spMkLst>
            <pc:docMk/>
            <pc:sldMk cId="3435793947" sldId="265"/>
            <ac:spMk id="3" creationId="{8569966C-DD1B-D9BD-955F-5EE262D40FE3}"/>
          </ac:spMkLst>
        </pc:spChg>
      </pc:sldChg>
      <pc:sldChg chg="modSp mod">
        <pc:chgData name="岡田 陸" userId="e4191a97c80654fe" providerId="LiveId" clId="{A8A24341-953F-4690-BDE8-809BF75C68D4}" dt="2023-01-11T14:53:20.018" v="11720"/>
        <pc:sldMkLst>
          <pc:docMk/>
          <pc:sldMk cId="3318475643" sldId="266"/>
        </pc:sldMkLst>
        <pc:spChg chg="mod">
          <ac:chgData name="岡田 陸" userId="e4191a97c80654fe" providerId="LiveId" clId="{A8A24341-953F-4690-BDE8-809BF75C68D4}" dt="2023-01-11T14:53:20.018" v="11720"/>
          <ac:spMkLst>
            <pc:docMk/>
            <pc:sldMk cId="3318475643" sldId="266"/>
            <ac:spMk id="2" creationId="{31AFAFCC-4DD7-98DA-D8F7-5B3A9741B74C}"/>
          </ac:spMkLst>
        </pc:spChg>
        <pc:spChg chg="mod">
          <ac:chgData name="岡田 陸" userId="e4191a97c80654fe" providerId="LiveId" clId="{A8A24341-953F-4690-BDE8-809BF75C68D4}" dt="2023-01-11T14:53:20.018" v="11720"/>
          <ac:spMkLst>
            <pc:docMk/>
            <pc:sldMk cId="3318475643" sldId="266"/>
            <ac:spMk id="3" creationId="{DA4D6CB4-055E-5FD6-86B9-501900CDD8A3}"/>
          </ac:spMkLst>
        </pc:spChg>
      </pc:sldChg>
      <pc:sldChg chg="addSp delSp modSp del mod">
        <pc:chgData name="岡田 陸" userId="e4191a97c80654fe" providerId="LiveId" clId="{A8A24341-953F-4690-BDE8-809BF75C68D4}" dt="2023-01-11T07:09:23.666" v="9182" actId="47"/>
        <pc:sldMkLst>
          <pc:docMk/>
          <pc:sldMk cId="3282265588" sldId="267"/>
        </pc:sldMkLst>
        <pc:spChg chg="mod">
          <ac:chgData name="岡田 陸" userId="e4191a97c80654fe" providerId="LiveId" clId="{A8A24341-953F-4690-BDE8-809BF75C68D4}" dt="2023-01-11T05:58:21.296" v="9074" actId="20577"/>
          <ac:spMkLst>
            <pc:docMk/>
            <pc:sldMk cId="3282265588" sldId="267"/>
            <ac:spMk id="27" creationId="{4ABD2DB7-D07A-3F2F-C03B-73487C76792E}"/>
          </ac:spMkLst>
        </pc:spChg>
        <pc:spChg chg="mod">
          <ac:chgData name="岡田 陸" userId="e4191a97c80654fe" providerId="LiveId" clId="{A8A24341-953F-4690-BDE8-809BF75C68D4}" dt="2023-01-11T05:58:06.349" v="9063" actId="20577"/>
          <ac:spMkLst>
            <pc:docMk/>
            <pc:sldMk cId="3282265588" sldId="267"/>
            <ac:spMk id="28" creationId="{84CE4714-F22C-304F-9B28-C617E164932C}"/>
          </ac:spMkLst>
        </pc:spChg>
        <pc:picChg chg="add del mod">
          <ac:chgData name="岡田 陸" userId="e4191a97c80654fe" providerId="LiveId" clId="{A8A24341-953F-4690-BDE8-809BF75C68D4}" dt="2023-01-11T05:58:42.765" v="9076" actId="478"/>
          <ac:picMkLst>
            <pc:docMk/>
            <pc:sldMk cId="3282265588" sldId="267"/>
            <ac:picMk id="2" creationId="{012C1D2C-0B03-86A5-B024-E7E909267CA7}"/>
          </ac:picMkLst>
        </pc:picChg>
        <pc:picChg chg="add del mod modCrop">
          <ac:chgData name="岡田 陸" userId="e4191a97c80654fe" providerId="LiveId" clId="{A8A24341-953F-4690-BDE8-809BF75C68D4}" dt="2023-01-10T08:35:49.333" v="5283" actId="21"/>
          <ac:picMkLst>
            <pc:docMk/>
            <pc:sldMk cId="3282265588" sldId="267"/>
            <ac:picMk id="2" creationId="{D0664612-59BA-25D0-6827-6F1DACC16B50}"/>
          </ac:picMkLst>
        </pc:picChg>
        <pc:picChg chg="add del mod">
          <ac:chgData name="岡田 陸" userId="e4191a97c80654fe" providerId="LiveId" clId="{A8A24341-953F-4690-BDE8-809BF75C68D4}" dt="2023-01-11T05:58:53.134" v="9077" actId="478"/>
          <ac:picMkLst>
            <pc:docMk/>
            <pc:sldMk cId="3282265588" sldId="267"/>
            <ac:picMk id="4" creationId="{9EC2B137-1ABA-CE45-AD65-B1D986380627}"/>
          </ac:picMkLst>
        </pc:picChg>
        <pc:picChg chg="del">
          <ac:chgData name="岡田 陸" userId="e4191a97c80654fe" providerId="LiveId" clId="{A8A24341-953F-4690-BDE8-809BF75C68D4}" dt="2023-01-11T07:04:33.112" v="9091" actId="478"/>
          <ac:picMkLst>
            <pc:docMk/>
            <pc:sldMk cId="3282265588" sldId="267"/>
            <ac:picMk id="5" creationId="{C30CDC61-6E6B-D0FD-B038-E66C99D14BD6}"/>
          </ac:picMkLst>
        </pc:picChg>
        <pc:picChg chg="add del mod">
          <ac:chgData name="岡田 陸" userId="e4191a97c80654fe" providerId="LiveId" clId="{A8A24341-953F-4690-BDE8-809BF75C68D4}" dt="2023-01-11T05:59:00.337" v="9082" actId="478"/>
          <ac:picMkLst>
            <pc:docMk/>
            <pc:sldMk cId="3282265588" sldId="267"/>
            <ac:picMk id="6" creationId="{60C3D6B1-76A2-AE3C-E6EF-76EA775013D5}"/>
          </ac:picMkLst>
        </pc:picChg>
        <pc:picChg chg="del">
          <ac:chgData name="岡田 陸" userId="e4191a97c80654fe" providerId="LiveId" clId="{A8A24341-953F-4690-BDE8-809BF75C68D4}" dt="2023-01-11T07:04:36.580" v="9092" actId="478"/>
          <ac:picMkLst>
            <pc:docMk/>
            <pc:sldMk cId="3282265588" sldId="267"/>
            <ac:picMk id="7" creationId="{548701B1-4014-117E-134A-B9A9E368069F}"/>
          </ac:picMkLst>
        </pc:picChg>
        <pc:picChg chg="add del mod">
          <ac:chgData name="岡田 陸" userId="e4191a97c80654fe" providerId="LiveId" clId="{A8A24341-953F-4690-BDE8-809BF75C68D4}" dt="2023-01-11T05:58:53.780" v="9078" actId="478"/>
          <ac:picMkLst>
            <pc:docMk/>
            <pc:sldMk cId="3282265588" sldId="267"/>
            <ac:picMk id="8" creationId="{271FABCE-C067-CEB3-7419-EC90C5A6A8BB}"/>
          </ac:picMkLst>
        </pc:picChg>
        <pc:picChg chg="del">
          <ac:chgData name="岡田 陸" userId="e4191a97c80654fe" providerId="LiveId" clId="{A8A24341-953F-4690-BDE8-809BF75C68D4}" dt="2023-01-10T08:34:27.335" v="5269" actId="478"/>
          <ac:picMkLst>
            <pc:docMk/>
            <pc:sldMk cId="3282265588" sldId="267"/>
            <ac:picMk id="9" creationId="{7F7B6337-405F-AA32-AFE9-AF4CFD84D47A}"/>
          </ac:picMkLst>
        </pc:picChg>
        <pc:picChg chg="add del mod">
          <ac:chgData name="岡田 陸" userId="e4191a97c80654fe" providerId="LiveId" clId="{A8A24341-953F-4690-BDE8-809BF75C68D4}" dt="2023-01-11T05:59:14.791" v="9090" actId="478"/>
          <ac:picMkLst>
            <pc:docMk/>
            <pc:sldMk cId="3282265588" sldId="267"/>
            <ac:picMk id="10" creationId="{B27FC296-7906-D6CD-F39E-5F75EE70D1AC}"/>
          </ac:picMkLst>
        </pc:picChg>
        <pc:picChg chg="del">
          <ac:chgData name="岡田 陸" userId="e4191a97c80654fe" providerId="LiveId" clId="{A8A24341-953F-4690-BDE8-809BF75C68D4}" dt="2023-01-11T05:57:56.460" v="9058" actId="478"/>
          <ac:picMkLst>
            <pc:docMk/>
            <pc:sldMk cId="3282265588" sldId="267"/>
            <ac:picMk id="11" creationId="{E6E6331A-370E-F983-0A2C-E546BE22687E}"/>
          </ac:picMkLst>
        </pc:picChg>
        <pc:picChg chg="add del mod">
          <ac:chgData name="岡田 陸" userId="e4191a97c80654fe" providerId="LiveId" clId="{A8A24341-953F-4690-BDE8-809BF75C68D4}" dt="2023-01-11T05:59:13.361" v="9089" actId="478"/>
          <ac:picMkLst>
            <pc:docMk/>
            <pc:sldMk cId="3282265588" sldId="267"/>
            <ac:picMk id="13" creationId="{777769B8-5FE0-FF39-AFFD-390E55718BFE}"/>
          </ac:picMkLst>
        </pc:picChg>
        <pc:picChg chg="del">
          <ac:chgData name="岡田 陸" userId="e4191a97c80654fe" providerId="LiveId" clId="{A8A24341-953F-4690-BDE8-809BF75C68D4}" dt="2023-01-11T07:04:37.136" v="9093" actId="478"/>
          <ac:picMkLst>
            <pc:docMk/>
            <pc:sldMk cId="3282265588" sldId="267"/>
            <ac:picMk id="20" creationId="{B4B8583A-6F72-3365-8D09-FB32AE23E775}"/>
          </ac:picMkLst>
        </pc:picChg>
        <pc:picChg chg="del mod">
          <ac:chgData name="岡田 陸" userId="e4191a97c80654fe" providerId="LiveId" clId="{A8A24341-953F-4690-BDE8-809BF75C68D4}" dt="2023-01-11T07:04:37.520" v="9094" actId="478"/>
          <ac:picMkLst>
            <pc:docMk/>
            <pc:sldMk cId="3282265588" sldId="267"/>
            <ac:picMk id="21" creationId="{1D3402DD-C391-9F94-7104-4DDC84A17ECA}"/>
          </ac:picMkLst>
        </pc:picChg>
        <pc:picChg chg="del mod">
          <ac:chgData name="岡田 陸" userId="e4191a97c80654fe" providerId="LiveId" clId="{A8A24341-953F-4690-BDE8-809BF75C68D4}" dt="2023-01-10T08:36:27.630" v="5294" actId="478"/>
          <ac:picMkLst>
            <pc:docMk/>
            <pc:sldMk cId="3282265588" sldId="267"/>
            <ac:picMk id="22" creationId="{847F0929-11E9-56AA-DD30-E6AE19C80C29}"/>
          </ac:picMkLst>
        </pc:picChg>
        <pc:picChg chg="del mod">
          <ac:chgData name="岡田 陸" userId="e4191a97c80654fe" providerId="LiveId" clId="{A8A24341-953F-4690-BDE8-809BF75C68D4}" dt="2023-01-11T05:57:58.779" v="9059" actId="478"/>
          <ac:picMkLst>
            <pc:docMk/>
            <pc:sldMk cId="3282265588" sldId="267"/>
            <ac:picMk id="23" creationId="{1B5CFC4C-A93C-F26D-6A02-5DDD6CEF9E55}"/>
          </ac:picMkLst>
        </pc:picChg>
      </pc:sldChg>
      <pc:sldChg chg="delSp modSp add del mod ord">
        <pc:chgData name="岡田 陸" userId="e4191a97c80654fe" providerId="LiveId" clId="{A8A24341-953F-4690-BDE8-809BF75C68D4}" dt="2023-01-09T07:08:42.582" v="973" actId="47"/>
        <pc:sldMkLst>
          <pc:docMk/>
          <pc:sldMk cId="1547691708" sldId="268"/>
        </pc:sldMkLst>
        <pc:spChg chg="del">
          <ac:chgData name="岡田 陸" userId="e4191a97c80654fe" providerId="LiveId" clId="{A8A24341-953F-4690-BDE8-809BF75C68D4}" dt="2023-01-09T05:40:10.816" v="481" actId="478"/>
          <ac:spMkLst>
            <pc:docMk/>
            <pc:sldMk cId="1547691708" sldId="268"/>
            <ac:spMk id="25" creationId="{FE9F72D8-E3F3-1AAF-E4AD-81965B2C4AE0}"/>
          </ac:spMkLst>
        </pc:spChg>
        <pc:spChg chg="del">
          <ac:chgData name="岡田 陸" userId="e4191a97c80654fe" providerId="LiveId" clId="{A8A24341-953F-4690-BDE8-809BF75C68D4}" dt="2023-01-09T05:40:12.301" v="482" actId="478"/>
          <ac:spMkLst>
            <pc:docMk/>
            <pc:sldMk cId="1547691708" sldId="268"/>
            <ac:spMk id="26" creationId="{AAE05E91-93B1-FA6E-8BB7-9A0F72E44C82}"/>
          </ac:spMkLst>
        </pc:spChg>
        <pc:spChg chg="del">
          <ac:chgData name="岡田 陸" userId="e4191a97c80654fe" providerId="LiveId" clId="{A8A24341-953F-4690-BDE8-809BF75C68D4}" dt="2023-01-09T05:40:13.666" v="483" actId="478"/>
          <ac:spMkLst>
            <pc:docMk/>
            <pc:sldMk cId="1547691708" sldId="268"/>
            <ac:spMk id="27" creationId="{4ABD2DB7-D07A-3F2F-C03B-73487C76792E}"/>
          </ac:spMkLst>
        </pc:spChg>
        <pc:spChg chg="del">
          <ac:chgData name="岡田 陸" userId="e4191a97c80654fe" providerId="LiveId" clId="{A8A24341-953F-4690-BDE8-809BF75C68D4}" dt="2023-01-09T05:40:15.079" v="484" actId="478"/>
          <ac:spMkLst>
            <pc:docMk/>
            <pc:sldMk cId="1547691708" sldId="268"/>
            <ac:spMk id="28" creationId="{84CE4714-F22C-304F-9B28-C617E164932C}"/>
          </ac:spMkLst>
        </pc:spChg>
        <pc:picChg chg="mod modCrop">
          <ac:chgData name="岡田 陸" userId="e4191a97c80654fe" providerId="LiveId" clId="{A8A24341-953F-4690-BDE8-809BF75C68D4}" dt="2023-01-09T05:41:52.986" v="534" actId="1076"/>
          <ac:picMkLst>
            <pc:docMk/>
            <pc:sldMk cId="1547691708" sldId="268"/>
            <ac:picMk id="5" creationId="{C30CDC61-6E6B-D0FD-B038-E66C99D14BD6}"/>
          </ac:picMkLst>
        </pc:picChg>
        <pc:picChg chg="mod modCrop">
          <ac:chgData name="岡田 陸" userId="e4191a97c80654fe" providerId="LiveId" clId="{A8A24341-953F-4690-BDE8-809BF75C68D4}" dt="2023-01-09T05:41:52.986" v="534" actId="1076"/>
          <ac:picMkLst>
            <pc:docMk/>
            <pc:sldMk cId="1547691708" sldId="268"/>
            <ac:picMk id="7" creationId="{548701B1-4014-117E-134A-B9A9E368069F}"/>
          </ac:picMkLst>
        </pc:picChg>
        <pc:picChg chg="mod modCrop">
          <ac:chgData name="岡田 陸" userId="e4191a97c80654fe" providerId="LiveId" clId="{A8A24341-953F-4690-BDE8-809BF75C68D4}" dt="2023-01-09T05:41:52.986" v="534" actId="1076"/>
          <ac:picMkLst>
            <pc:docMk/>
            <pc:sldMk cId="1547691708" sldId="268"/>
            <ac:picMk id="9" creationId="{7F7B6337-405F-AA32-AFE9-AF4CFD84D47A}"/>
          </ac:picMkLst>
        </pc:picChg>
        <pc:picChg chg="mod modCrop">
          <ac:chgData name="岡田 陸" userId="e4191a97c80654fe" providerId="LiveId" clId="{A8A24341-953F-4690-BDE8-809BF75C68D4}" dt="2023-01-09T05:41:52.986" v="534" actId="1076"/>
          <ac:picMkLst>
            <pc:docMk/>
            <pc:sldMk cId="1547691708" sldId="268"/>
            <ac:picMk id="11" creationId="{E6E6331A-370E-F983-0A2C-E546BE22687E}"/>
          </ac:picMkLst>
        </pc:picChg>
        <pc:picChg chg="mod modCrop">
          <ac:chgData name="岡田 陸" userId="e4191a97c80654fe" providerId="LiveId" clId="{A8A24341-953F-4690-BDE8-809BF75C68D4}" dt="2023-01-09T05:41:52.986" v="534" actId="1076"/>
          <ac:picMkLst>
            <pc:docMk/>
            <pc:sldMk cId="1547691708" sldId="268"/>
            <ac:picMk id="20" creationId="{B4B8583A-6F72-3365-8D09-FB32AE23E775}"/>
          </ac:picMkLst>
        </pc:picChg>
        <pc:picChg chg="mod modCrop">
          <ac:chgData name="岡田 陸" userId="e4191a97c80654fe" providerId="LiveId" clId="{A8A24341-953F-4690-BDE8-809BF75C68D4}" dt="2023-01-09T05:41:52.986" v="534" actId="1076"/>
          <ac:picMkLst>
            <pc:docMk/>
            <pc:sldMk cId="1547691708" sldId="268"/>
            <ac:picMk id="21" creationId="{1D3402DD-C391-9F94-7104-4DDC84A17ECA}"/>
          </ac:picMkLst>
        </pc:picChg>
        <pc:picChg chg="mod modCrop">
          <ac:chgData name="岡田 陸" userId="e4191a97c80654fe" providerId="LiveId" clId="{A8A24341-953F-4690-BDE8-809BF75C68D4}" dt="2023-01-09T05:41:52.986" v="534" actId="1076"/>
          <ac:picMkLst>
            <pc:docMk/>
            <pc:sldMk cId="1547691708" sldId="268"/>
            <ac:picMk id="22" creationId="{847F0929-11E9-56AA-DD30-E6AE19C80C29}"/>
          </ac:picMkLst>
        </pc:picChg>
        <pc:picChg chg="mod modCrop">
          <ac:chgData name="岡田 陸" userId="e4191a97c80654fe" providerId="LiveId" clId="{A8A24341-953F-4690-BDE8-809BF75C68D4}" dt="2023-01-09T05:41:52.986" v="534" actId="1076"/>
          <ac:picMkLst>
            <pc:docMk/>
            <pc:sldMk cId="1547691708" sldId="268"/>
            <ac:picMk id="23" creationId="{1B5CFC4C-A93C-F26D-6A02-5DDD6CEF9E55}"/>
          </ac:picMkLst>
        </pc:picChg>
      </pc:sldChg>
      <pc:sldChg chg="addSp delSp modSp new mod ord modNotesTx">
        <pc:chgData name="岡田 陸" userId="e4191a97c80654fe" providerId="LiveId" clId="{A8A24341-953F-4690-BDE8-809BF75C68D4}" dt="2023-01-11T08:59:35.407" v="10796" actId="1076"/>
        <pc:sldMkLst>
          <pc:docMk/>
          <pc:sldMk cId="1189662137" sldId="269"/>
        </pc:sldMkLst>
        <pc:spChg chg="del">
          <ac:chgData name="岡田 陸" userId="e4191a97c80654fe" providerId="LiveId" clId="{A8A24341-953F-4690-BDE8-809BF75C68D4}" dt="2023-01-09T06:33:01.485" v="773" actId="478"/>
          <ac:spMkLst>
            <pc:docMk/>
            <pc:sldMk cId="1189662137" sldId="269"/>
            <ac:spMk id="2" creationId="{3E50E2C9-6567-A695-888F-F3E29E65C3A0}"/>
          </ac:spMkLst>
        </pc:spChg>
        <pc:spChg chg="del">
          <ac:chgData name="岡田 陸" userId="e4191a97c80654fe" providerId="LiveId" clId="{A8A24341-953F-4690-BDE8-809BF75C68D4}" dt="2023-01-09T06:33:00.230" v="772" actId="478"/>
          <ac:spMkLst>
            <pc:docMk/>
            <pc:sldMk cId="1189662137" sldId="269"/>
            <ac:spMk id="3" creationId="{5AB9B6CC-3C23-772B-7575-EEB8C62C8A3D}"/>
          </ac:spMkLst>
        </pc:spChg>
        <pc:picChg chg="add mod modCrop">
          <ac:chgData name="岡田 陸" userId="e4191a97c80654fe" providerId="LiveId" clId="{A8A24341-953F-4690-BDE8-809BF75C68D4}" dt="2023-01-11T08:55:19.222" v="10720" actId="1076"/>
          <ac:picMkLst>
            <pc:docMk/>
            <pc:sldMk cId="1189662137" sldId="269"/>
            <ac:picMk id="2" creationId="{90D0442A-3C20-8B9F-5C12-CD7F031EBD43}"/>
          </ac:picMkLst>
        </pc:picChg>
        <pc:picChg chg="add del mod modCrop">
          <ac:chgData name="岡田 陸" userId="e4191a97c80654fe" providerId="LiveId" clId="{A8A24341-953F-4690-BDE8-809BF75C68D4}" dt="2023-01-11T08:54:03.893" v="10710" actId="478"/>
          <ac:picMkLst>
            <pc:docMk/>
            <pc:sldMk cId="1189662137" sldId="269"/>
            <ac:picMk id="3" creationId="{B459954D-7248-E48C-05D9-BF2F8C4B2544}"/>
          </ac:picMkLst>
        </pc:picChg>
        <pc:picChg chg="add mod modCrop">
          <ac:chgData name="岡田 陸" userId="e4191a97c80654fe" providerId="LiveId" clId="{A8A24341-953F-4690-BDE8-809BF75C68D4}" dt="2023-01-11T08:55:59.719" v="10734" actId="1076"/>
          <ac:picMkLst>
            <pc:docMk/>
            <pc:sldMk cId="1189662137" sldId="269"/>
            <ac:picMk id="4" creationId="{31B6474E-BF57-FE84-8F5F-06EC387CBF18}"/>
          </ac:picMkLst>
        </pc:picChg>
        <pc:picChg chg="add del mod modCrop">
          <ac:chgData name="岡田 陸" userId="e4191a97c80654fe" providerId="LiveId" clId="{A8A24341-953F-4690-BDE8-809BF75C68D4}" dt="2023-01-11T08:54:03.893" v="10710" actId="478"/>
          <ac:picMkLst>
            <pc:docMk/>
            <pc:sldMk cId="1189662137" sldId="269"/>
            <ac:picMk id="5" creationId="{858F4896-AEBB-6B46-6644-AD7971FC44BA}"/>
          </ac:picMkLst>
        </pc:picChg>
        <pc:picChg chg="add del mod">
          <ac:chgData name="岡田 陸" userId="e4191a97c80654fe" providerId="LiveId" clId="{A8A24341-953F-4690-BDE8-809BF75C68D4}" dt="2023-01-09T06:36:04.991" v="777" actId="478"/>
          <ac:picMkLst>
            <pc:docMk/>
            <pc:sldMk cId="1189662137" sldId="269"/>
            <ac:picMk id="5" creationId="{B02CEC2B-6DAD-ABE5-C353-F2219F513C33}"/>
          </ac:picMkLst>
        </pc:picChg>
        <pc:picChg chg="add mod modCrop">
          <ac:chgData name="岡田 陸" userId="e4191a97c80654fe" providerId="LiveId" clId="{A8A24341-953F-4690-BDE8-809BF75C68D4}" dt="2023-01-11T08:56:03.014" v="10735" actId="1076"/>
          <ac:picMkLst>
            <pc:docMk/>
            <pc:sldMk cId="1189662137" sldId="269"/>
            <ac:picMk id="6" creationId="{8D117245-88EE-1064-88D5-9E234C0A28FC}"/>
          </ac:picMkLst>
        </pc:picChg>
        <pc:picChg chg="add del mod modCrop">
          <ac:chgData name="岡田 陸" userId="e4191a97c80654fe" providerId="LiveId" clId="{A8A24341-953F-4690-BDE8-809BF75C68D4}" dt="2023-01-10T08:26:16.607" v="5099" actId="478"/>
          <ac:picMkLst>
            <pc:docMk/>
            <pc:sldMk cId="1189662137" sldId="269"/>
            <ac:picMk id="7" creationId="{745E439D-D376-7954-682D-2E1FFBD92CDD}"/>
          </ac:picMkLst>
        </pc:picChg>
        <pc:picChg chg="add mod modCrop">
          <ac:chgData name="岡田 陸" userId="e4191a97c80654fe" providerId="LiveId" clId="{A8A24341-953F-4690-BDE8-809BF75C68D4}" dt="2023-01-11T08:56:05.917" v="10736" actId="1076"/>
          <ac:picMkLst>
            <pc:docMk/>
            <pc:sldMk cId="1189662137" sldId="269"/>
            <ac:picMk id="7" creationId="{89A15C88-378C-5FDF-5CE4-3329B3E198F5}"/>
          </ac:picMkLst>
        </pc:picChg>
        <pc:picChg chg="add del mod modCrop">
          <ac:chgData name="岡田 陸" userId="e4191a97c80654fe" providerId="LiveId" clId="{A8A24341-953F-4690-BDE8-809BF75C68D4}" dt="2023-01-11T08:54:03.893" v="10710" actId="478"/>
          <ac:picMkLst>
            <pc:docMk/>
            <pc:sldMk cId="1189662137" sldId="269"/>
            <ac:picMk id="8" creationId="{9DF4351B-FEB5-E7E2-D2A2-F9AFDCB8DEF2}"/>
          </ac:picMkLst>
        </pc:picChg>
        <pc:picChg chg="add mod modCrop">
          <ac:chgData name="岡田 陸" userId="e4191a97c80654fe" providerId="LiveId" clId="{A8A24341-953F-4690-BDE8-809BF75C68D4}" dt="2023-01-11T08:58:15.677" v="10776" actId="732"/>
          <ac:picMkLst>
            <pc:docMk/>
            <pc:sldMk cId="1189662137" sldId="269"/>
            <ac:picMk id="9" creationId="{134D1F09-C1B5-F80E-E4C7-47FD800768AB}"/>
          </ac:picMkLst>
        </pc:picChg>
        <pc:picChg chg="add del mod modCrop">
          <ac:chgData name="岡田 陸" userId="e4191a97c80654fe" providerId="LiveId" clId="{A8A24341-953F-4690-BDE8-809BF75C68D4}" dt="2023-01-10T08:26:17.034" v="5100" actId="478"/>
          <ac:picMkLst>
            <pc:docMk/>
            <pc:sldMk cId="1189662137" sldId="269"/>
            <ac:picMk id="9" creationId="{1D314369-51BD-54D3-FEE1-58198768CCCB}"/>
          </ac:picMkLst>
        </pc:picChg>
        <pc:picChg chg="add mod modCrop">
          <ac:chgData name="岡田 陸" userId="e4191a97c80654fe" providerId="LiveId" clId="{A8A24341-953F-4690-BDE8-809BF75C68D4}" dt="2023-01-11T08:59:30.373" v="10794" actId="1076"/>
          <ac:picMkLst>
            <pc:docMk/>
            <pc:sldMk cId="1189662137" sldId="269"/>
            <ac:picMk id="10" creationId="{98C56660-B4D6-AD6D-C557-2793EA5D46DD}"/>
          </ac:picMkLst>
        </pc:picChg>
        <pc:picChg chg="add mod modCrop">
          <ac:chgData name="岡田 陸" userId="e4191a97c80654fe" providerId="LiveId" clId="{A8A24341-953F-4690-BDE8-809BF75C68D4}" dt="2023-01-11T08:59:32.870" v="10795" actId="1076"/>
          <ac:picMkLst>
            <pc:docMk/>
            <pc:sldMk cId="1189662137" sldId="269"/>
            <ac:picMk id="11" creationId="{A2C332B2-C5A8-7B5A-AD93-5690A481C9FF}"/>
          </ac:picMkLst>
        </pc:picChg>
        <pc:picChg chg="add del mod modCrop">
          <ac:chgData name="岡田 陸" userId="e4191a97c80654fe" providerId="LiveId" clId="{A8A24341-953F-4690-BDE8-809BF75C68D4}" dt="2023-01-10T08:26:17.416" v="5101" actId="478"/>
          <ac:picMkLst>
            <pc:docMk/>
            <pc:sldMk cId="1189662137" sldId="269"/>
            <ac:picMk id="11" creationId="{C1A3D6C4-2FAE-2625-859B-230D8A73D143}"/>
          </ac:picMkLst>
        </pc:picChg>
        <pc:picChg chg="add del mod modCrop">
          <ac:chgData name="岡田 陸" userId="e4191a97c80654fe" providerId="LiveId" clId="{A8A24341-953F-4690-BDE8-809BF75C68D4}" dt="2023-01-11T08:54:03.893" v="10710" actId="478"/>
          <ac:picMkLst>
            <pc:docMk/>
            <pc:sldMk cId="1189662137" sldId="269"/>
            <ac:picMk id="12" creationId="{770BCBF0-DA89-009B-8A02-EB6375A826B2}"/>
          </ac:picMkLst>
        </pc:picChg>
        <pc:picChg chg="add del mod modCrop">
          <ac:chgData name="岡田 陸" userId="e4191a97c80654fe" providerId="LiveId" clId="{A8A24341-953F-4690-BDE8-809BF75C68D4}" dt="2023-01-10T08:26:17.834" v="5103" actId="478"/>
          <ac:picMkLst>
            <pc:docMk/>
            <pc:sldMk cId="1189662137" sldId="269"/>
            <ac:picMk id="13" creationId="{93A13569-4489-5AB2-C3DC-BD70592038EF}"/>
          </ac:picMkLst>
        </pc:picChg>
        <pc:picChg chg="add mod modCrop">
          <ac:chgData name="岡田 陸" userId="e4191a97c80654fe" providerId="LiveId" clId="{A8A24341-953F-4690-BDE8-809BF75C68D4}" dt="2023-01-11T08:59:35.407" v="10796" actId="1076"/>
          <ac:picMkLst>
            <pc:docMk/>
            <pc:sldMk cId="1189662137" sldId="269"/>
            <ac:picMk id="13" creationId="{D8C15A27-3B92-C1B9-FCDE-49138ACA725A}"/>
          </ac:picMkLst>
        </pc:picChg>
        <pc:picChg chg="add del mod modCrop">
          <ac:chgData name="岡田 陸" userId="e4191a97c80654fe" providerId="LiveId" clId="{A8A24341-953F-4690-BDE8-809BF75C68D4}" dt="2023-01-11T08:54:03.893" v="10710" actId="478"/>
          <ac:picMkLst>
            <pc:docMk/>
            <pc:sldMk cId="1189662137" sldId="269"/>
            <ac:picMk id="14" creationId="{C049367D-4456-A8F9-34F8-425858348FEC}"/>
          </ac:picMkLst>
        </pc:picChg>
      </pc:sldChg>
      <pc:sldChg chg="addSp delSp modSp new mod ord setBg addAnim delAnim modNotesTx">
        <pc:chgData name="岡田 陸" userId="e4191a97c80654fe" providerId="LiveId" clId="{A8A24341-953F-4690-BDE8-809BF75C68D4}" dt="2023-01-11T15:06:44.336" v="11732" actId="20577"/>
        <pc:sldMkLst>
          <pc:docMk/>
          <pc:sldMk cId="3451995733" sldId="270"/>
        </pc:sldMkLst>
        <pc:spChg chg="mod">
          <ac:chgData name="岡田 陸" userId="e4191a97c80654fe" providerId="LiveId" clId="{A8A24341-953F-4690-BDE8-809BF75C68D4}" dt="2023-01-11T14:53:20.018" v="11720"/>
          <ac:spMkLst>
            <pc:docMk/>
            <pc:sldMk cId="3451995733" sldId="270"/>
            <ac:spMk id="2" creationId="{B9B32B95-E3E3-5990-A774-D9CCBD387A61}"/>
          </ac:spMkLst>
        </pc:spChg>
        <pc:spChg chg="mod ord">
          <ac:chgData name="岡田 陸" userId="e4191a97c80654fe" providerId="LiveId" clId="{A8A24341-953F-4690-BDE8-809BF75C68D4}" dt="2023-01-11T14:53:20.018" v="11720"/>
          <ac:spMkLst>
            <pc:docMk/>
            <pc:sldMk cId="3451995733" sldId="270"/>
            <ac:spMk id="3" creationId="{AFECD559-6F4F-5785-EE14-E4B7379CB1CC}"/>
          </ac:spMkLst>
        </pc:spChg>
        <pc:spChg chg="add mod">
          <ac:chgData name="岡田 陸" userId="e4191a97c80654fe" providerId="LiveId" clId="{A8A24341-953F-4690-BDE8-809BF75C68D4}" dt="2023-01-11T15:06:44.336" v="11732" actId="20577"/>
          <ac:spMkLst>
            <pc:docMk/>
            <pc:sldMk cId="3451995733" sldId="270"/>
            <ac:spMk id="9" creationId="{DD2606B5-9D07-B1D8-7A4D-AD95E3001A83}"/>
          </ac:spMkLst>
        </pc:spChg>
        <pc:spChg chg="add del">
          <ac:chgData name="岡田 陸" userId="e4191a97c80654fe" providerId="LiveId" clId="{A8A24341-953F-4690-BDE8-809BF75C68D4}" dt="2023-01-09T07:12:17.955" v="1201" actId="26606"/>
          <ac:spMkLst>
            <pc:docMk/>
            <pc:sldMk cId="3451995733" sldId="270"/>
            <ac:spMk id="12" creationId="{E7F82259-6DC6-40BE-84AB-3D4BDA537672}"/>
          </ac:spMkLst>
        </pc:spChg>
        <pc:spChg chg="add del">
          <ac:chgData name="岡田 陸" userId="e4191a97c80654fe" providerId="LiveId" clId="{A8A24341-953F-4690-BDE8-809BF75C68D4}" dt="2023-01-09T07:12:17.955" v="1201" actId="26606"/>
          <ac:spMkLst>
            <pc:docMk/>
            <pc:sldMk cId="3451995733" sldId="270"/>
            <ac:spMk id="16" creationId="{35490A1A-AA28-463A-AA3C-C84B88ED54D3}"/>
          </ac:spMkLst>
        </pc:spChg>
        <pc:spChg chg="add mod">
          <ac:chgData name="岡田 陸" userId="e4191a97c80654fe" providerId="LiveId" clId="{A8A24341-953F-4690-BDE8-809BF75C68D4}" dt="2023-01-11T07:39:57.521" v="9768" actId="1076"/>
          <ac:spMkLst>
            <pc:docMk/>
            <pc:sldMk cId="3451995733" sldId="270"/>
            <ac:spMk id="16" creationId="{D23D3988-5ACA-A1E4-37E8-83DA6B851F07}"/>
          </ac:spMkLst>
        </pc:spChg>
        <pc:spChg chg="add del">
          <ac:chgData name="岡田 陸" userId="e4191a97c80654fe" providerId="LiveId" clId="{A8A24341-953F-4690-BDE8-809BF75C68D4}" dt="2023-01-09T07:12:17.955" v="1201" actId="26606"/>
          <ac:spMkLst>
            <pc:docMk/>
            <pc:sldMk cId="3451995733" sldId="270"/>
            <ac:spMk id="18" creationId="{9CBAC0BF-B249-46F8-B6CE-50488DCA102A}"/>
          </ac:spMkLst>
        </pc:spChg>
        <pc:spChg chg="add mod">
          <ac:chgData name="岡田 陸" userId="e4191a97c80654fe" providerId="LiveId" clId="{A8A24341-953F-4690-BDE8-809BF75C68D4}" dt="2023-01-11T07:40:23.386" v="9805" actId="20577"/>
          <ac:spMkLst>
            <pc:docMk/>
            <pc:sldMk cId="3451995733" sldId="270"/>
            <ac:spMk id="20" creationId="{8EF1D7BE-DA04-9378-F762-CFBE48FC114B}"/>
          </ac:spMkLst>
        </pc:spChg>
        <pc:spChg chg="add del">
          <ac:chgData name="岡田 陸" userId="e4191a97c80654fe" providerId="LiveId" clId="{A8A24341-953F-4690-BDE8-809BF75C68D4}" dt="2023-01-09T07:12:17.955" v="1201" actId="26606"/>
          <ac:spMkLst>
            <pc:docMk/>
            <pc:sldMk cId="3451995733" sldId="270"/>
            <ac:spMk id="20" creationId="{983DEAAD-C42F-417F-96C1-36AC52AA5D25}"/>
          </ac:spMkLst>
        </pc:spChg>
        <pc:spChg chg="add del">
          <ac:chgData name="岡田 陸" userId="e4191a97c80654fe" providerId="LiveId" clId="{A8A24341-953F-4690-BDE8-809BF75C68D4}" dt="2023-01-09T07:12:17.955" v="1201" actId="26606"/>
          <ac:spMkLst>
            <pc:docMk/>
            <pc:sldMk cId="3451995733" sldId="270"/>
            <ac:spMk id="22" creationId="{69259C9E-EB60-4136-BFB3-C6AA8EABCC75}"/>
          </ac:spMkLst>
        </pc:spChg>
        <pc:spChg chg="add del">
          <ac:chgData name="岡田 陸" userId="e4191a97c80654fe" providerId="LiveId" clId="{A8A24341-953F-4690-BDE8-809BF75C68D4}" dt="2023-01-09T07:12:17.955" v="1201" actId="26606"/>
          <ac:spMkLst>
            <pc:docMk/>
            <pc:sldMk cId="3451995733" sldId="270"/>
            <ac:spMk id="24" creationId="{C44B207C-AE62-4FA8-B469-5E0EDADF80A5}"/>
          </ac:spMkLst>
        </pc:spChg>
        <pc:spChg chg="add del">
          <ac:chgData name="岡田 陸" userId="e4191a97c80654fe" providerId="LiveId" clId="{A8A24341-953F-4690-BDE8-809BF75C68D4}" dt="2023-01-09T07:12:17.955" v="1201" actId="26606"/>
          <ac:spMkLst>
            <pc:docMk/>
            <pc:sldMk cId="3451995733" sldId="270"/>
            <ac:spMk id="26" creationId="{BE1354F6-7F92-40AE-A769-AC17DBD95EC7}"/>
          </ac:spMkLst>
        </pc:spChg>
        <pc:spChg chg="add del">
          <ac:chgData name="岡田 陸" userId="e4191a97c80654fe" providerId="LiveId" clId="{A8A24341-953F-4690-BDE8-809BF75C68D4}" dt="2023-01-09T07:12:20.408" v="1203" actId="26606"/>
          <ac:spMkLst>
            <pc:docMk/>
            <pc:sldMk cId="3451995733" sldId="270"/>
            <ac:spMk id="28" creationId="{EB46D928-20CF-4C1C-8208-DDCC72244586}"/>
          </ac:spMkLst>
        </pc:spChg>
        <pc:spChg chg="add del">
          <ac:chgData name="岡田 陸" userId="e4191a97c80654fe" providerId="LiveId" clId="{A8A24341-953F-4690-BDE8-809BF75C68D4}" dt="2023-01-09T07:12:20.408" v="1203" actId="26606"/>
          <ac:spMkLst>
            <pc:docMk/>
            <pc:sldMk cId="3451995733" sldId="270"/>
            <ac:spMk id="29" creationId="{5C2DE013-7AB0-443B-97C3-22890570C3CC}"/>
          </ac:spMkLst>
        </pc:spChg>
        <pc:spChg chg="add del">
          <ac:chgData name="岡田 陸" userId="e4191a97c80654fe" providerId="LiveId" clId="{A8A24341-953F-4690-BDE8-809BF75C68D4}" dt="2023-01-09T07:12:20.408" v="1203" actId="26606"/>
          <ac:spMkLst>
            <pc:docMk/>
            <pc:sldMk cId="3451995733" sldId="270"/>
            <ac:spMk id="30" creationId="{7E83AE91-F8F2-46F6-88F8-CAD52520EF0D}"/>
          </ac:spMkLst>
        </pc:spChg>
        <pc:spChg chg="add del">
          <ac:chgData name="岡田 陸" userId="e4191a97c80654fe" providerId="LiveId" clId="{A8A24341-953F-4690-BDE8-809BF75C68D4}" dt="2023-01-09T07:12:20.408" v="1203" actId="26606"/>
          <ac:spMkLst>
            <pc:docMk/>
            <pc:sldMk cId="3451995733" sldId="270"/>
            <ac:spMk id="31" creationId="{EE9DCA04-0209-4A89-9CA1-8C95D074EC90}"/>
          </ac:spMkLst>
        </pc:spChg>
        <pc:spChg chg="add del">
          <ac:chgData name="岡田 陸" userId="e4191a97c80654fe" providerId="LiveId" clId="{A8A24341-953F-4690-BDE8-809BF75C68D4}" dt="2023-01-09T07:12:22.383" v="1205" actId="26606"/>
          <ac:spMkLst>
            <pc:docMk/>
            <pc:sldMk cId="3451995733" sldId="270"/>
            <ac:spMk id="33" creationId="{E7F82259-6DC6-40BE-84AB-3D4BDA537672}"/>
          </ac:spMkLst>
        </pc:spChg>
        <pc:spChg chg="add del">
          <ac:chgData name="岡田 陸" userId="e4191a97c80654fe" providerId="LiveId" clId="{A8A24341-953F-4690-BDE8-809BF75C68D4}" dt="2023-01-09T07:12:22.383" v="1205" actId="26606"/>
          <ac:spMkLst>
            <pc:docMk/>
            <pc:sldMk cId="3451995733" sldId="270"/>
            <ac:spMk id="35" creationId="{35490A1A-AA28-463A-AA3C-C84B88ED54D3}"/>
          </ac:spMkLst>
        </pc:spChg>
        <pc:spChg chg="add del">
          <ac:chgData name="岡田 陸" userId="e4191a97c80654fe" providerId="LiveId" clId="{A8A24341-953F-4690-BDE8-809BF75C68D4}" dt="2023-01-09T07:12:22.383" v="1205" actId="26606"/>
          <ac:spMkLst>
            <pc:docMk/>
            <pc:sldMk cId="3451995733" sldId="270"/>
            <ac:spMk id="36" creationId="{9CBAC0BF-B249-46F8-B6CE-50488DCA102A}"/>
          </ac:spMkLst>
        </pc:spChg>
        <pc:spChg chg="add del">
          <ac:chgData name="岡田 陸" userId="e4191a97c80654fe" providerId="LiveId" clId="{A8A24341-953F-4690-BDE8-809BF75C68D4}" dt="2023-01-09T07:12:22.383" v="1205" actId="26606"/>
          <ac:spMkLst>
            <pc:docMk/>
            <pc:sldMk cId="3451995733" sldId="270"/>
            <ac:spMk id="37" creationId="{983DEAAD-C42F-417F-96C1-36AC52AA5D25}"/>
          </ac:spMkLst>
        </pc:spChg>
        <pc:spChg chg="add del">
          <ac:chgData name="岡田 陸" userId="e4191a97c80654fe" providerId="LiveId" clId="{A8A24341-953F-4690-BDE8-809BF75C68D4}" dt="2023-01-09T07:12:22.383" v="1205" actId="26606"/>
          <ac:spMkLst>
            <pc:docMk/>
            <pc:sldMk cId="3451995733" sldId="270"/>
            <ac:spMk id="38" creationId="{69259C9E-EB60-4136-BFB3-C6AA8EABCC75}"/>
          </ac:spMkLst>
        </pc:spChg>
        <pc:spChg chg="add del">
          <ac:chgData name="岡田 陸" userId="e4191a97c80654fe" providerId="LiveId" clId="{A8A24341-953F-4690-BDE8-809BF75C68D4}" dt="2023-01-09T07:12:22.383" v="1205" actId="26606"/>
          <ac:spMkLst>
            <pc:docMk/>
            <pc:sldMk cId="3451995733" sldId="270"/>
            <ac:spMk id="39" creationId="{C44B207C-AE62-4FA8-B469-5E0EDADF80A5}"/>
          </ac:spMkLst>
        </pc:spChg>
        <pc:spChg chg="add del">
          <ac:chgData name="岡田 陸" userId="e4191a97c80654fe" providerId="LiveId" clId="{A8A24341-953F-4690-BDE8-809BF75C68D4}" dt="2023-01-09T07:12:22.383" v="1205" actId="26606"/>
          <ac:spMkLst>
            <pc:docMk/>
            <pc:sldMk cId="3451995733" sldId="270"/>
            <ac:spMk id="40" creationId="{BE1354F6-7F92-40AE-A769-AC17DBD95EC7}"/>
          </ac:spMkLst>
        </pc:spChg>
        <pc:spChg chg="add del">
          <ac:chgData name="岡田 陸" userId="e4191a97c80654fe" providerId="LiveId" clId="{A8A24341-953F-4690-BDE8-809BF75C68D4}" dt="2023-01-09T07:12:24.324" v="1207" actId="26606"/>
          <ac:spMkLst>
            <pc:docMk/>
            <pc:sldMk cId="3451995733" sldId="270"/>
            <ac:spMk id="42" creationId="{EB46D928-20CF-4C1C-8208-DDCC72244586}"/>
          </ac:spMkLst>
        </pc:spChg>
        <pc:spChg chg="add del">
          <ac:chgData name="岡田 陸" userId="e4191a97c80654fe" providerId="LiveId" clId="{A8A24341-953F-4690-BDE8-809BF75C68D4}" dt="2023-01-09T07:12:24.324" v="1207" actId="26606"/>
          <ac:spMkLst>
            <pc:docMk/>
            <pc:sldMk cId="3451995733" sldId="270"/>
            <ac:spMk id="43" creationId="{5C2DE013-7AB0-443B-97C3-22890570C3CC}"/>
          </ac:spMkLst>
        </pc:spChg>
        <pc:spChg chg="add del">
          <ac:chgData name="岡田 陸" userId="e4191a97c80654fe" providerId="LiveId" clId="{A8A24341-953F-4690-BDE8-809BF75C68D4}" dt="2023-01-09T07:12:24.324" v="1207" actId="26606"/>
          <ac:spMkLst>
            <pc:docMk/>
            <pc:sldMk cId="3451995733" sldId="270"/>
            <ac:spMk id="44" creationId="{7E83AE91-F8F2-46F6-88F8-CAD52520EF0D}"/>
          </ac:spMkLst>
        </pc:spChg>
        <pc:spChg chg="add del">
          <ac:chgData name="岡田 陸" userId="e4191a97c80654fe" providerId="LiveId" clId="{A8A24341-953F-4690-BDE8-809BF75C68D4}" dt="2023-01-09T07:12:24.324" v="1207" actId="26606"/>
          <ac:spMkLst>
            <pc:docMk/>
            <pc:sldMk cId="3451995733" sldId="270"/>
            <ac:spMk id="45" creationId="{EE9DCA04-0209-4A89-9CA1-8C95D074EC90}"/>
          </ac:spMkLst>
        </pc:spChg>
        <pc:spChg chg="add del">
          <ac:chgData name="岡田 陸" userId="e4191a97c80654fe" providerId="LiveId" clId="{A8A24341-953F-4690-BDE8-809BF75C68D4}" dt="2023-01-09T07:12:28.302" v="1210" actId="26606"/>
          <ac:spMkLst>
            <pc:docMk/>
            <pc:sldMk cId="3451995733" sldId="270"/>
            <ac:spMk id="47" creationId="{15627614-0421-44C9-BA45-98C62DB304E7}"/>
          </ac:spMkLst>
        </pc:spChg>
        <pc:spChg chg="add del">
          <ac:chgData name="岡田 陸" userId="e4191a97c80654fe" providerId="LiveId" clId="{A8A24341-953F-4690-BDE8-809BF75C68D4}" dt="2023-01-09T07:12:28.302" v="1210" actId="26606"/>
          <ac:spMkLst>
            <pc:docMk/>
            <pc:sldMk cId="3451995733" sldId="270"/>
            <ac:spMk id="48" creationId="{A95CF63B-42D2-437D-AF2A-6C97E4CADD39}"/>
          </ac:spMkLst>
        </pc:spChg>
        <pc:spChg chg="add del">
          <ac:chgData name="岡田 陸" userId="e4191a97c80654fe" providerId="LiveId" clId="{A8A24341-953F-4690-BDE8-809BF75C68D4}" dt="2023-01-09T07:12:28.302" v="1210" actId="26606"/>
          <ac:spMkLst>
            <pc:docMk/>
            <pc:sldMk cId="3451995733" sldId="270"/>
            <ac:spMk id="50" creationId="{B7540109-CF43-47F9-8FE7-EDA4BD692F24}"/>
          </ac:spMkLst>
        </pc:spChg>
        <pc:spChg chg="add del">
          <ac:chgData name="岡田 陸" userId="e4191a97c80654fe" providerId="LiveId" clId="{A8A24341-953F-4690-BDE8-809BF75C68D4}" dt="2023-01-09T07:12:28.302" v="1210" actId="26606"/>
          <ac:spMkLst>
            <pc:docMk/>
            <pc:sldMk cId="3451995733" sldId="270"/>
            <ac:spMk id="51" creationId="{3D4FA15D-C738-4D25-9598-13735B0C5E5D}"/>
          </ac:spMkLst>
        </pc:spChg>
        <pc:spChg chg="add del">
          <ac:chgData name="岡田 陸" userId="e4191a97c80654fe" providerId="LiveId" clId="{A8A24341-953F-4690-BDE8-809BF75C68D4}" dt="2023-01-09T07:12:28.302" v="1210" actId="26606"/>
          <ac:spMkLst>
            <pc:docMk/>
            <pc:sldMk cId="3451995733" sldId="270"/>
            <ac:spMk id="52" creationId="{1E7252E9-008D-4B3D-9621-A2CCC288DC5B}"/>
          </ac:spMkLst>
        </pc:spChg>
        <pc:graphicFrameChg chg="add mod modGraphic">
          <ac:chgData name="岡田 陸" userId="e4191a97c80654fe" providerId="LiveId" clId="{A8A24341-953F-4690-BDE8-809BF75C68D4}" dt="2023-01-11T07:34:33.759" v="9733" actId="20577"/>
          <ac:graphicFrameMkLst>
            <pc:docMk/>
            <pc:sldMk cId="3451995733" sldId="270"/>
            <ac:graphicFrameMk id="8" creationId="{E7DF2C76-FD64-5C99-C225-09D4E5D3D3CF}"/>
          </ac:graphicFrameMkLst>
        </pc:graphicFrameChg>
        <pc:picChg chg="add mod ord modCrop">
          <ac:chgData name="岡田 陸" userId="e4191a97c80654fe" providerId="LiveId" clId="{A8A24341-953F-4690-BDE8-809BF75C68D4}" dt="2023-01-11T07:39:52.049" v="9767" actId="1076"/>
          <ac:picMkLst>
            <pc:docMk/>
            <pc:sldMk cId="3451995733" sldId="270"/>
            <ac:picMk id="4" creationId="{263D8FD6-622C-7226-3792-C63B8C3787AD}"/>
          </ac:picMkLst>
        </pc:picChg>
        <pc:picChg chg="add del mod ord">
          <ac:chgData name="岡田 陸" userId="e4191a97c80654fe" providerId="LiveId" clId="{A8A24341-953F-4690-BDE8-809BF75C68D4}" dt="2023-01-10T08:26:10.704" v="5095" actId="478"/>
          <ac:picMkLst>
            <pc:docMk/>
            <pc:sldMk cId="3451995733" sldId="270"/>
            <ac:picMk id="4" creationId="{E4E96B75-01EF-395B-9D9B-D1EB1A218A00}"/>
          </ac:picMkLst>
        </pc:picChg>
        <pc:picChg chg="add mod ord modCrop">
          <ac:chgData name="岡田 陸" userId="e4191a97c80654fe" providerId="LiveId" clId="{A8A24341-953F-4690-BDE8-809BF75C68D4}" dt="2023-01-11T07:39:52.049" v="9767" actId="1076"/>
          <ac:picMkLst>
            <pc:docMk/>
            <pc:sldMk cId="3451995733" sldId="270"/>
            <ac:picMk id="5" creationId="{7EC42C4B-3B4E-87D1-A7DF-40C4A82FEDE5}"/>
          </ac:picMkLst>
        </pc:picChg>
        <pc:picChg chg="add del mod ord modCrop">
          <ac:chgData name="岡田 陸" userId="e4191a97c80654fe" providerId="LiveId" clId="{A8A24341-953F-4690-BDE8-809BF75C68D4}" dt="2023-01-10T08:26:11.166" v="5096" actId="478"/>
          <ac:picMkLst>
            <pc:docMk/>
            <pc:sldMk cId="3451995733" sldId="270"/>
            <ac:picMk id="5" creationId="{9248F02D-7309-0E1E-7F5D-1829C33E9118}"/>
          </ac:picMkLst>
        </pc:picChg>
        <pc:picChg chg="add del mod modCrop">
          <ac:chgData name="岡田 陸" userId="e4191a97c80654fe" providerId="LiveId" clId="{A8A24341-953F-4690-BDE8-809BF75C68D4}" dt="2023-01-10T08:26:11.631" v="5097" actId="478"/>
          <ac:picMkLst>
            <pc:docMk/>
            <pc:sldMk cId="3451995733" sldId="270"/>
            <ac:picMk id="6" creationId="{1D94B466-6D10-134E-F495-0476AD2C89DB}"/>
          </ac:picMkLst>
        </pc:picChg>
        <pc:picChg chg="add mod ord modCrop">
          <ac:chgData name="岡田 陸" userId="e4191a97c80654fe" providerId="LiveId" clId="{A8A24341-953F-4690-BDE8-809BF75C68D4}" dt="2023-01-11T10:04:05.651" v="11133" actId="1076"/>
          <ac:picMkLst>
            <pc:docMk/>
            <pc:sldMk cId="3451995733" sldId="270"/>
            <ac:picMk id="6" creationId="{A4AD179C-BEA5-41A8-AEE3-2AC9B8E87D26}"/>
          </ac:picMkLst>
        </pc:picChg>
        <pc:picChg chg="add mod ord modCrop">
          <ac:chgData name="岡田 陸" userId="e4191a97c80654fe" providerId="LiveId" clId="{A8A24341-953F-4690-BDE8-809BF75C68D4}" dt="2023-01-11T07:39:52.049" v="9767" actId="1076"/>
          <ac:picMkLst>
            <pc:docMk/>
            <pc:sldMk cId="3451995733" sldId="270"/>
            <ac:picMk id="7" creationId="{8B159E66-B3D8-78FA-250B-EE78AB7B2C5D}"/>
          </ac:picMkLst>
        </pc:picChg>
        <pc:picChg chg="add del mod ord modCrop">
          <ac:chgData name="岡田 陸" userId="e4191a97c80654fe" providerId="LiveId" clId="{A8A24341-953F-4690-BDE8-809BF75C68D4}" dt="2023-01-10T08:26:12.146" v="5098" actId="478"/>
          <ac:picMkLst>
            <pc:docMk/>
            <pc:sldMk cId="3451995733" sldId="270"/>
            <ac:picMk id="7" creationId="{B067AD80-D0BB-07D7-9245-0D503AE97A09}"/>
          </ac:picMkLst>
        </pc:picChg>
        <pc:picChg chg="add del mod ord">
          <ac:chgData name="岡田 陸" userId="e4191a97c80654fe" providerId="LiveId" clId="{A8A24341-953F-4690-BDE8-809BF75C68D4}" dt="2023-01-11T10:03:54.601" v="11125" actId="478"/>
          <ac:picMkLst>
            <pc:docMk/>
            <pc:sldMk cId="3451995733" sldId="270"/>
            <ac:picMk id="9" creationId="{081627EA-2EF3-F96F-25EA-8B2D95DD5554}"/>
          </ac:picMkLst>
        </pc:picChg>
        <pc:picChg chg="add del mod">
          <ac:chgData name="岡田 陸" userId="e4191a97c80654fe" providerId="LiveId" clId="{A8A24341-953F-4690-BDE8-809BF75C68D4}" dt="2023-01-11T07:14:11.642" v="9238" actId="478"/>
          <ac:picMkLst>
            <pc:docMk/>
            <pc:sldMk cId="3451995733" sldId="270"/>
            <ac:picMk id="11" creationId="{0111F238-951C-279A-D79A-106276288101}"/>
          </ac:picMkLst>
        </pc:picChg>
        <pc:picChg chg="add del mod">
          <ac:chgData name="岡田 陸" userId="e4191a97c80654fe" providerId="LiveId" clId="{A8A24341-953F-4690-BDE8-809BF75C68D4}" dt="2023-01-11T07:14:11.110" v="9237" actId="478"/>
          <ac:picMkLst>
            <pc:docMk/>
            <pc:sldMk cId="3451995733" sldId="270"/>
            <ac:picMk id="12" creationId="{70E0E245-390D-2BE8-ABEC-8FD69B1C4746}"/>
          </ac:picMkLst>
        </pc:picChg>
        <pc:picChg chg="add del mod">
          <ac:chgData name="岡田 陸" userId="e4191a97c80654fe" providerId="LiveId" clId="{A8A24341-953F-4690-BDE8-809BF75C68D4}" dt="2023-01-11T07:14:10.627" v="9236" actId="478"/>
          <ac:picMkLst>
            <pc:docMk/>
            <pc:sldMk cId="3451995733" sldId="270"/>
            <ac:picMk id="13" creationId="{1FD4E75C-992C-3E7C-19D3-69C4C7270F89}"/>
          </ac:picMkLst>
        </pc:picChg>
        <pc:picChg chg="add del mod">
          <ac:chgData name="岡田 陸" userId="e4191a97c80654fe" providerId="LiveId" clId="{A8A24341-953F-4690-BDE8-809BF75C68D4}" dt="2023-01-11T07:14:10.016" v="9235" actId="478"/>
          <ac:picMkLst>
            <pc:docMk/>
            <pc:sldMk cId="3451995733" sldId="270"/>
            <ac:picMk id="14" creationId="{EABA6D29-8EB7-1B0C-6C85-387973F563D3}"/>
          </ac:picMkLst>
        </pc:picChg>
        <pc:picChg chg="add mod">
          <ac:chgData name="岡田 陸" userId="e4191a97c80654fe" providerId="LiveId" clId="{A8A24341-953F-4690-BDE8-809BF75C68D4}" dt="2023-01-11T07:39:52.049" v="9767" actId="1076"/>
          <ac:picMkLst>
            <pc:docMk/>
            <pc:sldMk cId="3451995733" sldId="270"/>
            <ac:picMk id="15" creationId="{0EE3D724-538D-25E3-9C62-82055E0B329E}"/>
          </ac:picMkLst>
        </pc:picChg>
        <pc:picChg chg="add mod ord">
          <ac:chgData name="岡田 陸" userId="e4191a97c80654fe" providerId="LiveId" clId="{A8A24341-953F-4690-BDE8-809BF75C68D4}" dt="2023-01-11T10:04:36.236" v="11143" actId="1076"/>
          <ac:picMkLst>
            <pc:docMk/>
            <pc:sldMk cId="3451995733" sldId="270"/>
            <ac:picMk id="21" creationId="{62A3FD1D-7E07-7E26-7409-5FBE754BD81E}"/>
          </ac:picMkLst>
        </pc:picChg>
        <pc:cxnChg chg="add mod">
          <ac:chgData name="岡田 陸" userId="e4191a97c80654fe" providerId="LiveId" clId="{A8A24341-953F-4690-BDE8-809BF75C68D4}" dt="2023-01-11T10:04:39.464" v="11144" actId="1038"/>
          <ac:cxnSpMkLst>
            <pc:docMk/>
            <pc:sldMk cId="3451995733" sldId="270"/>
            <ac:cxnSpMk id="10" creationId="{2922906E-CCE4-26AB-7322-5057C9C35A05}"/>
          </ac:cxnSpMkLst>
        </pc:cxnChg>
        <pc:cxnChg chg="add del">
          <ac:chgData name="岡田 陸" userId="e4191a97c80654fe" providerId="LiveId" clId="{A8A24341-953F-4690-BDE8-809BF75C68D4}" dt="2023-01-09T07:12:17.955" v="1201" actId="26606"/>
          <ac:cxnSpMkLst>
            <pc:docMk/>
            <pc:sldMk cId="3451995733" sldId="270"/>
            <ac:cxnSpMk id="14" creationId="{D8969DA3-1975-44C7-B7ED-053710F94528}"/>
          </ac:cxnSpMkLst>
        </pc:cxnChg>
        <pc:cxnChg chg="add mod">
          <ac:chgData name="岡田 陸" userId="e4191a97c80654fe" providerId="LiveId" clId="{A8A24341-953F-4690-BDE8-809BF75C68D4}" dt="2023-01-11T07:40:07.137" v="9771" actId="14100"/>
          <ac:cxnSpMkLst>
            <pc:docMk/>
            <pc:sldMk cId="3451995733" sldId="270"/>
            <ac:cxnSpMk id="18" creationId="{12A6A886-7691-A725-4A48-4E8D798573AB}"/>
          </ac:cxnSpMkLst>
        </pc:cxnChg>
        <pc:cxnChg chg="add del">
          <ac:chgData name="岡田 陸" userId="e4191a97c80654fe" providerId="LiveId" clId="{A8A24341-953F-4690-BDE8-809BF75C68D4}" dt="2023-01-09T07:12:22.383" v="1205" actId="26606"/>
          <ac:cxnSpMkLst>
            <pc:docMk/>
            <pc:sldMk cId="3451995733" sldId="270"/>
            <ac:cxnSpMk id="34" creationId="{D8969DA3-1975-44C7-B7ED-053710F94528}"/>
          </ac:cxnSpMkLst>
        </pc:cxnChg>
        <pc:cxnChg chg="add del">
          <ac:chgData name="岡田 陸" userId="e4191a97c80654fe" providerId="LiveId" clId="{A8A24341-953F-4690-BDE8-809BF75C68D4}" dt="2023-01-09T07:12:28.302" v="1210" actId="26606"/>
          <ac:cxnSpMkLst>
            <pc:docMk/>
            <pc:sldMk cId="3451995733" sldId="270"/>
            <ac:cxnSpMk id="49" creationId="{42D988CC-1BCA-4015-B859-258C2B796EAB}"/>
          </ac:cxnSpMkLst>
        </pc:cxnChg>
      </pc:sldChg>
      <pc:sldChg chg="addSp delSp modSp new mod ord">
        <pc:chgData name="岡田 陸" userId="e4191a97c80654fe" providerId="LiveId" clId="{A8A24341-953F-4690-BDE8-809BF75C68D4}" dt="2023-01-11T15:04:22.127" v="11728" actId="20577"/>
        <pc:sldMkLst>
          <pc:docMk/>
          <pc:sldMk cId="432976872" sldId="271"/>
        </pc:sldMkLst>
        <pc:spChg chg="mod">
          <ac:chgData name="岡田 陸" userId="e4191a97c80654fe" providerId="LiveId" clId="{A8A24341-953F-4690-BDE8-809BF75C68D4}" dt="2023-01-11T14:53:20.018" v="11720"/>
          <ac:spMkLst>
            <pc:docMk/>
            <pc:sldMk cId="432976872" sldId="271"/>
            <ac:spMk id="2" creationId="{77C95113-EC81-6151-398B-49DDD00BD234}"/>
          </ac:spMkLst>
        </pc:spChg>
        <pc:spChg chg="mod">
          <ac:chgData name="岡田 陸" userId="e4191a97c80654fe" providerId="LiveId" clId="{A8A24341-953F-4690-BDE8-809BF75C68D4}" dt="2023-01-11T14:53:20.018" v="11720"/>
          <ac:spMkLst>
            <pc:docMk/>
            <pc:sldMk cId="432976872" sldId="271"/>
            <ac:spMk id="3" creationId="{605E6BBE-AF1D-65E3-E848-632867222F31}"/>
          </ac:spMkLst>
        </pc:spChg>
        <pc:spChg chg="add mod">
          <ac:chgData name="岡田 陸" userId="e4191a97c80654fe" providerId="LiveId" clId="{A8A24341-953F-4690-BDE8-809BF75C68D4}" dt="2023-01-11T15:04:22.127" v="11728" actId="20577"/>
          <ac:spMkLst>
            <pc:docMk/>
            <pc:sldMk cId="432976872" sldId="271"/>
            <ac:spMk id="5" creationId="{2D4A9EA4-2891-A749-395D-9CCE563D10CA}"/>
          </ac:spMkLst>
        </pc:spChg>
        <pc:spChg chg="add mod">
          <ac:chgData name="岡田 陸" userId="e4191a97c80654fe" providerId="LiveId" clId="{A8A24341-953F-4690-BDE8-809BF75C68D4}" dt="2023-01-11T14:37:38.335" v="11620" actId="1076"/>
          <ac:spMkLst>
            <pc:docMk/>
            <pc:sldMk cId="432976872" sldId="271"/>
            <ac:spMk id="6" creationId="{50F5FD55-583F-352C-0935-B1B88DE4E546}"/>
          </ac:spMkLst>
        </pc:spChg>
        <pc:spChg chg="add mod">
          <ac:chgData name="岡田 陸" userId="e4191a97c80654fe" providerId="LiveId" clId="{A8A24341-953F-4690-BDE8-809BF75C68D4}" dt="2023-01-11T14:37:38.335" v="11620" actId="1076"/>
          <ac:spMkLst>
            <pc:docMk/>
            <pc:sldMk cId="432976872" sldId="271"/>
            <ac:spMk id="7" creationId="{87FB90F1-9D33-BBB2-CF88-C22BFC0E9492}"/>
          </ac:spMkLst>
        </pc:spChg>
        <pc:spChg chg="add mod">
          <ac:chgData name="岡田 陸" userId="e4191a97c80654fe" providerId="LiveId" clId="{A8A24341-953F-4690-BDE8-809BF75C68D4}" dt="2023-01-11T14:37:38.335" v="11620" actId="1076"/>
          <ac:spMkLst>
            <pc:docMk/>
            <pc:sldMk cId="432976872" sldId="271"/>
            <ac:spMk id="8" creationId="{6612D22B-0192-D6E1-85E9-436DAC51A9BA}"/>
          </ac:spMkLst>
        </pc:spChg>
        <pc:spChg chg="add mod">
          <ac:chgData name="岡田 陸" userId="e4191a97c80654fe" providerId="LiveId" clId="{A8A24341-953F-4690-BDE8-809BF75C68D4}" dt="2023-01-11T14:37:38.335" v="11620" actId="1076"/>
          <ac:spMkLst>
            <pc:docMk/>
            <pc:sldMk cId="432976872" sldId="271"/>
            <ac:spMk id="9" creationId="{1093D8A9-DFB7-D2EA-45D5-44FC51CD473E}"/>
          </ac:spMkLst>
        </pc:spChg>
        <pc:spChg chg="add mod">
          <ac:chgData name="岡田 陸" userId="e4191a97c80654fe" providerId="LiveId" clId="{A8A24341-953F-4690-BDE8-809BF75C68D4}" dt="2023-01-10T15:36:59.914" v="8915" actId="1076"/>
          <ac:spMkLst>
            <pc:docMk/>
            <pc:sldMk cId="432976872" sldId="271"/>
            <ac:spMk id="20" creationId="{989D643C-7D1A-8CC5-4C10-508577B94145}"/>
          </ac:spMkLst>
        </pc:spChg>
        <pc:spChg chg="add mod">
          <ac:chgData name="岡田 陸" userId="e4191a97c80654fe" providerId="LiveId" clId="{A8A24341-953F-4690-BDE8-809BF75C68D4}" dt="2023-01-11T14:32:13.675" v="11499" actId="14100"/>
          <ac:spMkLst>
            <pc:docMk/>
            <pc:sldMk cId="432976872" sldId="271"/>
            <ac:spMk id="21" creationId="{2F0E7895-BB6F-A608-03AD-0416A00C1F1D}"/>
          </ac:spMkLst>
        </pc:spChg>
        <pc:graphicFrameChg chg="add del mod">
          <ac:chgData name="岡田 陸" userId="e4191a97c80654fe" providerId="LiveId" clId="{A8A24341-953F-4690-BDE8-809BF75C68D4}" dt="2023-01-10T13:58:16.735" v="6550" actId="478"/>
          <ac:graphicFrameMkLst>
            <pc:docMk/>
            <pc:sldMk cId="432976872" sldId="271"/>
            <ac:graphicFrameMk id="17" creationId="{6730653B-979A-F5AE-CADE-27A7500480F7}"/>
          </ac:graphicFrameMkLst>
        </pc:graphicFrameChg>
        <pc:graphicFrameChg chg="add mod modGraphic">
          <ac:chgData name="岡田 陸" userId="e4191a97c80654fe" providerId="LiveId" clId="{A8A24341-953F-4690-BDE8-809BF75C68D4}" dt="2023-01-11T14:38:06.725" v="11637" actId="14100"/>
          <ac:graphicFrameMkLst>
            <pc:docMk/>
            <pc:sldMk cId="432976872" sldId="271"/>
            <ac:graphicFrameMk id="22" creationId="{893E291C-B2EE-E3D3-2236-B1832ABF216E}"/>
          </ac:graphicFrameMkLst>
        </pc:graphicFrameChg>
        <pc:picChg chg="add del mod">
          <ac:chgData name="岡田 陸" userId="e4191a97c80654fe" providerId="LiveId" clId="{A8A24341-953F-4690-BDE8-809BF75C68D4}" dt="2023-01-11T07:32:43.801" v="9627"/>
          <ac:picMkLst>
            <pc:docMk/>
            <pc:sldMk cId="432976872" sldId="271"/>
            <ac:picMk id="4" creationId="{60D2CC3B-ABBB-A258-9494-58E056175960}"/>
          </ac:picMkLst>
        </pc:picChg>
        <pc:picChg chg="add mod modCrop">
          <ac:chgData name="岡田 陸" userId="e4191a97c80654fe" providerId="LiveId" clId="{A8A24341-953F-4690-BDE8-809BF75C68D4}" dt="2023-01-11T14:37:38.335" v="11620" actId="1076"/>
          <ac:picMkLst>
            <pc:docMk/>
            <pc:sldMk cId="432976872" sldId="271"/>
            <ac:picMk id="4" creationId="{A4C8662D-9BAF-DC70-287F-F89D7F3F04B0}"/>
          </ac:picMkLst>
        </pc:picChg>
        <pc:picChg chg="add del mod modCrop">
          <ac:chgData name="岡田 陸" userId="e4191a97c80654fe" providerId="LiveId" clId="{A8A24341-953F-4690-BDE8-809BF75C68D4}" dt="2023-01-11T07:32:33.967" v="9625" actId="478"/>
          <ac:picMkLst>
            <pc:docMk/>
            <pc:sldMk cId="432976872" sldId="271"/>
            <ac:picMk id="5" creationId="{739B6605-C19B-3549-EACF-EE4C4098E304}"/>
          </ac:picMkLst>
        </pc:picChg>
        <pc:picChg chg="add del mod">
          <ac:chgData name="岡田 陸" userId="e4191a97c80654fe" providerId="LiveId" clId="{A8A24341-953F-4690-BDE8-809BF75C68D4}" dt="2023-01-11T07:32:43.801" v="9627"/>
          <ac:picMkLst>
            <pc:docMk/>
            <pc:sldMk cId="432976872" sldId="271"/>
            <ac:picMk id="6" creationId="{ACAA6900-68BF-A06A-01F8-06AC2549C02C}"/>
          </ac:picMkLst>
        </pc:picChg>
        <pc:picChg chg="add del mod">
          <ac:chgData name="岡田 陸" userId="e4191a97c80654fe" providerId="LiveId" clId="{A8A24341-953F-4690-BDE8-809BF75C68D4}" dt="2023-01-11T07:32:43.801" v="9627"/>
          <ac:picMkLst>
            <pc:docMk/>
            <pc:sldMk cId="432976872" sldId="271"/>
            <ac:picMk id="7" creationId="{A239E099-2D78-5D05-5987-1828C1343D6A}"/>
          </ac:picMkLst>
        </pc:picChg>
        <pc:picChg chg="add del mod">
          <ac:chgData name="岡田 陸" userId="e4191a97c80654fe" providerId="LiveId" clId="{A8A24341-953F-4690-BDE8-809BF75C68D4}" dt="2023-01-10T02:55:27.169" v="4483"/>
          <ac:picMkLst>
            <pc:docMk/>
            <pc:sldMk cId="432976872" sldId="271"/>
            <ac:picMk id="7" creationId="{CAA19F8A-46FA-FE35-9FC2-03F1A99824D8}"/>
          </ac:picMkLst>
        </pc:picChg>
        <pc:picChg chg="add del mod">
          <ac:chgData name="岡田 陸" userId="e4191a97c80654fe" providerId="LiveId" clId="{A8A24341-953F-4690-BDE8-809BF75C68D4}" dt="2023-01-11T07:32:43.801" v="9627"/>
          <ac:picMkLst>
            <pc:docMk/>
            <pc:sldMk cId="432976872" sldId="271"/>
            <ac:picMk id="8" creationId="{30384001-F403-0CF0-F530-AC7C5EEED77B}"/>
          </ac:picMkLst>
        </pc:picChg>
        <pc:picChg chg="add del mod modCrop">
          <ac:chgData name="岡田 陸" userId="e4191a97c80654fe" providerId="LiveId" clId="{A8A24341-953F-4690-BDE8-809BF75C68D4}" dt="2023-01-11T07:32:33.348" v="9624" actId="478"/>
          <ac:picMkLst>
            <pc:docMk/>
            <pc:sldMk cId="432976872" sldId="271"/>
            <ac:picMk id="9" creationId="{6F7A783A-16C8-5F6E-7DE2-A2D4E376ECF8}"/>
          </ac:picMkLst>
        </pc:picChg>
        <pc:picChg chg="add mod modCrop">
          <ac:chgData name="岡田 陸" userId="e4191a97c80654fe" providerId="LiveId" clId="{A8A24341-953F-4690-BDE8-809BF75C68D4}" dt="2023-01-11T14:37:38.335" v="11620" actId="1076"/>
          <ac:picMkLst>
            <pc:docMk/>
            <pc:sldMk cId="432976872" sldId="271"/>
            <ac:picMk id="10" creationId="{E5689B06-97C4-BD2A-60DD-F116A0948173}"/>
          </ac:picMkLst>
        </pc:picChg>
        <pc:picChg chg="add del mod modCrop">
          <ac:chgData name="岡田 陸" userId="e4191a97c80654fe" providerId="LiveId" clId="{A8A24341-953F-4690-BDE8-809BF75C68D4}" dt="2023-01-10T12:54:02.354" v="5364" actId="478"/>
          <ac:picMkLst>
            <pc:docMk/>
            <pc:sldMk cId="432976872" sldId="271"/>
            <ac:picMk id="11" creationId="{6E712F67-4260-D535-0CEA-DB9C327CABF1}"/>
          </ac:picMkLst>
        </pc:picChg>
        <pc:picChg chg="add mod modCrop">
          <ac:chgData name="岡田 陸" userId="e4191a97c80654fe" providerId="LiveId" clId="{A8A24341-953F-4690-BDE8-809BF75C68D4}" dt="2023-01-11T14:37:38.335" v="11620" actId="1076"/>
          <ac:picMkLst>
            <pc:docMk/>
            <pc:sldMk cId="432976872" sldId="271"/>
            <ac:picMk id="11" creationId="{BF6AFC90-090A-33F2-6CF7-3C6ACFC0E937}"/>
          </ac:picMkLst>
        </pc:picChg>
        <pc:picChg chg="add mod modCrop">
          <ac:chgData name="岡田 陸" userId="e4191a97c80654fe" providerId="LiveId" clId="{A8A24341-953F-4690-BDE8-809BF75C68D4}" dt="2023-01-11T14:37:38.335" v="11620" actId="1076"/>
          <ac:picMkLst>
            <pc:docMk/>
            <pc:sldMk cId="432976872" sldId="271"/>
            <ac:picMk id="12" creationId="{CF1C5B8C-4CB0-412A-F076-A35FC51B29FF}"/>
          </ac:picMkLst>
        </pc:picChg>
        <pc:picChg chg="add del mod ord modCrop">
          <ac:chgData name="岡田 陸" userId="e4191a97c80654fe" providerId="LiveId" clId="{A8A24341-953F-4690-BDE8-809BF75C68D4}" dt="2023-01-11T07:32:32.821" v="9623" actId="478"/>
          <ac:picMkLst>
            <pc:docMk/>
            <pc:sldMk cId="432976872" sldId="271"/>
            <ac:picMk id="13" creationId="{E476567F-B65E-5C3A-37CF-43586D5B7709}"/>
          </ac:picMkLst>
        </pc:picChg>
        <pc:picChg chg="add del mod modCrop">
          <ac:chgData name="岡田 陸" userId="e4191a97c80654fe" providerId="LiveId" clId="{A8A24341-953F-4690-BDE8-809BF75C68D4}" dt="2023-01-11T07:34:03.974" v="9705" actId="478"/>
          <ac:picMkLst>
            <pc:docMk/>
            <pc:sldMk cId="432976872" sldId="271"/>
            <ac:picMk id="14" creationId="{8750969E-76E2-5278-D069-2434ED128902}"/>
          </ac:picMkLst>
        </pc:picChg>
        <pc:picChg chg="add del mod modCrop">
          <ac:chgData name="岡田 陸" userId="e4191a97c80654fe" providerId="LiveId" clId="{A8A24341-953F-4690-BDE8-809BF75C68D4}" dt="2023-01-11T07:33:46.089" v="9703" actId="478"/>
          <ac:picMkLst>
            <pc:docMk/>
            <pc:sldMk cId="432976872" sldId="271"/>
            <ac:picMk id="15" creationId="{C8479C85-49D9-673A-27BF-B1CB2C22F098}"/>
          </ac:picMkLst>
        </pc:picChg>
        <pc:picChg chg="add del mod">
          <ac:chgData name="岡田 陸" userId="e4191a97c80654fe" providerId="LiveId" clId="{A8A24341-953F-4690-BDE8-809BF75C68D4}" dt="2023-01-10T03:06:37.571" v="4581" actId="478"/>
          <ac:picMkLst>
            <pc:docMk/>
            <pc:sldMk cId="432976872" sldId="271"/>
            <ac:picMk id="16" creationId="{145BB6DE-6A1A-98A2-72C1-591208A6F589}"/>
          </ac:picMkLst>
        </pc:picChg>
        <pc:picChg chg="add mod modCrop">
          <ac:chgData name="岡田 陸" userId="e4191a97c80654fe" providerId="LiveId" clId="{A8A24341-953F-4690-BDE8-809BF75C68D4}" dt="2023-01-11T14:37:38.335" v="11620" actId="1076"/>
          <ac:picMkLst>
            <pc:docMk/>
            <pc:sldMk cId="432976872" sldId="271"/>
            <ac:picMk id="16" creationId="{D67135AB-D2A2-F942-EA0F-D54187C9E1AA}"/>
          </ac:picMkLst>
        </pc:picChg>
        <pc:picChg chg="add del mod modCrop">
          <ac:chgData name="岡田 陸" userId="e4191a97c80654fe" providerId="LiveId" clId="{A8A24341-953F-4690-BDE8-809BF75C68D4}" dt="2023-01-11T07:32:32.259" v="9622" actId="478"/>
          <ac:picMkLst>
            <pc:docMk/>
            <pc:sldMk cId="432976872" sldId="271"/>
            <ac:picMk id="19" creationId="{F193A209-8B87-6169-EB9C-125FD680FE33}"/>
          </ac:picMkLst>
        </pc:picChg>
      </pc:sldChg>
      <pc:sldChg chg="addSp delSp modSp add mod">
        <pc:chgData name="岡田 陸" userId="e4191a97c80654fe" providerId="LiveId" clId="{A8A24341-953F-4690-BDE8-809BF75C68D4}" dt="2023-01-11T14:58:21.680" v="11722" actId="20577"/>
        <pc:sldMkLst>
          <pc:docMk/>
          <pc:sldMk cId="3179992808" sldId="272"/>
        </pc:sldMkLst>
        <pc:spChg chg="mod">
          <ac:chgData name="岡田 陸" userId="e4191a97c80654fe" providerId="LiveId" clId="{A8A24341-953F-4690-BDE8-809BF75C68D4}" dt="2023-01-11T14:53:20.018" v="11720"/>
          <ac:spMkLst>
            <pc:docMk/>
            <pc:sldMk cId="3179992808" sldId="272"/>
            <ac:spMk id="2" creationId="{DB7E083A-1F32-AF4D-F3BD-C11BCCB54662}"/>
          </ac:spMkLst>
        </pc:spChg>
        <pc:spChg chg="mod">
          <ac:chgData name="岡田 陸" userId="e4191a97c80654fe" providerId="LiveId" clId="{A8A24341-953F-4690-BDE8-809BF75C68D4}" dt="2023-01-11T14:58:21.680" v="11722" actId="20577"/>
          <ac:spMkLst>
            <pc:docMk/>
            <pc:sldMk cId="3179992808" sldId="272"/>
            <ac:spMk id="3" creationId="{C23AB06B-84C8-50A2-BCF2-2B2E1786BCE3}"/>
          </ac:spMkLst>
        </pc:spChg>
        <pc:spChg chg="del">
          <ac:chgData name="岡田 陸" userId="e4191a97c80654fe" providerId="LiveId" clId="{A8A24341-953F-4690-BDE8-809BF75C68D4}" dt="2023-01-09T16:44:47.714" v="4017" actId="478"/>
          <ac:spMkLst>
            <pc:docMk/>
            <pc:sldMk cId="3179992808" sldId="272"/>
            <ac:spMk id="4" creationId="{D0FBE9C5-EE6E-97FB-0B52-1153F044DEF2}"/>
          </ac:spMkLst>
        </pc:spChg>
        <pc:spChg chg="add mod">
          <ac:chgData name="岡田 陸" userId="e4191a97c80654fe" providerId="LiveId" clId="{A8A24341-953F-4690-BDE8-809BF75C68D4}" dt="2023-01-09T16:47:58.032" v="4207" actId="14100"/>
          <ac:spMkLst>
            <pc:docMk/>
            <pc:sldMk cId="3179992808" sldId="272"/>
            <ac:spMk id="6" creationId="{FA6ED4BF-3883-F7EB-6909-BD834CDDD1C4}"/>
          </ac:spMkLst>
        </pc:spChg>
        <pc:spChg chg="add del mod">
          <ac:chgData name="岡田 陸" userId="e4191a97c80654fe" providerId="LiveId" clId="{A8A24341-953F-4690-BDE8-809BF75C68D4}" dt="2023-01-10T14:14:21.173" v="6787" actId="478"/>
          <ac:spMkLst>
            <pc:docMk/>
            <pc:sldMk cId="3179992808" sldId="272"/>
            <ac:spMk id="13" creationId="{FC091C52-42B4-9EA8-DACD-3425B60FFEF0}"/>
          </ac:spMkLst>
        </pc:spChg>
        <pc:spChg chg="add del mod">
          <ac:chgData name="岡田 陸" userId="e4191a97c80654fe" providerId="LiveId" clId="{A8A24341-953F-4690-BDE8-809BF75C68D4}" dt="2023-01-10T14:19:00.807" v="6883" actId="478"/>
          <ac:spMkLst>
            <pc:docMk/>
            <pc:sldMk cId="3179992808" sldId="272"/>
            <ac:spMk id="14" creationId="{D2EA842C-D534-3F82-5CAA-FCEDECBFF462}"/>
          </ac:spMkLst>
        </pc:spChg>
        <pc:spChg chg="add">
          <ac:chgData name="岡田 陸" userId="e4191a97c80654fe" providerId="LiveId" clId="{A8A24341-953F-4690-BDE8-809BF75C68D4}" dt="2023-01-10T14:44:01.793" v="7551" actId="11529"/>
          <ac:spMkLst>
            <pc:docMk/>
            <pc:sldMk cId="3179992808" sldId="272"/>
            <ac:spMk id="15" creationId="{E1736D78-D0A1-C5ED-82C3-E923FAF72109}"/>
          </ac:spMkLst>
        </pc:spChg>
        <pc:spChg chg="add mod">
          <ac:chgData name="岡田 陸" userId="e4191a97c80654fe" providerId="LiveId" clId="{A8A24341-953F-4690-BDE8-809BF75C68D4}" dt="2023-01-10T14:44:57.723" v="7645" actId="14100"/>
          <ac:spMkLst>
            <pc:docMk/>
            <pc:sldMk cId="3179992808" sldId="272"/>
            <ac:spMk id="16" creationId="{E18F5DA0-76F9-BCBB-E451-E82EC97C9AF1}"/>
          </ac:spMkLst>
        </pc:spChg>
        <pc:graphicFrameChg chg="del">
          <ac:chgData name="岡田 陸" userId="e4191a97c80654fe" providerId="LiveId" clId="{A8A24341-953F-4690-BDE8-809BF75C68D4}" dt="2023-01-09T16:44:49.726" v="4018" actId="478"/>
          <ac:graphicFrameMkLst>
            <pc:docMk/>
            <pc:sldMk cId="3179992808" sldId="272"/>
            <ac:graphicFrameMk id="5" creationId="{BF4E764B-38DD-4BA8-BB62-89366D39AF65}"/>
          </ac:graphicFrameMkLst>
        </pc:graphicFrameChg>
        <pc:cxnChg chg="add del">
          <ac:chgData name="岡田 陸" userId="e4191a97c80654fe" providerId="LiveId" clId="{A8A24341-953F-4690-BDE8-809BF75C68D4}" dt="2023-01-10T14:03:31.775" v="6675" actId="11529"/>
          <ac:cxnSpMkLst>
            <pc:docMk/>
            <pc:sldMk cId="3179992808" sldId="272"/>
            <ac:cxnSpMk id="5" creationId="{6ACAFB38-AE2E-FB39-97C8-2C6E1D6480BC}"/>
          </ac:cxnSpMkLst>
        </pc:cxnChg>
        <pc:cxnChg chg="add del mod">
          <ac:chgData name="岡田 陸" userId="e4191a97c80654fe" providerId="LiveId" clId="{A8A24341-953F-4690-BDE8-809BF75C68D4}" dt="2023-01-10T14:14:28.642" v="6790" actId="478"/>
          <ac:cxnSpMkLst>
            <pc:docMk/>
            <pc:sldMk cId="3179992808" sldId="272"/>
            <ac:cxnSpMk id="8" creationId="{9DB9E964-0C1E-C5AD-F20F-01C48CF351A0}"/>
          </ac:cxnSpMkLst>
        </pc:cxnChg>
        <pc:cxnChg chg="add del mod">
          <ac:chgData name="岡田 陸" userId="e4191a97c80654fe" providerId="LiveId" clId="{A8A24341-953F-4690-BDE8-809BF75C68D4}" dt="2023-01-10T14:14:27.417" v="6789" actId="478"/>
          <ac:cxnSpMkLst>
            <pc:docMk/>
            <pc:sldMk cId="3179992808" sldId="272"/>
            <ac:cxnSpMk id="10" creationId="{FCE1B8FB-F0BD-8AF8-A6AF-807A35368910}"/>
          </ac:cxnSpMkLst>
        </pc:cxnChg>
      </pc:sldChg>
      <pc:sldChg chg="modSp add">
        <pc:chgData name="岡田 陸" userId="e4191a97c80654fe" providerId="LiveId" clId="{A8A24341-953F-4690-BDE8-809BF75C68D4}" dt="2023-01-11T14:53:20.018" v="11720"/>
        <pc:sldMkLst>
          <pc:docMk/>
          <pc:sldMk cId="2965730833" sldId="273"/>
        </pc:sldMkLst>
        <pc:spChg chg="mod">
          <ac:chgData name="岡田 陸" userId="e4191a97c80654fe" providerId="LiveId" clId="{A8A24341-953F-4690-BDE8-809BF75C68D4}" dt="2023-01-11T14:53:20.018" v="11720"/>
          <ac:spMkLst>
            <pc:docMk/>
            <pc:sldMk cId="2965730833" sldId="273"/>
            <ac:spMk id="2" creationId="{DB7E083A-1F32-AF4D-F3BD-C11BCCB54662}"/>
          </ac:spMkLst>
        </pc:spChg>
        <pc:spChg chg="mod">
          <ac:chgData name="岡田 陸" userId="e4191a97c80654fe" providerId="LiveId" clId="{A8A24341-953F-4690-BDE8-809BF75C68D4}" dt="2023-01-11T14:53:20.018" v="11720"/>
          <ac:spMkLst>
            <pc:docMk/>
            <pc:sldMk cId="2965730833" sldId="273"/>
            <ac:spMk id="3" creationId="{C23AB06B-84C8-50A2-BCF2-2B2E1786BCE3}"/>
          </ac:spMkLst>
        </pc:spChg>
      </pc:sldChg>
      <pc:sldChg chg="addSp delSp modSp add mod modNotesTx">
        <pc:chgData name="岡田 陸" userId="e4191a97c80654fe" providerId="LiveId" clId="{A8A24341-953F-4690-BDE8-809BF75C68D4}" dt="2023-01-11T15:12:23.347" v="11870" actId="20577"/>
        <pc:sldMkLst>
          <pc:docMk/>
          <pc:sldMk cId="217655156" sldId="274"/>
        </pc:sldMkLst>
        <pc:spChg chg="mod">
          <ac:chgData name="岡田 陸" userId="e4191a97c80654fe" providerId="LiveId" clId="{A8A24341-953F-4690-BDE8-809BF75C68D4}" dt="2023-01-11T15:09:30.759" v="11794" actId="20577"/>
          <ac:spMkLst>
            <pc:docMk/>
            <pc:sldMk cId="217655156" sldId="274"/>
            <ac:spMk id="2" creationId="{64195FF1-5A25-8A69-D93C-72B6E0A05F34}"/>
          </ac:spMkLst>
        </pc:spChg>
        <pc:spChg chg="add mod">
          <ac:chgData name="岡田 陸" userId="e4191a97c80654fe" providerId="LiveId" clId="{A8A24341-953F-4690-BDE8-809BF75C68D4}" dt="2023-01-11T08:48:56.600" v="10504" actId="14100"/>
          <ac:spMkLst>
            <pc:docMk/>
            <pc:sldMk cId="217655156" sldId="274"/>
            <ac:spMk id="16" creationId="{A054D005-42B2-0C2A-93A9-6C136FDA6F68}"/>
          </ac:spMkLst>
        </pc:spChg>
        <pc:spChg chg="mod">
          <ac:chgData name="岡田 陸" userId="e4191a97c80654fe" providerId="LiveId" clId="{A8A24341-953F-4690-BDE8-809BF75C68D4}" dt="2023-01-11T15:12:23.347" v="11870" actId="20577"/>
          <ac:spMkLst>
            <pc:docMk/>
            <pc:sldMk cId="217655156" sldId="274"/>
            <ac:spMk id="17" creationId="{DAF1342F-FF27-1C20-6499-D3DA27E8E02D}"/>
          </ac:spMkLst>
        </pc:spChg>
        <pc:spChg chg="del">
          <ac:chgData name="岡田 陸" userId="e4191a97c80654fe" providerId="LiveId" clId="{A8A24341-953F-4690-BDE8-809BF75C68D4}" dt="2023-01-10T15:36:01.564" v="8778" actId="478"/>
          <ac:spMkLst>
            <pc:docMk/>
            <pc:sldMk cId="217655156" sldId="274"/>
            <ac:spMk id="18" creationId="{3710D714-A88C-314C-F074-E672256F5239}"/>
          </ac:spMkLst>
        </pc:spChg>
        <pc:spChg chg="add mod">
          <ac:chgData name="岡田 陸" userId="e4191a97c80654fe" providerId="LiveId" clId="{A8A24341-953F-4690-BDE8-809BF75C68D4}" dt="2023-01-11T10:01:01.949" v="11123" actId="1076"/>
          <ac:spMkLst>
            <pc:docMk/>
            <pc:sldMk cId="217655156" sldId="274"/>
            <ac:spMk id="18" creationId="{579442E6-A976-7E22-C185-0C7CE9E67650}"/>
          </ac:spMkLst>
        </pc:spChg>
        <pc:spChg chg="add mod">
          <ac:chgData name="岡田 陸" userId="e4191a97c80654fe" providerId="LiveId" clId="{A8A24341-953F-4690-BDE8-809BF75C68D4}" dt="2023-01-11T08:51:33.700" v="10679" actId="1076"/>
          <ac:spMkLst>
            <pc:docMk/>
            <pc:sldMk cId="217655156" sldId="274"/>
            <ac:spMk id="19" creationId="{06D87EA2-ED97-0801-6B35-D04BB5441D90}"/>
          </ac:spMkLst>
        </pc:spChg>
        <pc:spChg chg="add mod">
          <ac:chgData name="岡田 陸" userId="e4191a97c80654fe" providerId="LiveId" clId="{A8A24341-953F-4690-BDE8-809BF75C68D4}" dt="2023-01-11T10:00:55.460" v="11121" actId="1076"/>
          <ac:spMkLst>
            <pc:docMk/>
            <pc:sldMk cId="217655156" sldId="274"/>
            <ac:spMk id="20" creationId="{180363C0-817A-0BA7-5226-A19234A14778}"/>
          </ac:spMkLst>
        </pc:spChg>
        <pc:spChg chg="del">
          <ac:chgData name="岡田 陸" userId="e4191a97c80654fe" providerId="LiveId" clId="{A8A24341-953F-4690-BDE8-809BF75C68D4}" dt="2023-01-10T15:36:13.233" v="8859" actId="478"/>
          <ac:spMkLst>
            <pc:docMk/>
            <pc:sldMk cId="217655156" sldId="274"/>
            <ac:spMk id="20" creationId="{9C3595CA-1A0D-034B-1CA6-2256501B5FA1}"/>
          </ac:spMkLst>
        </pc:spChg>
        <pc:spChg chg="del">
          <ac:chgData name="岡田 陸" userId="e4191a97c80654fe" providerId="LiveId" clId="{A8A24341-953F-4690-BDE8-809BF75C68D4}" dt="2023-01-10T15:36:13.233" v="8859" actId="478"/>
          <ac:spMkLst>
            <pc:docMk/>
            <pc:sldMk cId="217655156" sldId="274"/>
            <ac:spMk id="21" creationId="{00D9EEAD-D622-C110-01AB-AA16B4BD0E06}"/>
          </ac:spMkLst>
        </pc:spChg>
        <pc:spChg chg="del">
          <ac:chgData name="岡田 陸" userId="e4191a97c80654fe" providerId="LiveId" clId="{A8A24341-953F-4690-BDE8-809BF75C68D4}" dt="2023-01-10T15:36:04.550" v="8779" actId="478"/>
          <ac:spMkLst>
            <pc:docMk/>
            <pc:sldMk cId="217655156" sldId="274"/>
            <ac:spMk id="24" creationId="{839856A0-4A84-BBBA-FF5B-A07699FAEDFA}"/>
          </ac:spMkLst>
        </pc:spChg>
        <pc:spChg chg="del">
          <ac:chgData name="岡田 陸" userId="e4191a97c80654fe" providerId="LiveId" clId="{A8A24341-953F-4690-BDE8-809BF75C68D4}" dt="2023-01-10T15:36:04.550" v="8779" actId="478"/>
          <ac:spMkLst>
            <pc:docMk/>
            <pc:sldMk cId="217655156" sldId="274"/>
            <ac:spMk id="25" creationId="{93E459EC-86CB-C89C-DEC7-09DC2C6A4F03}"/>
          </ac:spMkLst>
        </pc:spChg>
        <pc:spChg chg="del">
          <ac:chgData name="岡田 陸" userId="e4191a97c80654fe" providerId="LiveId" clId="{A8A24341-953F-4690-BDE8-809BF75C68D4}" dt="2023-01-10T15:36:01.564" v="8778" actId="478"/>
          <ac:spMkLst>
            <pc:docMk/>
            <pc:sldMk cId="217655156" sldId="274"/>
            <ac:spMk id="26" creationId="{D39D28C3-CA7F-EAEB-7D29-9AA22647C2D9}"/>
          </ac:spMkLst>
        </pc:spChg>
        <pc:spChg chg="del">
          <ac:chgData name="岡田 陸" userId="e4191a97c80654fe" providerId="LiveId" clId="{A8A24341-953F-4690-BDE8-809BF75C68D4}" dt="2023-01-10T15:36:13.233" v="8859" actId="478"/>
          <ac:spMkLst>
            <pc:docMk/>
            <pc:sldMk cId="217655156" sldId="274"/>
            <ac:spMk id="28" creationId="{353A73FD-DD7D-168D-BAD2-C23D61490379}"/>
          </ac:spMkLst>
        </pc:spChg>
        <pc:spChg chg="del">
          <ac:chgData name="岡田 陸" userId="e4191a97c80654fe" providerId="LiveId" clId="{A8A24341-953F-4690-BDE8-809BF75C68D4}" dt="2023-01-10T15:36:13.233" v="8859" actId="478"/>
          <ac:spMkLst>
            <pc:docMk/>
            <pc:sldMk cId="217655156" sldId="274"/>
            <ac:spMk id="29" creationId="{3EB8BEF2-FC9A-6E42-C50C-68725A1FD03A}"/>
          </ac:spMkLst>
        </pc:spChg>
        <pc:graphicFrameChg chg="del">
          <ac:chgData name="岡田 陸" userId="e4191a97c80654fe" providerId="LiveId" clId="{A8A24341-953F-4690-BDE8-809BF75C68D4}" dt="2023-01-11T08:10:32.245" v="9825" actId="478"/>
          <ac:graphicFrameMkLst>
            <pc:docMk/>
            <pc:sldMk cId="217655156" sldId="274"/>
            <ac:graphicFrameMk id="30" creationId="{08E7830A-8222-6D8E-1ABF-3F655646B077}"/>
          </ac:graphicFrameMkLst>
        </pc:graphicFrameChg>
        <pc:picChg chg="add mod modCrop">
          <ac:chgData name="岡田 陸" userId="e4191a97c80654fe" providerId="LiveId" clId="{A8A24341-953F-4690-BDE8-809BF75C68D4}" dt="2023-01-11T08:47:58.226" v="10478" actId="1076"/>
          <ac:picMkLst>
            <pc:docMk/>
            <pc:sldMk cId="217655156" sldId="274"/>
            <ac:picMk id="3" creationId="{D54D76E0-C20E-0D7A-2BC3-A93DA5B70459}"/>
          </ac:picMkLst>
        </pc:picChg>
        <pc:picChg chg="del">
          <ac:chgData name="岡田 陸" userId="e4191a97c80654fe" providerId="LiveId" clId="{A8A24341-953F-4690-BDE8-809BF75C68D4}" dt="2023-01-10T15:36:01.564" v="8778" actId="478"/>
          <ac:picMkLst>
            <pc:docMk/>
            <pc:sldMk cId="217655156" sldId="274"/>
            <ac:picMk id="3" creationId="{EDE8EE2D-6617-913F-50D1-D72132362DDE}"/>
          </ac:picMkLst>
        </pc:picChg>
        <pc:picChg chg="del">
          <ac:chgData name="岡田 陸" userId="e4191a97c80654fe" providerId="LiveId" clId="{A8A24341-953F-4690-BDE8-809BF75C68D4}" dt="2023-01-10T15:36:01.564" v="8778" actId="478"/>
          <ac:picMkLst>
            <pc:docMk/>
            <pc:sldMk cId="217655156" sldId="274"/>
            <ac:picMk id="4" creationId="{2797968E-6FD9-8DED-D34C-B70F33EADF6B}"/>
          </ac:picMkLst>
        </pc:picChg>
        <pc:picChg chg="add mod modCrop">
          <ac:chgData name="岡田 陸" userId="e4191a97c80654fe" providerId="LiveId" clId="{A8A24341-953F-4690-BDE8-809BF75C68D4}" dt="2023-01-11T08:47:58.226" v="10478" actId="1076"/>
          <ac:picMkLst>
            <pc:docMk/>
            <pc:sldMk cId="217655156" sldId="274"/>
            <ac:picMk id="4" creationId="{5EAC53F4-AE34-BBB4-063C-33BF58CFA986}"/>
          </ac:picMkLst>
        </pc:picChg>
        <pc:picChg chg="add mod modCrop">
          <ac:chgData name="岡田 陸" userId="e4191a97c80654fe" providerId="LiveId" clId="{A8A24341-953F-4690-BDE8-809BF75C68D4}" dt="2023-01-11T08:47:58.226" v="10478" actId="1076"/>
          <ac:picMkLst>
            <pc:docMk/>
            <pc:sldMk cId="217655156" sldId="274"/>
            <ac:picMk id="5" creationId="{43364A0F-C789-9D4B-ADCD-B6A38E24B3CD}"/>
          </ac:picMkLst>
        </pc:picChg>
        <pc:picChg chg="del">
          <ac:chgData name="岡田 陸" userId="e4191a97c80654fe" providerId="LiveId" clId="{A8A24341-953F-4690-BDE8-809BF75C68D4}" dt="2023-01-10T15:36:01.564" v="8778" actId="478"/>
          <ac:picMkLst>
            <pc:docMk/>
            <pc:sldMk cId="217655156" sldId="274"/>
            <ac:picMk id="5" creationId="{529C6AF2-AA5D-7E19-5D85-08A13B3C3881}"/>
          </ac:picMkLst>
        </pc:picChg>
        <pc:picChg chg="add mod modCrop">
          <ac:chgData name="岡田 陸" userId="e4191a97c80654fe" providerId="LiveId" clId="{A8A24341-953F-4690-BDE8-809BF75C68D4}" dt="2023-01-11T08:47:58.226" v="10478" actId="1076"/>
          <ac:picMkLst>
            <pc:docMk/>
            <pc:sldMk cId="217655156" sldId="274"/>
            <ac:picMk id="6" creationId="{0F2EBA97-EFBB-E4EF-AA69-B7F4125D9F0C}"/>
          </ac:picMkLst>
        </pc:picChg>
        <pc:picChg chg="del">
          <ac:chgData name="岡田 陸" userId="e4191a97c80654fe" providerId="LiveId" clId="{A8A24341-953F-4690-BDE8-809BF75C68D4}" dt="2023-01-10T15:36:01.564" v="8778" actId="478"/>
          <ac:picMkLst>
            <pc:docMk/>
            <pc:sldMk cId="217655156" sldId="274"/>
            <ac:picMk id="6" creationId="{95FD87D0-EF67-886D-2661-DB4DF3E20107}"/>
          </ac:picMkLst>
        </pc:picChg>
        <pc:picChg chg="del">
          <ac:chgData name="岡田 陸" userId="e4191a97c80654fe" providerId="LiveId" clId="{A8A24341-953F-4690-BDE8-809BF75C68D4}" dt="2023-01-10T15:36:01.564" v="8778" actId="478"/>
          <ac:picMkLst>
            <pc:docMk/>
            <pc:sldMk cId="217655156" sldId="274"/>
            <ac:picMk id="7" creationId="{3458C281-7BA6-8492-487C-5111FCF7B9A7}"/>
          </ac:picMkLst>
        </pc:picChg>
        <pc:picChg chg="del">
          <ac:chgData name="岡田 陸" userId="e4191a97c80654fe" providerId="LiveId" clId="{A8A24341-953F-4690-BDE8-809BF75C68D4}" dt="2023-01-10T15:36:01.564" v="8778" actId="478"/>
          <ac:picMkLst>
            <pc:docMk/>
            <pc:sldMk cId="217655156" sldId="274"/>
            <ac:picMk id="8" creationId="{A129B3C7-7E18-72A1-2B47-2AFEC62D75C7}"/>
          </ac:picMkLst>
        </pc:picChg>
        <pc:picChg chg="del">
          <ac:chgData name="岡田 陸" userId="e4191a97c80654fe" providerId="LiveId" clId="{A8A24341-953F-4690-BDE8-809BF75C68D4}" dt="2023-01-10T15:36:01.564" v="8778" actId="478"/>
          <ac:picMkLst>
            <pc:docMk/>
            <pc:sldMk cId="217655156" sldId="274"/>
            <ac:picMk id="9" creationId="{79D751BB-30D7-9B9C-3D81-6384D1A79E5D}"/>
          </ac:picMkLst>
        </pc:picChg>
        <pc:picChg chg="del">
          <ac:chgData name="岡田 陸" userId="e4191a97c80654fe" providerId="LiveId" clId="{A8A24341-953F-4690-BDE8-809BF75C68D4}" dt="2023-01-10T15:36:01.564" v="8778" actId="478"/>
          <ac:picMkLst>
            <pc:docMk/>
            <pc:sldMk cId="217655156" sldId="274"/>
            <ac:picMk id="10" creationId="{4E116DB1-AD6B-C331-8AD0-FA6A7ECAACC1}"/>
          </ac:picMkLst>
        </pc:picChg>
        <pc:picChg chg="del">
          <ac:chgData name="岡田 陸" userId="e4191a97c80654fe" providerId="LiveId" clId="{A8A24341-953F-4690-BDE8-809BF75C68D4}" dt="2023-01-10T15:36:01.564" v="8778" actId="478"/>
          <ac:picMkLst>
            <pc:docMk/>
            <pc:sldMk cId="217655156" sldId="274"/>
            <ac:picMk id="11" creationId="{89124476-889A-28F3-C91C-B7501AE3459F}"/>
          </ac:picMkLst>
        </pc:picChg>
        <pc:picChg chg="del">
          <ac:chgData name="岡田 陸" userId="e4191a97c80654fe" providerId="LiveId" clId="{A8A24341-953F-4690-BDE8-809BF75C68D4}" dt="2023-01-10T15:36:01.564" v="8778" actId="478"/>
          <ac:picMkLst>
            <pc:docMk/>
            <pc:sldMk cId="217655156" sldId="274"/>
            <ac:picMk id="12" creationId="{98C25FB2-8DEF-67A9-3B0E-958F5113103A}"/>
          </ac:picMkLst>
        </pc:picChg>
        <pc:picChg chg="del">
          <ac:chgData name="岡田 陸" userId="e4191a97c80654fe" providerId="LiveId" clId="{A8A24341-953F-4690-BDE8-809BF75C68D4}" dt="2023-01-10T15:36:01.564" v="8778" actId="478"/>
          <ac:picMkLst>
            <pc:docMk/>
            <pc:sldMk cId="217655156" sldId="274"/>
            <ac:picMk id="13" creationId="{6251F858-5000-D14F-72A4-6CD1AF66A474}"/>
          </ac:picMkLst>
        </pc:picChg>
        <pc:picChg chg="del">
          <ac:chgData name="岡田 陸" userId="e4191a97c80654fe" providerId="LiveId" clId="{A8A24341-953F-4690-BDE8-809BF75C68D4}" dt="2023-01-10T15:36:01.564" v="8778" actId="478"/>
          <ac:picMkLst>
            <pc:docMk/>
            <pc:sldMk cId="217655156" sldId="274"/>
            <ac:picMk id="14" creationId="{6C1DA3AD-3736-3892-C305-4F0EF6BA8E52}"/>
          </ac:picMkLst>
        </pc:picChg>
        <pc:picChg chg="del">
          <ac:chgData name="岡田 陸" userId="e4191a97c80654fe" providerId="LiveId" clId="{A8A24341-953F-4690-BDE8-809BF75C68D4}" dt="2023-01-10T15:36:01.564" v="8778" actId="478"/>
          <ac:picMkLst>
            <pc:docMk/>
            <pc:sldMk cId="217655156" sldId="274"/>
            <ac:picMk id="15" creationId="{3DB82A14-5630-FFB5-3CA6-6618BE86AEFD}"/>
          </ac:picMkLst>
        </pc:picChg>
        <pc:picChg chg="add del mod">
          <ac:chgData name="岡田 陸" userId="e4191a97c80654fe" providerId="LiveId" clId="{A8A24341-953F-4690-BDE8-809BF75C68D4}" dt="2023-01-11T08:43:00.174" v="10141" actId="478"/>
          <ac:picMkLst>
            <pc:docMk/>
            <pc:sldMk cId="217655156" sldId="274"/>
            <ac:picMk id="15" creationId="{4FB628E4-99EC-DBF1-9649-6097C8E6C2D8}"/>
          </ac:picMkLst>
        </pc:picChg>
        <pc:picChg chg="del">
          <ac:chgData name="岡田 陸" userId="e4191a97c80654fe" providerId="LiveId" clId="{A8A24341-953F-4690-BDE8-809BF75C68D4}" dt="2023-01-10T15:36:01.564" v="8778" actId="478"/>
          <ac:picMkLst>
            <pc:docMk/>
            <pc:sldMk cId="217655156" sldId="274"/>
            <ac:picMk id="16" creationId="{A45294AF-6718-D4A8-BCB2-2856E43E04E1}"/>
          </ac:picMkLst>
        </pc:picChg>
        <pc:picChg chg="del">
          <ac:chgData name="岡田 陸" userId="e4191a97c80654fe" providerId="LiveId" clId="{A8A24341-953F-4690-BDE8-809BF75C68D4}" dt="2023-01-10T15:36:01.564" v="8778" actId="478"/>
          <ac:picMkLst>
            <pc:docMk/>
            <pc:sldMk cId="217655156" sldId="274"/>
            <ac:picMk id="27" creationId="{B5181A64-2DC0-62D0-8C06-F8E595DC7D47}"/>
          </ac:picMkLst>
        </pc:picChg>
        <pc:cxnChg chg="add mod">
          <ac:chgData name="岡田 陸" userId="e4191a97c80654fe" providerId="LiveId" clId="{A8A24341-953F-4690-BDE8-809BF75C68D4}" dt="2023-01-11T08:47:58.226" v="10478" actId="1076"/>
          <ac:cxnSpMkLst>
            <pc:docMk/>
            <pc:sldMk cId="217655156" sldId="274"/>
            <ac:cxnSpMk id="8" creationId="{F7594EC9-DA49-DCD1-DC66-73D3E323698F}"/>
          </ac:cxnSpMkLst>
        </pc:cxnChg>
        <pc:cxnChg chg="add mod">
          <ac:chgData name="岡田 陸" userId="e4191a97c80654fe" providerId="LiveId" clId="{A8A24341-953F-4690-BDE8-809BF75C68D4}" dt="2023-01-11T08:47:58.226" v="10478" actId="1076"/>
          <ac:cxnSpMkLst>
            <pc:docMk/>
            <pc:sldMk cId="217655156" sldId="274"/>
            <ac:cxnSpMk id="9" creationId="{7092A29A-0BAF-9C4B-5D1D-2B94D3012813}"/>
          </ac:cxnSpMkLst>
        </pc:cxnChg>
      </pc:sldChg>
      <pc:sldChg chg="modSp new del mod">
        <pc:chgData name="岡田 陸" userId="e4191a97c80654fe" providerId="LiveId" clId="{A8A24341-953F-4690-BDE8-809BF75C68D4}" dt="2023-01-10T07:48:44.553" v="4659" actId="47"/>
        <pc:sldMkLst>
          <pc:docMk/>
          <pc:sldMk cId="3401428611" sldId="274"/>
        </pc:sldMkLst>
        <pc:spChg chg="mod">
          <ac:chgData name="岡田 陸" userId="e4191a97c80654fe" providerId="LiveId" clId="{A8A24341-953F-4690-BDE8-809BF75C68D4}" dt="2023-01-10T03:10:03.533" v="4611" actId="20577"/>
          <ac:spMkLst>
            <pc:docMk/>
            <pc:sldMk cId="3401428611" sldId="274"/>
            <ac:spMk id="2" creationId="{96D62BEE-60AC-B2EF-A2B1-CA7B1D5F558A}"/>
          </ac:spMkLst>
        </pc:spChg>
        <pc:spChg chg="mod">
          <ac:chgData name="岡田 陸" userId="e4191a97c80654fe" providerId="LiveId" clId="{A8A24341-953F-4690-BDE8-809BF75C68D4}" dt="2023-01-10T03:10:19.361" v="4658" actId="20577"/>
          <ac:spMkLst>
            <pc:docMk/>
            <pc:sldMk cId="3401428611" sldId="274"/>
            <ac:spMk id="3" creationId="{623AF890-FE0E-2F9A-199F-B9581C4D95A8}"/>
          </ac:spMkLst>
        </pc:spChg>
      </pc:sldChg>
      <pc:sldChg chg="addSp delSp modSp new del mod">
        <pc:chgData name="岡田 陸" userId="e4191a97c80654fe" providerId="LiveId" clId="{A8A24341-953F-4690-BDE8-809BF75C68D4}" dt="2023-01-11T07:31:22.365" v="9597" actId="47"/>
        <pc:sldMkLst>
          <pc:docMk/>
          <pc:sldMk cId="1273666342" sldId="275"/>
        </pc:sldMkLst>
        <pc:spChg chg="del">
          <ac:chgData name="岡田 陸" userId="e4191a97c80654fe" providerId="LiveId" clId="{A8A24341-953F-4690-BDE8-809BF75C68D4}" dt="2023-01-11T01:50:13.999" v="8994" actId="478"/>
          <ac:spMkLst>
            <pc:docMk/>
            <pc:sldMk cId="1273666342" sldId="275"/>
            <ac:spMk id="2" creationId="{1E39C48C-A33B-0FCE-A4A3-523DF2502D56}"/>
          </ac:spMkLst>
        </pc:spChg>
        <pc:spChg chg="del">
          <ac:chgData name="岡田 陸" userId="e4191a97c80654fe" providerId="LiveId" clId="{A8A24341-953F-4690-BDE8-809BF75C68D4}" dt="2023-01-11T01:48:44.665" v="8968"/>
          <ac:spMkLst>
            <pc:docMk/>
            <pc:sldMk cId="1273666342" sldId="275"/>
            <ac:spMk id="3" creationId="{32131043-F1EF-D45B-B05B-6282906FB993}"/>
          </ac:spMkLst>
        </pc:spChg>
        <pc:picChg chg="add mod modCrop">
          <ac:chgData name="岡田 陸" userId="e4191a97c80654fe" providerId="LiveId" clId="{A8A24341-953F-4690-BDE8-809BF75C68D4}" dt="2023-01-11T07:31:19.743" v="9596" actId="1076"/>
          <ac:picMkLst>
            <pc:docMk/>
            <pc:sldMk cId="1273666342" sldId="275"/>
            <ac:picMk id="5" creationId="{B6310F2E-E4CE-7B4C-88BC-22641C058DA2}"/>
          </ac:picMkLst>
        </pc:picChg>
        <pc:picChg chg="add mod modCrop">
          <ac:chgData name="岡田 陸" userId="e4191a97c80654fe" providerId="LiveId" clId="{A8A24341-953F-4690-BDE8-809BF75C68D4}" dt="2023-01-11T07:31:19.413" v="9595" actId="1076"/>
          <ac:picMkLst>
            <pc:docMk/>
            <pc:sldMk cId="1273666342" sldId="275"/>
            <ac:picMk id="7" creationId="{5472C16C-DE91-60E9-F3CA-09848BA33A1A}"/>
          </ac:picMkLst>
        </pc:picChg>
        <pc:picChg chg="add mod modCrop">
          <ac:chgData name="岡田 陸" userId="e4191a97c80654fe" providerId="LiveId" clId="{A8A24341-953F-4690-BDE8-809BF75C68D4}" dt="2023-01-11T07:31:19.059" v="9594" actId="1076"/>
          <ac:picMkLst>
            <pc:docMk/>
            <pc:sldMk cId="1273666342" sldId="275"/>
            <ac:picMk id="9" creationId="{BD7B82C0-3534-0F01-D8AC-D00E2453F234}"/>
          </ac:picMkLst>
        </pc:picChg>
      </pc:sldChg>
      <pc:sldChg chg="addSp delSp modSp new mod">
        <pc:chgData name="岡田 陸" userId="e4191a97c80654fe" providerId="LiveId" clId="{A8A24341-953F-4690-BDE8-809BF75C68D4}" dt="2023-01-11T14:53:20.018" v="11720"/>
        <pc:sldMkLst>
          <pc:docMk/>
          <pc:sldMk cId="2761532261" sldId="276"/>
        </pc:sldMkLst>
        <pc:spChg chg="mod">
          <ac:chgData name="岡田 陸" userId="e4191a97c80654fe" providerId="LiveId" clId="{A8A24341-953F-4690-BDE8-809BF75C68D4}" dt="2023-01-11T14:53:20.018" v="11720"/>
          <ac:spMkLst>
            <pc:docMk/>
            <pc:sldMk cId="2761532261" sldId="276"/>
            <ac:spMk id="2" creationId="{6222EDA5-3A27-5127-9F7F-FC700706D9D1}"/>
          </ac:spMkLst>
        </pc:spChg>
        <pc:spChg chg="del">
          <ac:chgData name="岡田 陸" userId="e4191a97c80654fe" providerId="LiveId" clId="{A8A24341-953F-4690-BDE8-809BF75C68D4}" dt="2023-01-11T05:57:11.945" v="9047" actId="478"/>
          <ac:spMkLst>
            <pc:docMk/>
            <pc:sldMk cId="2761532261" sldId="276"/>
            <ac:spMk id="3" creationId="{6104F9F3-2DA7-43E1-DE8B-90D3C2B630D4}"/>
          </ac:spMkLst>
        </pc:spChg>
        <pc:picChg chg="add mod">
          <ac:chgData name="岡田 陸" userId="e4191a97c80654fe" providerId="LiveId" clId="{A8A24341-953F-4690-BDE8-809BF75C68D4}" dt="2023-01-11T05:57:30.638" v="9052" actId="1076"/>
          <ac:picMkLst>
            <pc:docMk/>
            <pc:sldMk cId="2761532261" sldId="276"/>
            <ac:picMk id="4" creationId="{306362B0-670A-2F21-5023-F1F408007E70}"/>
          </ac:picMkLst>
        </pc:picChg>
        <pc:picChg chg="add mod">
          <ac:chgData name="岡田 陸" userId="e4191a97c80654fe" providerId="LiveId" clId="{A8A24341-953F-4690-BDE8-809BF75C68D4}" dt="2023-01-11T05:57:32.429" v="9053" actId="1076"/>
          <ac:picMkLst>
            <pc:docMk/>
            <pc:sldMk cId="2761532261" sldId="276"/>
            <ac:picMk id="5" creationId="{133F1039-4B53-AD3F-CD1C-6B3B5DF4D3DB}"/>
          </ac:picMkLst>
        </pc:picChg>
        <pc:picChg chg="add mod">
          <ac:chgData name="岡田 陸" userId="e4191a97c80654fe" providerId="LiveId" clId="{A8A24341-953F-4690-BDE8-809BF75C68D4}" dt="2023-01-11T05:57:40.009" v="9055" actId="1076"/>
          <ac:picMkLst>
            <pc:docMk/>
            <pc:sldMk cId="2761532261" sldId="276"/>
            <ac:picMk id="6" creationId="{177F5066-ED8C-8BDC-ED6A-83BB40DD992E}"/>
          </ac:picMkLst>
        </pc:picChg>
        <pc:picChg chg="add mod">
          <ac:chgData name="岡田 陸" userId="e4191a97c80654fe" providerId="LiveId" clId="{A8A24341-953F-4690-BDE8-809BF75C68D4}" dt="2023-01-11T07:27:03.772" v="9591" actId="1076"/>
          <ac:picMkLst>
            <pc:docMk/>
            <pc:sldMk cId="2761532261" sldId="276"/>
            <ac:picMk id="7" creationId="{AB0C805F-A56C-7249-56EE-9668F3711AA3}"/>
          </ac:picMkLst>
        </pc:picChg>
      </pc:sldChg>
      <pc:sldChg chg="new del">
        <pc:chgData name="岡田 陸" userId="e4191a97c80654fe" providerId="LiveId" clId="{A8A24341-953F-4690-BDE8-809BF75C68D4}" dt="2023-01-11T07:05:03.060" v="9098" actId="47"/>
        <pc:sldMkLst>
          <pc:docMk/>
          <pc:sldMk cId="1837999840" sldId="277"/>
        </pc:sldMkLst>
      </pc:sldChg>
      <pc:sldChg chg="addSp delSp modSp add mod">
        <pc:chgData name="岡田 陸" userId="e4191a97c80654fe" providerId="LiveId" clId="{A8A24341-953F-4690-BDE8-809BF75C68D4}" dt="2023-01-11T07:10:16.189" v="9199" actId="1076"/>
        <pc:sldMkLst>
          <pc:docMk/>
          <pc:sldMk cId="3091599679" sldId="277"/>
        </pc:sldMkLst>
        <pc:spChg chg="mod">
          <ac:chgData name="岡田 陸" userId="e4191a97c80654fe" providerId="LiveId" clId="{A8A24341-953F-4690-BDE8-809BF75C68D4}" dt="2023-01-11T07:07:32.018" v="9139" actId="1076"/>
          <ac:spMkLst>
            <pc:docMk/>
            <pc:sldMk cId="3091599679" sldId="277"/>
            <ac:spMk id="27" creationId="{4ABD2DB7-D07A-3F2F-C03B-73487C76792E}"/>
          </ac:spMkLst>
        </pc:spChg>
        <pc:spChg chg="mod">
          <ac:chgData name="岡田 陸" userId="e4191a97c80654fe" providerId="LiveId" clId="{A8A24341-953F-4690-BDE8-809BF75C68D4}" dt="2023-01-11T07:07:33.739" v="9140" actId="1076"/>
          <ac:spMkLst>
            <pc:docMk/>
            <pc:sldMk cId="3091599679" sldId="277"/>
            <ac:spMk id="28" creationId="{84CE4714-F22C-304F-9B28-C617E164932C}"/>
          </ac:spMkLst>
        </pc:spChg>
        <pc:picChg chg="add mod">
          <ac:chgData name="岡田 陸" userId="e4191a97c80654fe" providerId="LiveId" clId="{A8A24341-953F-4690-BDE8-809BF75C68D4}" dt="2023-01-11T07:07:46.143" v="9141" actId="1076"/>
          <ac:picMkLst>
            <pc:docMk/>
            <pc:sldMk cId="3091599679" sldId="277"/>
            <ac:picMk id="3" creationId="{7C4937A5-2F7F-7F89-F1F3-EE7F051BA90A}"/>
          </ac:picMkLst>
        </pc:picChg>
        <pc:picChg chg="add mod">
          <ac:chgData name="岡田 陸" userId="e4191a97c80654fe" providerId="LiveId" clId="{A8A24341-953F-4690-BDE8-809BF75C68D4}" dt="2023-01-11T07:07:46.143" v="9141" actId="1076"/>
          <ac:picMkLst>
            <pc:docMk/>
            <pc:sldMk cId="3091599679" sldId="277"/>
            <ac:picMk id="5" creationId="{C702CB2C-7A13-CA89-78A9-21D8B57176A5}"/>
          </ac:picMkLst>
        </pc:picChg>
        <pc:picChg chg="add mod modCrop">
          <ac:chgData name="岡田 陸" userId="e4191a97c80654fe" providerId="LiveId" clId="{A8A24341-953F-4690-BDE8-809BF75C68D4}" dt="2023-01-11T07:07:46.143" v="9141" actId="1076"/>
          <ac:picMkLst>
            <pc:docMk/>
            <pc:sldMk cId="3091599679" sldId="277"/>
            <ac:picMk id="7" creationId="{97EAC011-EC23-C135-1F50-4673D0746FA3}"/>
          </ac:picMkLst>
        </pc:picChg>
        <pc:picChg chg="add mod">
          <ac:chgData name="岡田 陸" userId="e4191a97c80654fe" providerId="LiveId" clId="{A8A24341-953F-4690-BDE8-809BF75C68D4}" dt="2023-01-11T07:07:46.143" v="9141" actId="1076"/>
          <ac:picMkLst>
            <pc:docMk/>
            <pc:sldMk cId="3091599679" sldId="277"/>
            <ac:picMk id="9" creationId="{5C2A4A40-E3A5-7E83-1DAE-22483DAE3963}"/>
          </ac:picMkLst>
        </pc:picChg>
        <pc:picChg chg="add del mod">
          <ac:chgData name="岡田 陸" userId="e4191a97c80654fe" providerId="LiveId" clId="{A8A24341-953F-4690-BDE8-809BF75C68D4}" dt="2023-01-11T07:07:56.809" v="9146"/>
          <ac:picMkLst>
            <pc:docMk/>
            <pc:sldMk cId="3091599679" sldId="277"/>
            <ac:picMk id="11" creationId="{C17CE45D-8B36-37D8-B125-4121EE6F0F6F}"/>
          </ac:picMkLst>
        </pc:picChg>
        <pc:picChg chg="add mod">
          <ac:chgData name="岡田 陸" userId="e4191a97c80654fe" providerId="LiveId" clId="{A8A24341-953F-4690-BDE8-809BF75C68D4}" dt="2023-01-11T07:09:55.514" v="9195" actId="1076"/>
          <ac:picMkLst>
            <pc:docMk/>
            <pc:sldMk cId="3091599679" sldId="277"/>
            <ac:picMk id="13" creationId="{BA77F002-50BB-A3A4-21B7-8F62B2C8FB5F}"/>
          </ac:picMkLst>
        </pc:picChg>
        <pc:picChg chg="add del mod">
          <ac:chgData name="岡田 陸" userId="e4191a97c80654fe" providerId="LiveId" clId="{A8A24341-953F-4690-BDE8-809BF75C68D4}" dt="2023-01-11T07:08:43.868" v="9161"/>
          <ac:picMkLst>
            <pc:docMk/>
            <pc:sldMk cId="3091599679" sldId="277"/>
            <ac:picMk id="15" creationId="{F4F0683F-6206-EB88-DF47-A737B4A69D85}"/>
          </ac:picMkLst>
        </pc:picChg>
        <pc:picChg chg="add mod">
          <ac:chgData name="岡田 陸" userId="e4191a97c80654fe" providerId="LiveId" clId="{A8A24341-953F-4690-BDE8-809BF75C68D4}" dt="2023-01-11T07:10:06.297" v="9196" actId="1076"/>
          <ac:picMkLst>
            <pc:docMk/>
            <pc:sldMk cId="3091599679" sldId="277"/>
            <ac:picMk id="17" creationId="{A4795B41-834E-E379-83F7-55ED0BA868ED}"/>
          </ac:picMkLst>
        </pc:picChg>
        <pc:picChg chg="add mod">
          <ac:chgData name="岡田 陸" userId="e4191a97c80654fe" providerId="LiveId" clId="{A8A24341-953F-4690-BDE8-809BF75C68D4}" dt="2023-01-11T07:10:16.189" v="9199" actId="1076"/>
          <ac:picMkLst>
            <pc:docMk/>
            <pc:sldMk cId="3091599679" sldId="277"/>
            <ac:picMk id="19" creationId="{9F5A3E66-31CF-A190-4301-434423C902FF}"/>
          </ac:picMkLst>
        </pc:picChg>
        <pc:picChg chg="add mod">
          <ac:chgData name="岡田 陸" userId="e4191a97c80654fe" providerId="LiveId" clId="{A8A24341-953F-4690-BDE8-809BF75C68D4}" dt="2023-01-11T07:10:14.519" v="9198" actId="1076"/>
          <ac:picMkLst>
            <pc:docMk/>
            <pc:sldMk cId="3091599679" sldId="277"/>
            <ac:picMk id="21" creationId="{334959E3-7427-EFFA-F21B-E7D53FD9F205}"/>
          </ac:picMkLst>
        </pc:picChg>
      </pc:sldChg>
      <pc:sldChg chg="add del">
        <pc:chgData name="岡田 陸" userId="e4191a97c80654fe" providerId="LiveId" clId="{A8A24341-953F-4690-BDE8-809BF75C68D4}" dt="2023-01-11T07:04:54.671" v="9097" actId="47"/>
        <pc:sldMkLst>
          <pc:docMk/>
          <pc:sldMk cId="852391551" sldId="278"/>
        </pc:sldMkLst>
      </pc:sldChg>
      <pc:sldChg chg="addSp delSp modSp add mod ord">
        <pc:chgData name="岡田 陸" userId="e4191a97c80654fe" providerId="LiveId" clId="{A8A24341-953F-4690-BDE8-809BF75C68D4}" dt="2023-01-11T07:32:20.119" v="9621" actId="1076"/>
        <pc:sldMkLst>
          <pc:docMk/>
          <pc:sldMk cId="1200102073" sldId="278"/>
        </pc:sldMkLst>
        <pc:spChg chg="mod">
          <ac:chgData name="岡田 陸" userId="e4191a97c80654fe" providerId="LiveId" clId="{A8A24341-953F-4690-BDE8-809BF75C68D4}" dt="2023-01-11T07:23:51.150" v="9428" actId="1076"/>
          <ac:spMkLst>
            <pc:docMk/>
            <pc:sldMk cId="1200102073" sldId="278"/>
            <ac:spMk id="25" creationId="{FE9F72D8-E3F3-1AAF-E4AD-81965B2C4AE0}"/>
          </ac:spMkLst>
        </pc:spChg>
        <pc:spChg chg="mod">
          <ac:chgData name="岡田 陸" userId="e4191a97c80654fe" providerId="LiveId" clId="{A8A24341-953F-4690-BDE8-809BF75C68D4}" dt="2023-01-11T07:23:51.150" v="9428" actId="1076"/>
          <ac:spMkLst>
            <pc:docMk/>
            <pc:sldMk cId="1200102073" sldId="278"/>
            <ac:spMk id="26" creationId="{AAE05E91-93B1-FA6E-8BB7-9A0F72E44C82}"/>
          </ac:spMkLst>
        </pc:spChg>
        <pc:spChg chg="mod">
          <ac:chgData name="岡田 陸" userId="e4191a97c80654fe" providerId="LiveId" clId="{A8A24341-953F-4690-BDE8-809BF75C68D4}" dt="2023-01-11T07:23:51.150" v="9428" actId="1076"/>
          <ac:spMkLst>
            <pc:docMk/>
            <pc:sldMk cId="1200102073" sldId="278"/>
            <ac:spMk id="27" creationId="{4ABD2DB7-D07A-3F2F-C03B-73487C76792E}"/>
          </ac:spMkLst>
        </pc:spChg>
        <pc:spChg chg="mod">
          <ac:chgData name="岡田 陸" userId="e4191a97c80654fe" providerId="LiveId" clId="{A8A24341-953F-4690-BDE8-809BF75C68D4}" dt="2023-01-11T07:23:51.150" v="9428" actId="1076"/>
          <ac:spMkLst>
            <pc:docMk/>
            <pc:sldMk cId="1200102073" sldId="278"/>
            <ac:spMk id="28" creationId="{84CE4714-F22C-304F-9B28-C617E164932C}"/>
          </ac:spMkLst>
        </pc:spChg>
        <pc:picChg chg="del">
          <ac:chgData name="岡田 陸" userId="e4191a97c80654fe" providerId="LiveId" clId="{A8A24341-953F-4690-BDE8-809BF75C68D4}" dt="2023-01-11T07:14:34.397" v="9240" actId="478"/>
          <ac:picMkLst>
            <pc:docMk/>
            <pc:sldMk cId="1200102073" sldId="278"/>
            <ac:picMk id="3" creationId="{7C4937A5-2F7F-7F89-F1F3-EE7F051BA90A}"/>
          </ac:picMkLst>
        </pc:picChg>
        <pc:picChg chg="add del mod">
          <ac:chgData name="岡田 陸" userId="e4191a97c80654fe" providerId="LiveId" clId="{A8A24341-953F-4690-BDE8-809BF75C68D4}" dt="2023-01-11T07:11:21.338" v="9206"/>
          <ac:picMkLst>
            <pc:docMk/>
            <pc:sldMk cId="1200102073" sldId="278"/>
            <ac:picMk id="4" creationId="{80AF98C2-E084-C578-5BE3-1BDE22F24F88}"/>
          </ac:picMkLst>
        </pc:picChg>
        <pc:picChg chg="del">
          <ac:chgData name="岡田 陸" userId="e4191a97c80654fe" providerId="LiveId" clId="{A8A24341-953F-4690-BDE8-809BF75C68D4}" dt="2023-01-11T07:14:34.873" v="9241" actId="478"/>
          <ac:picMkLst>
            <pc:docMk/>
            <pc:sldMk cId="1200102073" sldId="278"/>
            <ac:picMk id="5" creationId="{C702CB2C-7A13-CA89-78A9-21D8B57176A5}"/>
          </ac:picMkLst>
        </pc:picChg>
        <pc:picChg chg="del">
          <ac:chgData name="岡田 陸" userId="e4191a97c80654fe" providerId="LiveId" clId="{A8A24341-953F-4690-BDE8-809BF75C68D4}" dt="2023-01-11T07:14:35.339" v="9242" actId="478"/>
          <ac:picMkLst>
            <pc:docMk/>
            <pc:sldMk cId="1200102073" sldId="278"/>
            <ac:picMk id="7" creationId="{97EAC011-EC23-C135-1F50-4673D0746FA3}"/>
          </ac:picMkLst>
        </pc:picChg>
        <pc:picChg chg="add del mod">
          <ac:chgData name="岡田 陸" userId="e4191a97c80654fe" providerId="LiveId" clId="{A8A24341-953F-4690-BDE8-809BF75C68D4}" dt="2023-01-11T07:14:37.934" v="9247" actId="478"/>
          <ac:picMkLst>
            <pc:docMk/>
            <pc:sldMk cId="1200102073" sldId="278"/>
            <ac:picMk id="8" creationId="{45202A03-8786-9CA5-E541-D6292E72A10C}"/>
          </ac:picMkLst>
        </pc:picChg>
        <pc:picChg chg="del">
          <ac:chgData name="岡田 陸" userId="e4191a97c80654fe" providerId="LiveId" clId="{A8A24341-953F-4690-BDE8-809BF75C68D4}" dt="2023-01-11T07:14:36.075" v="9243" actId="478"/>
          <ac:picMkLst>
            <pc:docMk/>
            <pc:sldMk cId="1200102073" sldId="278"/>
            <ac:picMk id="9" creationId="{5C2A4A40-E3A5-7E83-1DAE-22483DAE3963}"/>
          </ac:picMkLst>
        </pc:picChg>
        <pc:picChg chg="add del mod">
          <ac:chgData name="岡田 陸" userId="e4191a97c80654fe" providerId="LiveId" clId="{A8A24341-953F-4690-BDE8-809BF75C68D4}" dt="2023-01-11T07:14:37.396" v="9246" actId="478"/>
          <ac:picMkLst>
            <pc:docMk/>
            <pc:sldMk cId="1200102073" sldId="278"/>
            <ac:picMk id="11" creationId="{8CEC15C3-BE04-BF9A-6AD9-BCB5C0114955}"/>
          </ac:picMkLst>
        </pc:picChg>
        <pc:picChg chg="del">
          <ac:chgData name="岡田 陸" userId="e4191a97c80654fe" providerId="LiveId" clId="{A8A24341-953F-4690-BDE8-809BF75C68D4}" dt="2023-01-11T07:09:27.188" v="9187" actId="478"/>
          <ac:picMkLst>
            <pc:docMk/>
            <pc:sldMk cId="1200102073" sldId="278"/>
            <ac:picMk id="13" creationId="{BA77F002-50BB-A3A4-21B7-8F62B2C8FB5F}"/>
          </ac:picMkLst>
        </pc:picChg>
        <pc:picChg chg="add del mod">
          <ac:chgData name="岡田 陸" userId="e4191a97c80654fe" providerId="LiveId" clId="{A8A24341-953F-4690-BDE8-809BF75C68D4}" dt="2023-01-11T07:14:37.018" v="9245" actId="478"/>
          <ac:picMkLst>
            <pc:docMk/>
            <pc:sldMk cId="1200102073" sldId="278"/>
            <ac:picMk id="14" creationId="{534E894E-BFC6-AC81-1200-1BB20B47B3E8}"/>
          </ac:picMkLst>
        </pc:picChg>
        <pc:picChg chg="add del mod">
          <ac:chgData name="岡田 陸" userId="e4191a97c80654fe" providerId="LiveId" clId="{A8A24341-953F-4690-BDE8-809BF75C68D4}" dt="2023-01-11T07:14:36.652" v="9244" actId="478"/>
          <ac:picMkLst>
            <pc:docMk/>
            <pc:sldMk cId="1200102073" sldId="278"/>
            <ac:picMk id="16" creationId="{D64B5C77-0525-F96B-E425-466AFBB8614F}"/>
          </ac:picMkLst>
        </pc:picChg>
        <pc:picChg chg="del">
          <ac:chgData name="岡田 陸" userId="e4191a97c80654fe" providerId="LiveId" clId="{A8A24341-953F-4690-BDE8-809BF75C68D4}" dt="2023-01-11T07:09:26.779" v="9186" actId="478"/>
          <ac:picMkLst>
            <pc:docMk/>
            <pc:sldMk cId="1200102073" sldId="278"/>
            <ac:picMk id="17" creationId="{A4795B41-834E-E379-83F7-55ED0BA868ED}"/>
          </ac:picMkLst>
        </pc:picChg>
        <pc:picChg chg="del">
          <ac:chgData name="岡田 陸" userId="e4191a97c80654fe" providerId="LiveId" clId="{A8A24341-953F-4690-BDE8-809BF75C68D4}" dt="2023-01-11T07:09:26.273" v="9185" actId="478"/>
          <ac:picMkLst>
            <pc:docMk/>
            <pc:sldMk cId="1200102073" sldId="278"/>
            <ac:picMk id="19" creationId="{9F5A3E66-31CF-A190-4301-434423C902FF}"/>
          </ac:picMkLst>
        </pc:picChg>
        <pc:picChg chg="add del mod modCrop">
          <ac:chgData name="岡田 陸" userId="e4191a97c80654fe" providerId="LiveId" clId="{A8A24341-953F-4690-BDE8-809BF75C68D4}" dt="2023-01-11T07:16:39.079" v="9280" actId="478"/>
          <ac:picMkLst>
            <pc:docMk/>
            <pc:sldMk cId="1200102073" sldId="278"/>
            <ac:picMk id="20" creationId="{9ED0391F-C274-3B27-EB5F-2581E2D3F4D8}"/>
          </ac:picMkLst>
        </pc:picChg>
        <pc:picChg chg="del mod">
          <ac:chgData name="岡田 陸" userId="e4191a97c80654fe" providerId="LiveId" clId="{A8A24341-953F-4690-BDE8-809BF75C68D4}" dt="2023-01-11T07:09:25.795" v="9184" actId="478"/>
          <ac:picMkLst>
            <pc:docMk/>
            <pc:sldMk cId="1200102073" sldId="278"/>
            <ac:picMk id="21" creationId="{334959E3-7427-EFFA-F21B-E7D53FD9F205}"/>
          </ac:picMkLst>
        </pc:picChg>
        <pc:picChg chg="add del mod modCrop">
          <ac:chgData name="岡田 陸" userId="e4191a97c80654fe" providerId="LiveId" clId="{A8A24341-953F-4690-BDE8-809BF75C68D4}" dt="2023-01-11T07:16:38.614" v="9279" actId="478"/>
          <ac:picMkLst>
            <pc:docMk/>
            <pc:sldMk cId="1200102073" sldId="278"/>
            <ac:picMk id="23" creationId="{05D15257-B378-799B-3520-C97C75790421}"/>
          </ac:picMkLst>
        </pc:picChg>
        <pc:picChg chg="add mod modCrop">
          <ac:chgData name="岡田 陸" userId="e4191a97c80654fe" providerId="LiveId" clId="{A8A24341-953F-4690-BDE8-809BF75C68D4}" dt="2023-01-11T07:32:20.119" v="9621" actId="1076"/>
          <ac:picMkLst>
            <pc:docMk/>
            <pc:sldMk cId="1200102073" sldId="278"/>
            <ac:picMk id="29" creationId="{902748EB-AE9A-A065-E8F7-A3FA846A23F8}"/>
          </ac:picMkLst>
        </pc:picChg>
        <pc:picChg chg="add mod modCrop">
          <ac:chgData name="岡田 陸" userId="e4191a97c80654fe" providerId="LiveId" clId="{A8A24341-953F-4690-BDE8-809BF75C68D4}" dt="2023-01-11T07:32:20.119" v="9621" actId="1076"/>
          <ac:picMkLst>
            <pc:docMk/>
            <pc:sldMk cId="1200102073" sldId="278"/>
            <ac:picMk id="31" creationId="{A5E9272F-A7DD-3946-C406-9CF8B8ACA8D5}"/>
          </ac:picMkLst>
        </pc:picChg>
        <pc:picChg chg="add mod modCrop">
          <ac:chgData name="岡田 陸" userId="e4191a97c80654fe" providerId="LiveId" clId="{A8A24341-953F-4690-BDE8-809BF75C68D4}" dt="2023-01-11T07:32:20.119" v="9621" actId="1076"/>
          <ac:picMkLst>
            <pc:docMk/>
            <pc:sldMk cId="1200102073" sldId="278"/>
            <ac:picMk id="33" creationId="{723DDEE4-23C1-B21B-2162-78FBAB316C95}"/>
          </ac:picMkLst>
        </pc:picChg>
        <pc:picChg chg="add mod modCrop">
          <ac:chgData name="岡田 陸" userId="e4191a97c80654fe" providerId="LiveId" clId="{A8A24341-953F-4690-BDE8-809BF75C68D4}" dt="2023-01-11T07:32:20.119" v="9621" actId="1076"/>
          <ac:picMkLst>
            <pc:docMk/>
            <pc:sldMk cId="1200102073" sldId="278"/>
            <ac:picMk id="35" creationId="{5DF40EE3-01CA-0A3E-D25B-29177BED39B3}"/>
          </ac:picMkLst>
        </pc:picChg>
        <pc:picChg chg="add mod modCrop">
          <ac:chgData name="岡田 陸" userId="e4191a97c80654fe" providerId="LiveId" clId="{A8A24341-953F-4690-BDE8-809BF75C68D4}" dt="2023-01-11T07:32:20.119" v="9621" actId="1076"/>
          <ac:picMkLst>
            <pc:docMk/>
            <pc:sldMk cId="1200102073" sldId="278"/>
            <ac:picMk id="37" creationId="{65231005-17A4-E3FF-33F3-3D6FA8219F35}"/>
          </ac:picMkLst>
        </pc:picChg>
        <pc:picChg chg="add mod modCrop">
          <ac:chgData name="岡田 陸" userId="e4191a97c80654fe" providerId="LiveId" clId="{A8A24341-953F-4690-BDE8-809BF75C68D4}" dt="2023-01-11T07:32:20.119" v="9621" actId="1076"/>
          <ac:picMkLst>
            <pc:docMk/>
            <pc:sldMk cId="1200102073" sldId="278"/>
            <ac:picMk id="39" creationId="{A67C002A-7D3A-DCBB-239E-F3285C6801E4}"/>
          </ac:picMkLst>
        </pc:picChg>
        <pc:picChg chg="add mod modCrop">
          <ac:chgData name="岡田 陸" userId="e4191a97c80654fe" providerId="LiveId" clId="{A8A24341-953F-4690-BDE8-809BF75C68D4}" dt="2023-01-11T07:32:20.119" v="9621" actId="1076"/>
          <ac:picMkLst>
            <pc:docMk/>
            <pc:sldMk cId="1200102073" sldId="278"/>
            <ac:picMk id="41" creationId="{1A3A9AA7-0DCE-7F56-6786-2B31C7607A14}"/>
          </ac:picMkLst>
        </pc:picChg>
        <pc:picChg chg="add mod modCrop">
          <ac:chgData name="岡田 陸" userId="e4191a97c80654fe" providerId="LiveId" clId="{A8A24341-953F-4690-BDE8-809BF75C68D4}" dt="2023-01-11T07:32:20.119" v="9621" actId="1076"/>
          <ac:picMkLst>
            <pc:docMk/>
            <pc:sldMk cId="1200102073" sldId="278"/>
            <ac:picMk id="43" creationId="{51D2DC4D-D889-5DE2-85D4-530DB758C775}"/>
          </ac:picMkLst>
        </pc:picChg>
      </pc:sldChg>
      <pc:sldChg chg="addSp delSp modSp add mod">
        <pc:chgData name="岡田 陸" userId="e4191a97c80654fe" providerId="LiveId" clId="{A8A24341-953F-4690-BDE8-809BF75C68D4}" dt="2023-01-11T07:42:08.267" v="9821" actId="1076"/>
        <pc:sldMkLst>
          <pc:docMk/>
          <pc:sldMk cId="1518911553" sldId="279"/>
        </pc:sldMkLst>
        <pc:picChg chg="add mod modCrop">
          <ac:chgData name="岡田 陸" userId="e4191a97c80654fe" providerId="LiveId" clId="{A8A24341-953F-4690-BDE8-809BF75C68D4}" dt="2023-01-11T07:42:08.267" v="9821" actId="1076"/>
          <ac:picMkLst>
            <pc:docMk/>
            <pc:sldMk cId="1518911553" sldId="279"/>
            <ac:picMk id="4" creationId="{0B9B7169-863A-48A5-5D35-9EFF144BD427}"/>
          </ac:picMkLst>
        </pc:picChg>
        <pc:picChg chg="mod">
          <ac:chgData name="岡田 陸" userId="e4191a97c80654fe" providerId="LiveId" clId="{A8A24341-953F-4690-BDE8-809BF75C68D4}" dt="2023-01-11T07:35:14.677" v="9735" actId="1076"/>
          <ac:picMkLst>
            <pc:docMk/>
            <pc:sldMk cId="1518911553" sldId="279"/>
            <ac:picMk id="8" creationId="{45202A03-8786-9CA5-E541-D6292E72A10C}"/>
          </ac:picMkLst>
        </pc:picChg>
        <pc:picChg chg="del">
          <ac:chgData name="岡田 陸" userId="e4191a97c80654fe" providerId="LiveId" clId="{A8A24341-953F-4690-BDE8-809BF75C68D4}" dt="2023-01-11T07:41:28.123" v="9806" actId="478"/>
          <ac:picMkLst>
            <pc:docMk/>
            <pc:sldMk cId="1518911553" sldId="279"/>
            <ac:picMk id="16" creationId="{D64B5C77-0525-F96B-E425-466AFBB8614F}"/>
          </ac:picMkLst>
        </pc:picChg>
      </pc:sldChg>
      <pc:sldChg chg="addSp delSp modSp new mod">
        <pc:chgData name="岡田 陸" userId="e4191a97c80654fe" providerId="LiveId" clId="{A8A24341-953F-4690-BDE8-809BF75C68D4}" dt="2023-01-11T15:24:30.842" v="12453" actId="113"/>
        <pc:sldMkLst>
          <pc:docMk/>
          <pc:sldMk cId="2670411117" sldId="280"/>
        </pc:sldMkLst>
        <pc:spChg chg="mod">
          <ac:chgData name="岡田 陸" userId="e4191a97c80654fe" providerId="LiveId" clId="{A8A24341-953F-4690-BDE8-809BF75C68D4}" dt="2023-01-11T15:24:15.268" v="12451" actId="207"/>
          <ac:spMkLst>
            <pc:docMk/>
            <pc:sldMk cId="2670411117" sldId="280"/>
            <ac:spMk id="2" creationId="{ADF66A74-CE6F-B4FC-2791-842CF3D03E2A}"/>
          </ac:spMkLst>
        </pc:spChg>
        <pc:spChg chg="mod">
          <ac:chgData name="岡田 陸" userId="e4191a97c80654fe" providerId="LiveId" clId="{A8A24341-953F-4690-BDE8-809BF75C68D4}" dt="2023-01-11T15:24:30.842" v="12453" actId="113"/>
          <ac:spMkLst>
            <pc:docMk/>
            <pc:sldMk cId="2670411117" sldId="280"/>
            <ac:spMk id="3" creationId="{FA813469-14B1-2BBA-154A-09E884C97942}"/>
          </ac:spMkLst>
        </pc:spChg>
        <pc:spChg chg="add del mod">
          <ac:chgData name="岡田 陸" userId="e4191a97c80654fe" providerId="LiveId" clId="{A8A24341-953F-4690-BDE8-809BF75C68D4}" dt="2023-01-11T15:18:00.677" v="12173" actId="478"/>
          <ac:spMkLst>
            <pc:docMk/>
            <pc:sldMk cId="2670411117" sldId="280"/>
            <ac:spMk id="4" creationId="{B689BEF9-92D3-C557-B4D7-9BC2650A3F9E}"/>
          </ac:spMkLst>
        </pc:spChg>
        <pc:spChg chg="add mod">
          <ac:chgData name="岡田 陸" userId="e4191a97c80654fe" providerId="LiveId" clId="{A8A24341-953F-4690-BDE8-809BF75C68D4}" dt="2023-01-11T15:23:50.742" v="12441" actId="1076"/>
          <ac:spMkLst>
            <pc:docMk/>
            <pc:sldMk cId="2670411117" sldId="280"/>
            <ac:spMk id="5" creationId="{366D8895-FD0C-B14E-E6FE-8C6062DA7EF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159006-401A-418F-B0B8-B9FAD3188B5D}" type="datetimeFigureOut">
              <a:rPr kumimoji="1" lang="ja-JP" altLang="en-US" smtClean="0"/>
              <a:t>2023/1/26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15BF8D-B020-4BF9-861F-AF7B55953FAC}" type="slidenum">
              <a:rPr kumimoji="1" lang="ja-JP" altLang="en-US" smtClean="0"/>
              <a:t>‹#›</a:t>
            </a:fld>
            <a:endParaRPr kumimoji="1" lang="ja-JP" altLang="en-US"/>
          </a:p>
        </p:txBody>
      </p:sp>
    </p:spTree>
    <p:extLst>
      <p:ext uri="{BB962C8B-B14F-4D97-AF65-F5344CB8AC3E}">
        <p14:creationId xmlns:p14="http://schemas.microsoft.com/office/powerpoint/2010/main" val="270069006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Title</a:t>
            </a:r>
          </a:p>
          <a:p>
            <a:r>
              <a:rPr kumimoji="1" lang="ja-JP" altLang="en-US" dirty="0"/>
              <a:t>他の候補：</a:t>
            </a:r>
            <a:endParaRPr kumimoji="1" lang="en-US" altLang="ja-JP" dirty="0"/>
          </a:p>
          <a:p>
            <a:r>
              <a:rPr kumimoji="1" lang="ja-JP" altLang="en-US" dirty="0"/>
              <a:t>・金星大気大循環モデルにおける静的安定度の鉛直分布の傾圧不安定への影響</a:t>
            </a:r>
            <a:endParaRPr kumimoji="1" lang="en-US" altLang="ja-JP" dirty="0"/>
          </a:p>
          <a:p>
            <a:r>
              <a:rPr kumimoji="1" lang="ja-JP" altLang="en-US" dirty="0"/>
              <a:t>・金星大気における低安定度層付近で起きている傾圧不安定に対する安定度に関する特性</a:t>
            </a:r>
          </a:p>
        </p:txBody>
      </p:sp>
      <p:sp>
        <p:nvSpPr>
          <p:cNvPr id="4" name="スライド番号プレースホルダー 3"/>
          <p:cNvSpPr>
            <a:spLocks noGrp="1"/>
          </p:cNvSpPr>
          <p:nvPr>
            <p:ph type="sldNum" sz="quarter" idx="5"/>
          </p:nvPr>
        </p:nvSpPr>
        <p:spPr/>
        <p:txBody>
          <a:bodyPr/>
          <a:lstStyle/>
          <a:p>
            <a:fld id="{A2E97BBD-4EA9-4065-A3D3-D6529D14D844}" type="slidenum">
              <a:rPr kumimoji="1" lang="ja-JP" altLang="en-US" smtClean="0"/>
              <a:t>1</a:t>
            </a:fld>
            <a:endParaRPr kumimoji="1" lang="ja-JP" altLang="en-US"/>
          </a:p>
        </p:txBody>
      </p:sp>
    </p:spTree>
    <p:extLst>
      <p:ext uri="{BB962C8B-B14F-4D97-AF65-F5344CB8AC3E}">
        <p14:creationId xmlns:p14="http://schemas.microsoft.com/office/powerpoint/2010/main" val="1944537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平均期間はいずれも</a:t>
            </a:r>
            <a:r>
              <a:rPr kumimoji="1" lang="en-US" altLang="ja-JP" dirty="0"/>
              <a:t>30 </a:t>
            </a:r>
            <a:r>
              <a:rPr kumimoji="1" lang="ja-JP" altLang="en-US" dirty="0"/>
              <a:t>日</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等温位の渦位勾配はたいていは正である</a:t>
            </a:r>
            <a:r>
              <a:rPr kumimoji="1" lang="en-US" altLang="ja-JP" sz="1200" dirty="0"/>
              <a:t>(</a:t>
            </a:r>
            <a:r>
              <a:rPr kumimoji="1" lang="ja-JP" altLang="en-US" sz="1200" dirty="0"/>
              <a:t>渦位は緯度とともに増加する</a:t>
            </a:r>
            <a:r>
              <a:rPr kumimoji="1" lang="en-US" altLang="ja-JP" sz="1200" dirty="0"/>
              <a:t>)</a:t>
            </a:r>
            <a:r>
              <a:rPr kumimoji="1" lang="ja-JP" altLang="en-US" sz="1200" dirty="0"/>
              <a:t>。北の方が渦位が大きい</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負の渦位勾配→北に行くほど渦位が小さい</a:t>
            </a:r>
            <a:endParaRPr kumimoji="1" lang="en-US" altLang="ja-JP" sz="1200" dirty="0"/>
          </a:p>
          <a:p>
            <a:endParaRPr kumimoji="1" lang="ja-JP" altLang="en-US" dirty="0"/>
          </a:p>
        </p:txBody>
      </p:sp>
      <p:sp>
        <p:nvSpPr>
          <p:cNvPr id="4" name="スライド番号プレースホルダー 3"/>
          <p:cNvSpPr>
            <a:spLocks noGrp="1"/>
          </p:cNvSpPr>
          <p:nvPr>
            <p:ph type="sldNum" sz="quarter" idx="5"/>
          </p:nvPr>
        </p:nvSpPr>
        <p:spPr/>
        <p:txBody>
          <a:bodyPr/>
          <a:lstStyle/>
          <a:p>
            <a:fld id="{BE15BF8D-B020-4BF9-861F-AF7B55953FAC}" type="slidenum">
              <a:rPr kumimoji="1" lang="ja-JP" altLang="en-US" smtClean="0"/>
              <a:t>10</a:t>
            </a:fld>
            <a:endParaRPr kumimoji="1" lang="ja-JP" altLang="en-US"/>
          </a:p>
        </p:txBody>
      </p:sp>
    </p:spTree>
    <p:extLst>
      <p:ext uri="{BB962C8B-B14F-4D97-AF65-F5344CB8AC3E}">
        <p14:creationId xmlns:p14="http://schemas.microsoft.com/office/powerpoint/2010/main" val="1797337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285750" indent="-285750">
              <a:buFont typeface="Wingdings" panose="05000000000000000000" pitchFamily="2" charset="2"/>
              <a:buChar char="n"/>
            </a:pPr>
            <a:r>
              <a:rPr lang="ja-JP" altLang="en-US" sz="1200" dirty="0"/>
              <a:t>等温位線に沿った負の渦位勾配</a:t>
            </a:r>
            <a:r>
              <a:rPr kumimoji="1" lang="en-US" altLang="ja-JP" sz="1200" dirty="0"/>
              <a:t> </a:t>
            </a:r>
            <a:r>
              <a:rPr kumimoji="1" lang="ja-JP" altLang="en-US" sz="1200" dirty="0"/>
              <a:t>→ </a:t>
            </a:r>
            <a:r>
              <a:rPr kumimoji="1" lang="ja-JP" altLang="en-US" dirty="0"/>
              <a:t>傾圧不安定の発生条件</a:t>
            </a:r>
            <a:endParaRPr kumimoji="1" lang="en-US" altLang="ja-JP" dirty="0"/>
          </a:p>
          <a:p>
            <a:pPr marL="285750" indent="-285750">
              <a:buFont typeface="Wingdings" panose="05000000000000000000" pitchFamily="2" charset="2"/>
              <a:buChar char="n"/>
            </a:pPr>
            <a:endParaRPr kumimoji="1" lang="en-US" altLang="ja-JP" dirty="0"/>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200" dirty="0"/>
              <a:t>等温位の渦位勾配はたいていは正である</a:t>
            </a:r>
            <a:r>
              <a:rPr kumimoji="1" lang="en-US" altLang="ja-JP" sz="1200" dirty="0"/>
              <a:t>(</a:t>
            </a:r>
            <a:r>
              <a:rPr kumimoji="1" lang="ja-JP" altLang="en-US" sz="1200" dirty="0"/>
              <a:t>渦位は緯度とともに増加する</a:t>
            </a:r>
            <a:r>
              <a:rPr kumimoji="1" lang="en-US" altLang="ja-JP" sz="1200" dirty="0"/>
              <a:t>)</a:t>
            </a:r>
            <a:r>
              <a:rPr kumimoji="1" lang="ja-JP" altLang="en-US" sz="1200" dirty="0"/>
              <a:t>。</a:t>
            </a:r>
            <a:endParaRPr kumimoji="1" lang="en-US" altLang="ja-JP" sz="1200" dirty="0"/>
          </a:p>
          <a:p>
            <a:pPr marL="285750" indent="-285750">
              <a:buFont typeface="Wingdings" panose="05000000000000000000" pitchFamily="2" charset="2"/>
              <a:buChar char="n"/>
            </a:pPr>
            <a:endParaRPr kumimoji="1" lang="en-US" altLang="ja-JP" dirty="0"/>
          </a:p>
          <a:p>
            <a:endParaRPr kumimoji="1" lang="en-US" altLang="ja-JP" dirty="0"/>
          </a:p>
          <a:p>
            <a:endParaRPr kumimoji="1" lang="en-US" altLang="ja-JP" dirty="0"/>
          </a:p>
          <a:p>
            <a:r>
              <a:rPr kumimoji="1" lang="en-US" altLang="ja-JP" dirty="0"/>
              <a:t>Exp5 </a:t>
            </a:r>
            <a:r>
              <a:rPr kumimoji="1" lang="ja-JP" altLang="en-US" dirty="0"/>
              <a:t>は乾燥対流調節によって鉛直方向に熱が輸送されたために、渦熱輸送が弱くなった</a:t>
            </a:r>
          </a:p>
        </p:txBody>
      </p:sp>
      <p:sp>
        <p:nvSpPr>
          <p:cNvPr id="4" name="スライド番号プレースホルダー 3"/>
          <p:cNvSpPr>
            <a:spLocks noGrp="1"/>
          </p:cNvSpPr>
          <p:nvPr>
            <p:ph type="sldNum" sz="quarter" idx="5"/>
          </p:nvPr>
        </p:nvSpPr>
        <p:spPr/>
        <p:txBody>
          <a:bodyPr/>
          <a:lstStyle/>
          <a:p>
            <a:fld id="{BE15BF8D-B020-4BF9-861F-AF7B55953FAC}" type="slidenum">
              <a:rPr kumimoji="1" lang="ja-JP" altLang="en-US" smtClean="0"/>
              <a:t>11</a:t>
            </a:fld>
            <a:endParaRPr kumimoji="1" lang="ja-JP" altLang="en-US"/>
          </a:p>
        </p:txBody>
      </p:sp>
    </p:spTree>
    <p:extLst>
      <p:ext uri="{BB962C8B-B14F-4D97-AF65-F5344CB8AC3E}">
        <p14:creationId xmlns:p14="http://schemas.microsoft.com/office/powerpoint/2010/main" val="270062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E15BF8D-B020-4BF9-861F-AF7B55953FAC}" type="slidenum">
              <a:rPr kumimoji="1" lang="ja-JP" altLang="en-US" smtClean="0"/>
              <a:t>12</a:t>
            </a:fld>
            <a:endParaRPr kumimoji="1" lang="ja-JP" altLang="en-US"/>
          </a:p>
        </p:txBody>
      </p:sp>
    </p:spTree>
    <p:extLst>
      <p:ext uri="{BB962C8B-B14F-4D97-AF65-F5344CB8AC3E}">
        <p14:creationId xmlns:p14="http://schemas.microsoft.com/office/powerpoint/2010/main" val="898169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傾圧不安定は安定度を小さくしても生じるが</a:t>
            </a:r>
            <a:r>
              <a:rPr kumimoji="1" lang="en-US" altLang="ja-JP" dirty="0"/>
              <a:t>,</a:t>
            </a:r>
            <a:r>
              <a:rPr kumimoji="1" lang="ja-JP" altLang="en-US" dirty="0"/>
              <a:t> 乾燥対流調節のために傾圧不安定による熱輸送は小さくなってしまう</a:t>
            </a:r>
            <a:r>
              <a:rPr kumimoji="1" lang="en-US" altLang="ja-JP" dirty="0"/>
              <a:t>.</a:t>
            </a:r>
            <a:r>
              <a:rPr kumimoji="1" lang="ja-JP" altLang="en-US" dirty="0"/>
              <a:t> </a:t>
            </a:r>
          </a:p>
        </p:txBody>
      </p:sp>
      <p:sp>
        <p:nvSpPr>
          <p:cNvPr id="4" name="スライド番号プレースホルダー 3"/>
          <p:cNvSpPr>
            <a:spLocks noGrp="1"/>
          </p:cNvSpPr>
          <p:nvPr>
            <p:ph type="sldNum" sz="quarter" idx="5"/>
          </p:nvPr>
        </p:nvSpPr>
        <p:spPr/>
        <p:txBody>
          <a:bodyPr/>
          <a:lstStyle/>
          <a:p>
            <a:fld id="{BE15BF8D-B020-4BF9-861F-AF7B55953FAC}" type="slidenum">
              <a:rPr kumimoji="1" lang="ja-JP" altLang="en-US" smtClean="0"/>
              <a:t>13</a:t>
            </a:fld>
            <a:endParaRPr kumimoji="1" lang="ja-JP" altLang="en-US"/>
          </a:p>
        </p:txBody>
      </p:sp>
    </p:spTree>
    <p:extLst>
      <p:ext uri="{BB962C8B-B14F-4D97-AF65-F5344CB8AC3E}">
        <p14:creationId xmlns:p14="http://schemas.microsoft.com/office/powerpoint/2010/main" val="1500611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a:t>数値シミュレーションによって全球の大気変動を計算機上で再現するための数値モデル</a:t>
            </a:r>
            <a:endParaRPr kumimoji="1" lang="ja-JP" altLang="en-US" dirty="0"/>
          </a:p>
        </p:txBody>
      </p:sp>
      <p:sp>
        <p:nvSpPr>
          <p:cNvPr id="4" name="スライド番号プレースホルダー 3"/>
          <p:cNvSpPr>
            <a:spLocks noGrp="1"/>
          </p:cNvSpPr>
          <p:nvPr>
            <p:ph type="sldNum" sz="quarter" idx="5"/>
          </p:nvPr>
        </p:nvSpPr>
        <p:spPr/>
        <p:txBody>
          <a:bodyPr/>
          <a:lstStyle/>
          <a:p>
            <a:fld id="{BE15BF8D-B020-4BF9-861F-AF7B55953FAC}" type="slidenum">
              <a:rPr kumimoji="1" lang="ja-JP" altLang="en-US" smtClean="0"/>
              <a:t>14</a:t>
            </a:fld>
            <a:endParaRPr kumimoji="1" lang="ja-JP" altLang="en-US"/>
          </a:p>
        </p:txBody>
      </p:sp>
    </p:spTree>
    <p:extLst>
      <p:ext uri="{BB962C8B-B14F-4D97-AF65-F5344CB8AC3E}">
        <p14:creationId xmlns:p14="http://schemas.microsoft.com/office/powerpoint/2010/main" val="1143149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E15BF8D-B020-4BF9-861F-AF7B55953FAC}" type="slidenum">
              <a:rPr kumimoji="1" lang="ja-JP" altLang="en-US" smtClean="0"/>
              <a:t>2</a:t>
            </a:fld>
            <a:endParaRPr kumimoji="1" lang="ja-JP" altLang="en-US"/>
          </a:p>
        </p:txBody>
      </p:sp>
    </p:spTree>
    <p:extLst>
      <p:ext uri="{BB962C8B-B14F-4D97-AF65-F5344CB8AC3E}">
        <p14:creationId xmlns:p14="http://schemas.microsoft.com/office/powerpoint/2010/main" val="2457630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ニュートン冷却によって引っ張る先の温度分布に対応する静的安定度</a:t>
            </a:r>
            <a:endParaRPr kumimoji="1" lang="en-US" altLang="ja-JP" dirty="0"/>
          </a:p>
          <a:p>
            <a:endParaRPr kumimoji="1" lang="en-US" altLang="ja-JP" dirty="0"/>
          </a:p>
          <a:p>
            <a:r>
              <a:rPr kumimoji="1" lang="ja-JP" altLang="en-US" dirty="0"/>
              <a:t>右上図　</a:t>
            </a:r>
            <a:r>
              <a:rPr kumimoji="1" lang="en-US" altLang="ja-JP" dirty="0"/>
              <a:t>Local time </a:t>
            </a:r>
            <a:r>
              <a:rPr lang="en-US" altLang="ja-JP" b="0" i="0" dirty="0">
                <a:solidFill>
                  <a:srgbClr val="333333"/>
                </a:solidFill>
                <a:effectLst/>
                <a:latin typeface="-apple-system"/>
              </a:rPr>
              <a:t>01:10–07:10</a:t>
            </a:r>
            <a:endParaRPr kumimoji="1" lang="en-US" altLang="ja-JP" dirty="0"/>
          </a:p>
        </p:txBody>
      </p:sp>
      <p:sp>
        <p:nvSpPr>
          <p:cNvPr id="4" name="スライド番号プレースホルダー 3"/>
          <p:cNvSpPr>
            <a:spLocks noGrp="1"/>
          </p:cNvSpPr>
          <p:nvPr>
            <p:ph type="sldNum" sz="quarter" idx="5"/>
          </p:nvPr>
        </p:nvSpPr>
        <p:spPr/>
        <p:txBody>
          <a:bodyPr/>
          <a:lstStyle/>
          <a:p>
            <a:fld id="{BE15BF8D-B020-4BF9-861F-AF7B55953FAC}" type="slidenum">
              <a:rPr kumimoji="1" lang="ja-JP" altLang="en-US" smtClean="0"/>
              <a:t>3</a:t>
            </a:fld>
            <a:endParaRPr kumimoji="1" lang="ja-JP" altLang="en-US"/>
          </a:p>
        </p:txBody>
      </p:sp>
    </p:spTree>
    <p:extLst>
      <p:ext uri="{BB962C8B-B14F-4D97-AF65-F5344CB8AC3E}">
        <p14:creationId xmlns:p14="http://schemas.microsoft.com/office/powerpoint/2010/main" val="1059969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lang="ja-JP" altLang="en-US" sz="1400" dirty="0"/>
              <a:t>低安定度層がないと筋状構造も傾圧不安定もできなかった</a:t>
            </a:r>
            <a:endParaRPr lang="en-US" altLang="ja-JP" sz="1400" dirty="0"/>
          </a:p>
          <a:p>
            <a:pPr marL="0" indent="0">
              <a:buNone/>
            </a:pPr>
            <a:endParaRPr lang="en-US" altLang="ja-JP" sz="1400" dirty="0"/>
          </a:p>
          <a:p>
            <a:pPr marL="0" indent="0">
              <a:buNone/>
            </a:pPr>
            <a:r>
              <a:rPr lang="ja-JP" altLang="en-US" sz="1400" dirty="0"/>
              <a:t>③の狙いは安定度分布をシンプルにすること</a:t>
            </a:r>
            <a:endParaRPr lang="en-US" altLang="ja-JP" sz="1400" dirty="0"/>
          </a:p>
          <a:p>
            <a:endParaRPr kumimoji="1" lang="ja-JP" altLang="en-US" dirty="0"/>
          </a:p>
        </p:txBody>
      </p:sp>
      <p:sp>
        <p:nvSpPr>
          <p:cNvPr id="4" name="スライド番号プレースホルダー 3"/>
          <p:cNvSpPr>
            <a:spLocks noGrp="1"/>
          </p:cNvSpPr>
          <p:nvPr>
            <p:ph type="sldNum" sz="quarter" idx="5"/>
          </p:nvPr>
        </p:nvSpPr>
        <p:spPr/>
        <p:txBody>
          <a:bodyPr/>
          <a:lstStyle/>
          <a:p>
            <a:fld id="{BE15BF8D-B020-4BF9-861F-AF7B55953FAC}" type="slidenum">
              <a:rPr kumimoji="1" lang="ja-JP" altLang="en-US" smtClean="0"/>
              <a:t>4</a:t>
            </a:fld>
            <a:endParaRPr kumimoji="1" lang="ja-JP" altLang="en-US"/>
          </a:p>
        </p:txBody>
      </p:sp>
    </p:spTree>
    <p:extLst>
      <p:ext uri="{BB962C8B-B14F-4D97-AF65-F5344CB8AC3E}">
        <p14:creationId xmlns:p14="http://schemas.microsoft.com/office/powerpoint/2010/main" val="1684925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Font typeface="Wingdings 2" pitchFamily="18" charset="2"/>
              <a:buNone/>
            </a:pPr>
            <a:r>
              <a:rPr lang="ja-JP" altLang="en-US" sz="1800" dirty="0"/>
              <a:t>低安定度層の安定度を中立に近い値 </a:t>
            </a:r>
            <a:r>
              <a:rPr lang="en-US" altLang="ja-JP" sz="1800" dirty="0"/>
              <a:t>(0.1 K/km) </a:t>
            </a:r>
            <a:r>
              <a:rPr lang="ja-JP" altLang="en-US" sz="1800" dirty="0"/>
              <a:t>に設定</a:t>
            </a:r>
            <a:endParaRPr lang="en-US" altLang="ja-JP" sz="1800" dirty="0"/>
          </a:p>
          <a:p>
            <a:pPr lvl="2">
              <a:buFont typeface="Wingdings" panose="05000000000000000000" pitchFamily="2" charset="2"/>
              <a:buNone/>
            </a:pPr>
            <a:r>
              <a:rPr lang="ja-JP" altLang="en-US" sz="1800" dirty="0"/>
              <a:t>実現された安定度は設定よりやや高くなってしまう</a:t>
            </a:r>
            <a:endParaRPr lang="en-US" altLang="ja-JP" sz="1800" dirty="0"/>
          </a:p>
          <a:p>
            <a:pPr lvl="2">
              <a:buFont typeface="Wingdings" panose="05000000000000000000" pitchFamily="2" charset="2"/>
              <a:buNone/>
            </a:pPr>
            <a:r>
              <a:rPr lang="ja-JP" altLang="en-US" sz="1800" dirty="0"/>
              <a:t>設定した安定度はニュートン冷却により引っ張る先の温度分布</a:t>
            </a:r>
            <a:endParaRPr lang="en-US" altLang="ja-JP" sz="1800" dirty="0"/>
          </a:p>
          <a:p>
            <a:pPr marL="0" indent="0">
              <a:buFont typeface="Wingdings 2" pitchFamily="18" charset="2"/>
              <a:buNone/>
            </a:pPr>
            <a:r>
              <a:rPr lang="ja-JP" altLang="en-US" sz="1800" dirty="0">
                <a:solidFill>
                  <a:srgbClr val="FF0000"/>
                </a:solidFill>
              </a:rPr>
              <a:t>設定する安定度を負にすれば中立の値に近づくのではないか？</a:t>
            </a:r>
          </a:p>
          <a:p>
            <a:pPr marL="0" indent="0">
              <a:buNone/>
            </a:pPr>
            <a:endParaRPr lang="en-US" altLang="ja-JP" sz="1400" dirty="0"/>
          </a:p>
          <a:p>
            <a:endParaRPr kumimoji="1" lang="ja-JP" altLang="en-US" dirty="0"/>
          </a:p>
        </p:txBody>
      </p:sp>
      <p:sp>
        <p:nvSpPr>
          <p:cNvPr id="4" name="スライド番号プレースホルダー 3"/>
          <p:cNvSpPr>
            <a:spLocks noGrp="1"/>
          </p:cNvSpPr>
          <p:nvPr>
            <p:ph type="sldNum" sz="quarter" idx="5"/>
          </p:nvPr>
        </p:nvSpPr>
        <p:spPr/>
        <p:txBody>
          <a:bodyPr/>
          <a:lstStyle/>
          <a:p>
            <a:fld id="{BE15BF8D-B020-4BF9-861F-AF7B55953FAC}" type="slidenum">
              <a:rPr kumimoji="1" lang="ja-JP" altLang="en-US" smtClean="0"/>
              <a:t>5</a:t>
            </a:fld>
            <a:endParaRPr kumimoji="1" lang="ja-JP" altLang="en-US"/>
          </a:p>
        </p:txBody>
      </p:sp>
    </p:spTree>
    <p:extLst>
      <p:ext uri="{BB962C8B-B14F-4D97-AF65-F5344CB8AC3E}">
        <p14:creationId xmlns:p14="http://schemas.microsoft.com/office/powerpoint/2010/main" val="315251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a:t>数値シミュレーションによって全球の大気変動を計算機上で再現するための数値モデル</a:t>
            </a:r>
            <a:endParaRPr lang="en-US" altLang="ja-JP" sz="1200" dirty="0"/>
          </a:p>
          <a:p>
            <a:r>
              <a:rPr kumimoji="1" lang="ja-JP" altLang="en-US" dirty="0"/>
              <a:t>スポンジ層 </a:t>
            </a:r>
            <a:r>
              <a:rPr kumimoji="1" lang="en-US" altLang="ja-JP" dirty="0"/>
              <a:t>: </a:t>
            </a:r>
            <a:r>
              <a:rPr kumimoji="1" lang="ja-JP" altLang="en-US" dirty="0"/>
              <a:t>大気上端での波の反射を防ぐためのもの</a:t>
            </a:r>
          </a:p>
        </p:txBody>
      </p:sp>
      <p:sp>
        <p:nvSpPr>
          <p:cNvPr id="4" name="スライド番号プレースホルダー 3"/>
          <p:cNvSpPr>
            <a:spLocks noGrp="1"/>
          </p:cNvSpPr>
          <p:nvPr>
            <p:ph type="sldNum" sz="quarter" idx="5"/>
          </p:nvPr>
        </p:nvSpPr>
        <p:spPr/>
        <p:txBody>
          <a:bodyPr/>
          <a:lstStyle/>
          <a:p>
            <a:fld id="{BE15BF8D-B020-4BF9-861F-AF7B55953FAC}" type="slidenum">
              <a:rPr kumimoji="1" lang="ja-JP" altLang="en-US" smtClean="0"/>
              <a:t>6</a:t>
            </a:fld>
            <a:endParaRPr kumimoji="1" lang="ja-JP" altLang="en-US"/>
          </a:p>
        </p:txBody>
      </p:sp>
    </p:spTree>
    <p:extLst>
      <p:ext uri="{BB962C8B-B14F-4D97-AF65-F5344CB8AC3E}">
        <p14:creationId xmlns:p14="http://schemas.microsoft.com/office/powerpoint/2010/main" val="1145139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 準定常状態に達するまでの時間に応じて積分期間を変更した</a:t>
            </a:r>
          </a:p>
        </p:txBody>
      </p:sp>
      <p:sp>
        <p:nvSpPr>
          <p:cNvPr id="4" name="スライド番号プレースホルダー 3"/>
          <p:cNvSpPr>
            <a:spLocks noGrp="1"/>
          </p:cNvSpPr>
          <p:nvPr>
            <p:ph type="sldNum" sz="quarter" idx="5"/>
          </p:nvPr>
        </p:nvSpPr>
        <p:spPr/>
        <p:txBody>
          <a:bodyPr/>
          <a:lstStyle/>
          <a:p>
            <a:fld id="{BE15BF8D-B020-4BF9-861F-AF7B55953FAC}" type="slidenum">
              <a:rPr kumimoji="1" lang="ja-JP" altLang="en-US" smtClean="0"/>
              <a:t>7</a:t>
            </a:fld>
            <a:endParaRPr kumimoji="1" lang="ja-JP" altLang="en-US"/>
          </a:p>
        </p:txBody>
      </p:sp>
    </p:spTree>
    <p:extLst>
      <p:ext uri="{BB962C8B-B14F-4D97-AF65-F5344CB8AC3E}">
        <p14:creationId xmlns:p14="http://schemas.microsoft.com/office/powerpoint/2010/main" val="409228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図の説明！！</a:t>
            </a:r>
          </a:p>
        </p:txBody>
      </p:sp>
      <p:sp>
        <p:nvSpPr>
          <p:cNvPr id="4" name="スライド番号プレースホルダー 3"/>
          <p:cNvSpPr>
            <a:spLocks noGrp="1"/>
          </p:cNvSpPr>
          <p:nvPr>
            <p:ph type="sldNum" sz="quarter" idx="5"/>
          </p:nvPr>
        </p:nvSpPr>
        <p:spPr/>
        <p:txBody>
          <a:bodyPr/>
          <a:lstStyle/>
          <a:p>
            <a:fld id="{BE15BF8D-B020-4BF9-861F-AF7B55953FAC}" type="slidenum">
              <a:rPr kumimoji="1" lang="ja-JP" altLang="en-US" smtClean="0"/>
              <a:t>8</a:t>
            </a:fld>
            <a:endParaRPr kumimoji="1" lang="ja-JP" altLang="en-US"/>
          </a:p>
        </p:txBody>
      </p:sp>
    </p:spTree>
    <p:extLst>
      <p:ext uri="{BB962C8B-B14F-4D97-AF65-F5344CB8AC3E}">
        <p14:creationId xmlns:p14="http://schemas.microsoft.com/office/powerpoint/2010/main" val="286455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E15BF8D-B020-4BF9-861F-AF7B55953FAC}" type="slidenum">
              <a:rPr kumimoji="1" lang="ja-JP" altLang="en-US" smtClean="0"/>
              <a:t>9</a:t>
            </a:fld>
            <a:endParaRPr kumimoji="1" lang="ja-JP" altLang="en-US"/>
          </a:p>
        </p:txBody>
      </p:sp>
    </p:spTree>
    <p:extLst>
      <p:ext uri="{BB962C8B-B14F-4D97-AF65-F5344CB8AC3E}">
        <p14:creationId xmlns:p14="http://schemas.microsoft.com/office/powerpoint/2010/main" val="3775911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7C58647C-00FE-406F-838D-BA661F5955AE}" type="datetimeFigureOut">
              <a:rPr kumimoji="1" lang="ja-JP" altLang="en-US" smtClean="0"/>
              <a:t>2023/1/26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1B97AC-1282-411A-862D-71A72E165109}" type="slidenum">
              <a:rPr kumimoji="1" lang="ja-JP" altLang="en-US" smtClean="0"/>
              <a:t>‹#›</a:t>
            </a:fld>
            <a:endParaRPr kumimoji="1" lang="ja-JP" altLang="en-US"/>
          </a:p>
        </p:txBody>
      </p:sp>
    </p:spTree>
    <p:extLst>
      <p:ext uri="{BB962C8B-B14F-4D97-AF65-F5344CB8AC3E}">
        <p14:creationId xmlns:p14="http://schemas.microsoft.com/office/powerpoint/2010/main" val="2494911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C58647C-00FE-406F-838D-BA661F5955AE}" type="datetimeFigureOut">
              <a:rPr kumimoji="1" lang="ja-JP" altLang="en-US" smtClean="0"/>
              <a:t>2023/1/26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1B97AC-1282-411A-862D-71A72E165109}" type="slidenum">
              <a:rPr kumimoji="1" lang="ja-JP" altLang="en-US" smtClean="0"/>
              <a:t>‹#›</a:t>
            </a:fld>
            <a:endParaRPr kumimoji="1" lang="ja-JP" altLang="en-US"/>
          </a:p>
        </p:txBody>
      </p:sp>
    </p:spTree>
    <p:extLst>
      <p:ext uri="{BB962C8B-B14F-4D97-AF65-F5344CB8AC3E}">
        <p14:creationId xmlns:p14="http://schemas.microsoft.com/office/powerpoint/2010/main" val="737473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7C58647C-00FE-406F-838D-BA661F5955AE}" type="datetimeFigureOut">
              <a:rPr kumimoji="1" lang="ja-JP" altLang="en-US" smtClean="0"/>
              <a:t>2023/1/26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1B97AC-1282-411A-862D-71A72E165109}" type="slidenum">
              <a:rPr kumimoji="1" lang="ja-JP" altLang="en-US" smtClean="0"/>
              <a:t>‹#›</a:t>
            </a:fld>
            <a:endParaRPr kumimoji="1" lang="ja-JP" altLang="en-US"/>
          </a:p>
        </p:txBody>
      </p:sp>
    </p:spTree>
    <p:extLst>
      <p:ext uri="{BB962C8B-B14F-4D97-AF65-F5344CB8AC3E}">
        <p14:creationId xmlns:p14="http://schemas.microsoft.com/office/powerpoint/2010/main" val="837363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7C58647C-00FE-406F-838D-BA661F5955AE}" type="datetimeFigureOut">
              <a:rPr kumimoji="1" lang="ja-JP" altLang="en-US" smtClean="0"/>
              <a:t>2023/1/26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1B97AC-1282-411A-862D-71A72E165109}" type="slidenum">
              <a:rPr kumimoji="1" lang="ja-JP" altLang="en-US" smtClean="0"/>
              <a:t>‹#›</a:t>
            </a:fld>
            <a:endParaRPr kumimoji="1" lang="ja-JP" altLang="en-US"/>
          </a:p>
        </p:txBody>
      </p:sp>
    </p:spTree>
    <p:extLst>
      <p:ext uri="{BB962C8B-B14F-4D97-AF65-F5344CB8AC3E}">
        <p14:creationId xmlns:p14="http://schemas.microsoft.com/office/powerpoint/2010/main" val="2281556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C58647C-00FE-406F-838D-BA661F5955AE}" type="datetimeFigureOut">
              <a:rPr kumimoji="1" lang="ja-JP" altLang="en-US" smtClean="0"/>
              <a:t>2023/1/26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1B97AC-1282-411A-862D-71A72E165109}" type="slidenum">
              <a:rPr kumimoji="1" lang="ja-JP" altLang="en-US" smtClean="0"/>
              <a:t>‹#›</a:t>
            </a:fld>
            <a:endParaRPr kumimoji="1" lang="ja-JP" altLang="en-US"/>
          </a:p>
        </p:txBody>
      </p:sp>
    </p:spTree>
    <p:extLst>
      <p:ext uri="{BB962C8B-B14F-4D97-AF65-F5344CB8AC3E}">
        <p14:creationId xmlns:p14="http://schemas.microsoft.com/office/powerpoint/2010/main" val="32371596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C58647C-00FE-406F-838D-BA661F5955AE}" type="datetimeFigureOut">
              <a:rPr kumimoji="1" lang="ja-JP" altLang="en-US" smtClean="0"/>
              <a:t>2023/1/26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1B97AC-1282-411A-862D-71A72E165109}" type="slidenum">
              <a:rPr kumimoji="1" lang="ja-JP" altLang="en-US" smtClean="0"/>
              <a:t>‹#›</a:t>
            </a:fld>
            <a:endParaRPr kumimoji="1" lang="ja-JP" altLang="en-US"/>
          </a:p>
        </p:txBody>
      </p:sp>
    </p:spTree>
    <p:extLst>
      <p:ext uri="{BB962C8B-B14F-4D97-AF65-F5344CB8AC3E}">
        <p14:creationId xmlns:p14="http://schemas.microsoft.com/office/powerpoint/2010/main" val="22642834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C58647C-00FE-406F-838D-BA661F5955AE}" type="datetimeFigureOut">
              <a:rPr kumimoji="1" lang="ja-JP" altLang="en-US" smtClean="0"/>
              <a:t>2023/1/26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1B97AC-1282-411A-862D-71A72E165109}" type="slidenum">
              <a:rPr kumimoji="1" lang="ja-JP" altLang="en-US" smtClean="0"/>
              <a:t>‹#›</a:t>
            </a:fld>
            <a:endParaRPr kumimoji="1" lang="ja-JP" altLang="en-US"/>
          </a:p>
        </p:txBody>
      </p:sp>
    </p:spTree>
    <p:extLst>
      <p:ext uri="{BB962C8B-B14F-4D97-AF65-F5344CB8AC3E}">
        <p14:creationId xmlns:p14="http://schemas.microsoft.com/office/powerpoint/2010/main" val="2166774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45127" y="2507550"/>
            <a:ext cx="515620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7550"/>
            <a:ext cx="51816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7C58647C-00FE-406F-838D-BA661F5955AE}" type="datetimeFigureOut">
              <a:rPr kumimoji="1" lang="ja-JP" altLang="en-US" smtClean="0"/>
              <a:t>2023/1/26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01B97AC-1282-411A-862D-71A72E165109}"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2161675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C58647C-00FE-406F-838D-BA661F5955AE}" type="datetimeFigureOut">
              <a:rPr kumimoji="1" lang="ja-JP" altLang="en-US" smtClean="0"/>
              <a:t>2023/1/26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01B97AC-1282-411A-862D-71A72E165109}" type="slidenum">
              <a:rPr kumimoji="1" lang="ja-JP" altLang="en-US" smtClean="0"/>
              <a:t>‹#›</a:t>
            </a:fld>
            <a:endParaRPr kumimoji="1" lang="ja-JP" altLang="en-US"/>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3743932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58647C-00FE-406F-838D-BA661F5955AE}" type="datetimeFigureOut">
              <a:rPr kumimoji="1" lang="ja-JP" altLang="en-US" smtClean="0"/>
              <a:t>2023/1/26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01B97AC-1282-411A-862D-71A72E165109}" type="slidenum">
              <a:rPr kumimoji="1" lang="ja-JP" altLang="en-US" smtClean="0"/>
              <a:t>‹#›</a:t>
            </a:fld>
            <a:endParaRPr kumimoji="1" lang="ja-JP" altLang="en-US"/>
          </a:p>
        </p:txBody>
      </p:sp>
    </p:spTree>
    <p:extLst>
      <p:ext uri="{BB962C8B-B14F-4D97-AF65-F5344CB8AC3E}">
        <p14:creationId xmlns:p14="http://schemas.microsoft.com/office/powerpoint/2010/main" val="2554546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ja-JP" altLang="en-US"/>
              <a:t>マスター タイトルの書式設定</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C58647C-00FE-406F-838D-BA661F5955AE}" type="datetimeFigureOut">
              <a:rPr kumimoji="1" lang="ja-JP" altLang="en-US" smtClean="0"/>
              <a:t>2023/1/26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1B97AC-1282-411A-862D-71A72E165109}" type="slidenum">
              <a:rPr kumimoji="1" lang="ja-JP" altLang="en-US" smtClean="0"/>
              <a:t>‹#›</a:t>
            </a:fld>
            <a:endParaRPr kumimoji="1" lang="ja-JP" altLang="en-US"/>
          </a:p>
        </p:txBody>
      </p:sp>
    </p:spTree>
    <p:extLst>
      <p:ext uri="{BB962C8B-B14F-4D97-AF65-F5344CB8AC3E}">
        <p14:creationId xmlns:p14="http://schemas.microsoft.com/office/powerpoint/2010/main" val="1892113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C58647C-00FE-406F-838D-BA661F5955AE}" type="datetimeFigureOut">
              <a:rPr kumimoji="1" lang="ja-JP" altLang="en-US" smtClean="0"/>
              <a:t>2023/1/26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1B97AC-1282-411A-862D-71A72E165109}" type="slidenum">
              <a:rPr kumimoji="1" lang="ja-JP" altLang="en-US" smtClean="0"/>
              <a:t>‹#›</a:t>
            </a:fld>
            <a:endParaRPr kumimoji="1" lang="ja-JP" altLang="en-US"/>
          </a:p>
        </p:txBody>
      </p:sp>
    </p:spTree>
    <p:extLst>
      <p:ext uri="{BB962C8B-B14F-4D97-AF65-F5344CB8AC3E}">
        <p14:creationId xmlns:p14="http://schemas.microsoft.com/office/powerpoint/2010/main" val="2657528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C58647C-00FE-406F-838D-BA661F5955AE}" type="datetimeFigureOut">
              <a:rPr kumimoji="1" lang="ja-JP" altLang="en-US" smtClean="0"/>
              <a:t>2023/1/26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1B97AC-1282-411A-862D-71A72E165109}" type="slidenum">
              <a:rPr kumimoji="1" lang="ja-JP" altLang="en-US" smtClean="0"/>
              <a:t>‹#›</a:t>
            </a:fld>
            <a:endParaRPr kumimoji="1" lang="ja-JP" altLang="en-US"/>
          </a:p>
        </p:txBody>
      </p:sp>
    </p:spTree>
    <p:extLst>
      <p:ext uri="{BB962C8B-B14F-4D97-AF65-F5344CB8AC3E}">
        <p14:creationId xmlns:p14="http://schemas.microsoft.com/office/powerpoint/2010/main" val="1700134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C58647C-00FE-406F-838D-BA661F5955AE}" type="datetimeFigureOut">
              <a:rPr kumimoji="1" lang="ja-JP" altLang="en-US" smtClean="0"/>
              <a:t>2023/1/26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1B97AC-1282-411A-862D-71A72E165109}" type="slidenum">
              <a:rPr kumimoji="1" lang="ja-JP" altLang="en-US" smtClean="0"/>
              <a:t>‹#›</a:t>
            </a:fld>
            <a:endParaRPr kumimoji="1" lang="ja-JP" altLang="en-US"/>
          </a:p>
        </p:txBody>
      </p:sp>
    </p:spTree>
    <p:extLst>
      <p:ext uri="{BB962C8B-B14F-4D97-AF65-F5344CB8AC3E}">
        <p14:creationId xmlns:p14="http://schemas.microsoft.com/office/powerpoint/2010/main" val="34609335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7C58647C-00FE-406F-838D-BA661F5955AE}" type="datetimeFigureOut">
              <a:rPr kumimoji="1" lang="ja-JP" altLang="en-US" smtClean="0"/>
              <a:t>2023/1/26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1B97AC-1282-411A-862D-71A72E165109}" type="slidenum">
              <a:rPr kumimoji="1" lang="ja-JP" altLang="en-US" smtClean="0"/>
              <a:t>‹#›</a:t>
            </a:fld>
            <a:endParaRPr kumimoji="1" lang="ja-JP" altLang="en-US"/>
          </a:p>
        </p:txBody>
      </p:sp>
    </p:spTree>
    <p:extLst>
      <p:ext uri="{BB962C8B-B14F-4D97-AF65-F5344CB8AC3E}">
        <p14:creationId xmlns:p14="http://schemas.microsoft.com/office/powerpoint/2010/main" val="379360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C58647C-00FE-406F-838D-BA661F5955AE}" type="datetimeFigureOut">
              <a:rPr kumimoji="1" lang="ja-JP" altLang="en-US" smtClean="0"/>
              <a:t>2023/1/26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1B97AC-1282-411A-862D-71A72E165109}" type="slidenum">
              <a:rPr kumimoji="1" lang="ja-JP" altLang="en-US" smtClean="0"/>
              <a:t>‹#›</a:t>
            </a:fld>
            <a:endParaRPr kumimoji="1" lang="ja-JP" altLang="en-US"/>
          </a:p>
        </p:txBody>
      </p:sp>
    </p:spTree>
    <p:extLst>
      <p:ext uri="{BB962C8B-B14F-4D97-AF65-F5344CB8AC3E}">
        <p14:creationId xmlns:p14="http://schemas.microsoft.com/office/powerpoint/2010/main" val="395375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C58647C-00FE-406F-838D-BA661F5955AE}" type="datetimeFigureOut">
              <a:rPr kumimoji="1" lang="ja-JP" altLang="en-US" smtClean="0"/>
              <a:t>2023/1/26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1B97AC-1282-411A-862D-71A72E165109}" type="slidenum">
              <a:rPr kumimoji="1" lang="ja-JP" altLang="en-US" smtClean="0"/>
              <a:t>‹#›</a:t>
            </a:fld>
            <a:endParaRPr kumimoji="1" lang="ja-JP" altLang="en-US"/>
          </a:p>
        </p:txBody>
      </p:sp>
    </p:spTree>
    <p:extLst>
      <p:ext uri="{BB962C8B-B14F-4D97-AF65-F5344CB8AC3E}">
        <p14:creationId xmlns:p14="http://schemas.microsoft.com/office/powerpoint/2010/main" val="1471286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45127" y="2507550"/>
            <a:ext cx="515620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7550"/>
            <a:ext cx="51816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7C58647C-00FE-406F-838D-BA661F5955AE}" type="datetimeFigureOut">
              <a:rPr kumimoji="1" lang="ja-JP" altLang="en-US" smtClean="0"/>
              <a:t>2023/1/26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01B97AC-1282-411A-862D-71A72E165109}"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530101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C58647C-00FE-406F-838D-BA661F5955AE}" type="datetimeFigureOut">
              <a:rPr kumimoji="1" lang="ja-JP" altLang="en-US" smtClean="0"/>
              <a:t>2023/1/26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01B97AC-1282-411A-862D-71A72E165109}" type="slidenum">
              <a:rPr kumimoji="1" lang="ja-JP" altLang="en-US" smtClean="0"/>
              <a:t>‹#›</a:t>
            </a:fld>
            <a:endParaRPr kumimoji="1" lang="ja-JP" altLang="en-US"/>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1813650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58647C-00FE-406F-838D-BA661F5955AE}" type="datetimeFigureOut">
              <a:rPr kumimoji="1" lang="ja-JP" altLang="en-US" smtClean="0"/>
              <a:t>2023/1/26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01B97AC-1282-411A-862D-71A72E165109}" type="slidenum">
              <a:rPr kumimoji="1" lang="ja-JP" altLang="en-US" smtClean="0"/>
              <a:t>‹#›</a:t>
            </a:fld>
            <a:endParaRPr kumimoji="1" lang="ja-JP" altLang="en-US"/>
          </a:p>
        </p:txBody>
      </p:sp>
    </p:spTree>
    <p:extLst>
      <p:ext uri="{BB962C8B-B14F-4D97-AF65-F5344CB8AC3E}">
        <p14:creationId xmlns:p14="http://schemas.microsoft.com/office/powerpoint/2010/main" val="2183817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ja-JP" altLang="en-US"/>
              <a:t>マスター タイトルの書式設定</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C58647C-00FE-406F-838D-BA661F5955AE}" type="datetimeFigureOut">
              <a:rPr kumimoji="1" lang="ja-JP" altLang="en-US" smtClean="0"/>
              <a:t>2023/1/26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1B97AC-1282-411A-862D-71A72E165109}" type="slidenum">
              <a:rPr kumimoji="1" lang="ja-JP" altLang="en-US" smtClean="0"/>
              <a:t>‹#›</a:t>
            </a:fld>
            <a:endParaRPr kumimoji="1" lang="ja-JP" altLang="en-US"/>
          </a:p>
        </p:txBody>
      </p:sp>
    </p:spTree>
    <p:extLst>
      <p:ext uri="{BB962C8B-B14F-4D97-AF65-F5344CB8AC3E}">
        <p14:creationId xmlns:p14="http://schemas.microsoft.com/office/powerpoint/2010/main" val="63689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C58647C-00FE-406F-838D-BA661F5955AE}" type="datetimeFigureOut">
              <a:rPr kumimoji="1" lang="ja-JP" altLang="en-US" smtClean="0"/>
              <a:t>2023/1/26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1B97AC-1282-411A-862D-71A72E165109}" type="slidenum">
              <a:rPr kumimoji="1" lang="ja-JP" altLang="en-US" smtClean="0"/>
              <a:t>‹#›</a:t>
            </a:fld>
            <a:endParaRPr kumimoji="1" lang="ja-JP" altLang="en-US"/>
          </a:p>
        </p:txBody>
      </p:sp>
    </p:spTree>
    <p:extLst>
      <p:ext uri="{BB962C8B-B14F-4D97-AF65-F5344CB8AC3E}">
        <p14:creationId xmlns:p14="http://schemas.microsoft.com/office/powerpoint/2010/main" val="2302581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7C58647C-00FE-406F-838D-BA661F5955AE}" type="datetimeFigureOut">
              <a:rPr kumimoji="1" lang="ja-JP" altLang="en-US" smtClean="0"/>
              <a:t>2023/1/26</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01B97AC-1282-411A-862D-71A72E165109}" type="slidenum">
              <a:rPr kumimoji="1" lang="ja-JP" altLang="en-US" smtClean="0"/>
              <a:t>‹#›</a:t>
            </a:fld>
            <a:endParaRPr kumimoji="1" lang="ja-JP" altLang="en-US"/>
          </a:p>
        </p:txBody>
      </p:sp>
    </p:spTree>
    <p:extLst>
      <p:ext uri="{BB962C8B-B14F-4D97-AF65-F5344CB8AC3E}">
        <p14:creationId xmlns:p14="http://schemas.microsoft.com/office/powerpoint/2010/main" val="1083544265"/>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7C58647C-00FE-406F-838D-BA661F5955AE}" type="datetimeFigureOut">
              <a:rPr kumimoji="1" lang="ja-JP" altLang="en-US" smtClean="0"/>
              <a:t>2023/1/26</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01B97AC-1282-411A-862D-71A72E165109}" type="slidenum">
              <a:rPr kumimoji="1" lang="ja-JP" altLang="en-US" smtClean="0"/>
              <a:t>‹#›</a:t>
            </a:fld>
            <a:endParaRPr kumimoji="1" lang="ja-JP" altLang="en-US"/>
          </a:p>
        </p:txBody>
      </p:sp>
    </p:spTree>
    <p:extLst>
      <p:ext uri="{BB962C8B-B14F-4D97-AF65-F5344CB8AC3E}">
        <p14:creationId xmlns:p14="http://schemas.microsoft.com/office/powerpoint/2010/main" val="3011234790"/>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150.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1E5C06-EE9A-A291-58E8-2A40B9827430}"/>
              </a:ext>
            </a:extLst>
          </p:cNvPr>
          <p:cNvSpPr>
            <a:spLocks noGrp="1"/>
          </p:cNvSpPr>
          <p:nvPr>
            <p:ph type="ctrTitle"/>
          </p:nvPr>
        </p:nvSpPr>
        <p:spPr>
          <a:xfrm>
            <a:off x="1524000" y="1600200"/>
            <a:ext cx="9144000" cy="1909763"/>
          </a:xfrm>
        </p:spPr>
        <p:txBody>
          <a:bodyPr>
            <a:normAutofit/>
          </a:bodyPr>
          <a:lstStyle/>
          <a:p>
            <a:r>
              <a:rPr kumimoji="1" lang="ja-JP" altLang="en-US" sz="3800" dirty="0"/>
              <a:t>金星大気大循環モデルにおける静的安定度の傾圧不安定への影響</a:t>
            </a:r>
          </a:p>
        </p:txBody>
      </p:sp>
      <p:sp>
        <p:nvSpPr>
          <p:cNvPr id="3" name="字幕 2">
            <a:extLst>
              <a:ext uri="{FF2B5EF4-FFF2-40B4-BE49-F238E27FC236}">
                <a16:creationId xmlns:a16="http://schemas.microsoft.com/office/drawing/2014/main" id="{E576D4C3-BBC3-EC6B-D092-CD71BAA3F0A6}"/>
              </a:ext>
            </a:extLst>
          </p:cNvPr>
          <p:cNvSpPr>
            <a:spLocks noGrp="1"/>
          </p:cNvSpPr>
          <p:nvPr>
            <p:ph type="subTitle" idx="1"/>
          </p:nvPr>
        </p:nvSpPr>
        <p:spPr/>
        <p:txBody>
          <a:bodyPr>
            <a:normAutofit/>
          </a:bodyPr>
          <a:lstStyle/>
          <a:p>
            <a:r>
              <a:rPr kumimoji="1" lang="ja-JP" altLang="en-US" dirty="0"/>
              <a:t>神戸大学 理学部 惑星学科</a:t>
            </a:r>
            <a:endParaRPr kumimoji="1" lang="en-US" altLang="ja-JP" dirty="0"/>
          </a:p>
          <a:p>
            <a:r>
              <a:rPr kumimoji="1" lang="ja-JP" altLang="en-US" dirty="0"/>
              <a:t>流体地球物理学教育研究分野</a:t>
            </a:r>
            <a:r>
              <a:rPr lang="ja-JP" altLang="en-US" dirty="0"/>
              <a:t> </a:t>
            </a:r>
            <a:r>
              <a:rPr kumimoji="1" lang="ja-JP" altLang="en-US" dirty="0"/>
              <a:t>岡田陸</a:t>
            </a:r>
          </a:p>
        </p:txBody>
      </p:sp>
    </p:spTree>
    <p:extLst>
      <p:ext uri="{BB962C8B-B14F-4D97-AF65-F5344CB8AC3E}">
        <p14:creationId xmlns:p14="http://schemas.microsoft.com/office/powerpoint/2010/main" val="2829171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コンテンツ プレースホルダー 6" descr="ダイアグラム, 概略図&#10;&#10;自動的に生成された説明">
            <a:extLst>
              <a:ext uri="{FF2B5EF4-FFF2-40B4-BE49-F238E27FC236}">
                <a16:creationId xmlns:a16="http://schemas.microsoft.com/office/drawing/2014/main" id="{B0D88F23-9733-9332-443E-C34E75B580E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8963" t="7869" r="23022" b="13991"/>
          <a:stretch/>
        </p:blipFill>
        <p:spPr>
          <a:xfrm>
            <a:off x="769541" y="1500990"/>
            <a:ext cx="3777559" cy="3680847"/>
          </a:xfrm>
        </p:spPr>
      </p:pic>
      <p:sp>
        <p:nvSpPr>
          <p:cNvPr id="4" name="タイトル 1">
            <a:extLst>
              <a:ext uri="{FF2B5EF4-FFF2-40B4-BE49-F238E27FC236}">
                <a16:creationId xmlns:a16="http://schemas.microsoft.com/office/drawing/2014/main" id="{4F2A8FF5-964B-A0B8-8F2B-771BA0E772B7}"/>
              </a:ext>
            </a:extLst>
          </p:cNvPr>
          <p:cNvSpPr txBox="1">
            <a:spLocks/>
          </p:cNvSpPr>
          <p:nvPr/>
        </p:nvSpPr>
        <p:spPr>
          <a:xfrm>
            <a:off x="0" y="0"/>
            <a:ext cx="9098973" cy="6463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000" dirty="0"/>
              <a:t>６</a:t>
            </a:r>
            <a:r>
              <a:rPr lang="en-US" altLang="ja-JP" sz="4000" dirty="0"/>
              <a:t>.</a:t>
            </a:r>
            <a:r>
              <a:rPr lang="ja-JP" altLang="en-US" sz="4000" dirty="0"/>
              <a:t> 結果 </a:t>
            </a:r>
            <a:r>
              <a:rPr lang="en-US" altLang="ja-JP" sz="4000" dirty="0"/>
              <a:t>–</a:t>
            </a:r>
            <a:r>
              <a:rPr lang="ja-JP" altLang="en-US" sz="4000" dirty="0"/>
              <a:t> 渦位と渦熱輸送 </a:t>
            </a:r>
            <a:r>
              <a:rPr lang="en-US" altLang="ja-JP" sz="4000" dirty="0"/>
              <a:t>–</a:t>
            </a:r>
            <a:endParaRPr lang="ja-JP" altLang="en-US" sz="4000" dirty="0"/>
          </a:p>
        </p:txBody>
      </p:sp>
      <p:pic>
        <p:nvPicPr>
          <p:cNvPr id="2" name="図 1" descr="グラフ, テーブル&#10;&#10;自動的に生成された説明">
            <a:extLst>
              <a:ext uri="{FF2B5EF4-FFF2-40B4-BE49-F238E27FC236}">
                <a16:creationId xmlns:a16="http://schemas.microsoft.com/office/drawing/2014/main" id="{34A23A6C-5926-FFC2-A3B4-9F9F1FC0D286}"/>
              </a:ext>
            </a:extLst>
          </p:cNvPr>
          <p:cNvPicPr>
            <a:picLocks noChangeAspect="1"/>
          </p:cNvPicPr>
          <p:nvPr/>
        </p:nvPicPr>
        <p:blipFill rotWithShape="1">
          <a:blip r:embed="rId4">
            <a:extLst>
              <a:ext uri="{28A0092B-C50C-407E-A947-70E740481C1C}">
                <a14:useLocalDpi xmlns:a14="http://schemas.microsoft.com/office/drawing/2010/main" val="0"/>
              </a:ext>
            </a:extLst>
          </a:blip>
          <a:srcRect l="18929" t="7830" r="33937" b="19992"/>
          <a:stretch/>
        </p:blipFill>
        <p:spPr>
          <a:xfrm>
            <a:off x="6701435" y="1491242"/>
            <a:ext cx="3085362" cy="3417995"/>
          </a:xfrm>
          <a:prstGeom prst="rect">
            <a:avLst/>
          </a:prstGeom>
        </p:spPr>
      </p:pic>
      <p:sp>
        <p:nvSpPr>
          <p:cNvPr id="8" name="テキスト ボックス 7">
            <a:extLst>
              <a:ext uri="{FF2B5EF4-FFF2-40B4-BE49-F238E27FC236}">
                <a16:creationId xmlns:a16="http://schemas.microsoft.com/office/drawing/2014/main" id="{37C558A3-80DF-14C7-25BF-96B2EA1C1BBD}"/>
              </a:ext>
            </a:extLst>
          </p:cNvPr>
          <p:cNvSpPr txBox="1"/>
          <p:nvPr/>
        </p:nvSpPr>
        <p:spPr>
          <a:xfrm>
            <a:off x="1220492" y="1118077"/>
            <a:ext cx="3226676" cy="369332"/>
          </a:xfrm>
          <a:prstGeom prst="rect">
            <a:avLst/>
          </a:prstGeom>
          <a:noFill/>
        </p:spPr>
        <p:txBody>
          <a:bodyPr wrap="square" rtlCol="0">
            <a:spAutoFit/>
          </a:bodyPr>
          <a:lstStyle/>
          <a:p>
            <a:r>
              <a:rPr kumimoji="1" lang="ja-JP" altLang="en-US" sz="1800" dirty="0"/>
              <a:t>渦位 </a:t>
            </a:r>
            <a:r>
              <a:rPr kumimoji="1" lang="en-US" altLang="ja-JP" sz="1800" dirty="0"/>
              <a:t>(</a:t>
            </a:r>
            <a:r>
              <a:rPr kumimoji="1" lang="ja-JP" altLang="en-US" sz="1800" dirty="0"/>
              <a:t>色</a:t>
            </a:r>
            <a:r>
              <a:rPr kumimoji="1" lang="en-US" altLang="ja-JP" sz="1800" dirty="0"/>
              <a:t>)</a:t>
            </a:r>
            <a:r>
              <a:rPr kumimoji="1" lang="ja-JP" altLang="en-US" sz="1800" dirty="0"/>
              <a:t> と温位 </a:t>
            </a:r>
            <a:r>
              <a:rPr kumimoji="1" lang="en-US" altLang="ja-JP" sz="1800" dirty="0"/>
              <a:t>(</a:t>
            </a:r>
            <a:r>
              <a:rPr kumimoji="1" lang="ja-JP" altLang="en-US" sz="1800" dirty="0"/>
              <a:t>等値線</a:t>
            </a:r>
            <a:r>
              <a:rPr kumimoji="1" lang="en-US" altLang="ja-JP" sz="1800" dirty="0"/>
              <a:t>)</a:t>
            </a:r>
            <a:r>
              <a:rPr kumimoji="1" lang="ja-JP" altLang="en-US" sz="1800" dirty="0"/>
              <a:t> </a:t>
            </a:r>
          </a:p>
        </p:txBody>
      </p:sp>
      <p:sp>
        <p:nvSpPr>
          <p:cNvPr id="10" name="テキスト ボックス 9">
            <a:extLst>
              <a:ext uri="{FF2B5EF4-FFF2-40B4-BE49-F238E27FC236}">
                <a16:creationId xmlns:a16="http://schemas.microsoft.com/office/drawing/2014/main" id="{30C60879-B069-439D-66AD-C3E36C909C7E}"/>
              </a:ext>
            </a:extLst>
          </p:cNvPr>
          <p:cNvSpPr txBox="1"/>
          <p:nvPr/>
        </p:nvSpPr>
        <p:spPr>
          <a:xfrm>
            <a:off x="6823452" y="1074586"/>
            <a:ext cx="3652344" cy="369332"/>
          </a:xfrm>
          <a:prstGeom prst="rect">
            <a:avLst/>
          </a:prstGeom>
          <a:noFill/>
        </p:spPr>
        <p:txBody>
          <a:bodyPr wrap="square">
            <a:spAutoFit/>
          </a:bodyPr>
          <a:lstStyle/>
          <a:p>
            <a:r>
              <a:rPr kumimoji="1" lang="ja-JP" altLang="en-US" sz="1800" dirty="0"/>
              <a:t>渦熱輸送 </a:t>
            </a:r>
            <a:r>
              <a:rPr kumimoji="1" lang="en-US" altLang="ja-JP" sz="1800" dirty="0"/>
              <a:t>(</a:t>
            </a:r>
            <a:r>
              <a:rPr kumimoji="1" lang="ja-JP" altLang="en-US" sz="1800" dirty="0"/>
              <a:t>ベクトル</a:t>
            </a:r>
            <a:r>
              <a:rPr kumimoji="1" lang="en-US" altLang="ja-JP" sz="1800" dirty="0"/>
              <a:t>)</a:t>
            </a:r>
            <a:r>
              <a:rPr kumimoji="1" lang="ja-JP" altLang="en-US" sz="1800" dirty="0"/>
              <a:t> とその収束 </a:t>
            </a:r>
            <a:r>
              <a:rPr kumimoji="1" lang="en-US" altLang="ja-JP" sz="1800" dirty="0"/>
              <a:t>(</a:t>
            </a:r>
            <a:r>
              <a:rPr kumimoji="1" lang="ja-JP" altLang="en-US" sz="1800" dirty="0"/>
              <a:t>色</a:t>
            </a:r>
            <a:r>
              <a:rPr kumimoji="1" lang="en-US" altLang="ja-JP" sz="1800" dirty="0"/>
              <a:t>)</a:t>
            </a:r>
            <a:r>
              <a:rPr kumimoji="1" lang="ja-JP" altLang="en-US" sz="1800" dirty="0"/>
              <a:t> </a:t>
            </a:r>
          </a:p>
        </p:txBody>
      </p:sp>
      <p:sp>
        <p:nvSpPr>
          <p:cNvPr id="5" name="テキスト ボックス 4">
            <a:extLst>
              <a:ext uri="{FF2B5EF4-FFF2-40B4-BE49-F238E27FC236}">
                <a16:creationId xmlns:a16="http://schemas.microsoft.com/office/drawing/2014/main" id="{DE8DA0D6-7FAB-BAB8-0F41-DF761816697E}"/>
              </a:ext>
            </a:extLst>
          </p:cNvPr>
          <p:cNvSpPr txBox="1"/>
          <p:nvPr/>
        </p:nvSpPr>
        <p:spPr>
          <a:xfrm>
            <a:off x="24299" y="5181837"/>
            <a:ext cx="5088797" cy="1477328"/>
          </a:xfrm>
          <a:prstGeom prst="rect">
            <a:avLst/>
          </a:prstGeom>
          <a:noFill/>
        </p:spPr>
        <p:txBody>
          <a:bodyPr wrap="square">
            <a:spAutoFit/>
          </a:bodyPr>
          <a:lstStyle/>
          <a:p>
            <a:pPr marL="285750" indent="-285750">
              <a:buFont typeface="Wingdings" panose="05000000000000000000" pitchFamily="2" charset="2"/>
              <a:buChar char="n"/>
            </a:pPr>
            <a:r>
              <a:rPr lang="ja-JP" altLang="en-US" sz="1800" dirty="0"/>
              <a:t>等温位線に沿った負の渦位勾配</a:t>
            </a:r>
            <a:endParaRPr lang="en-US" altLang="ja-JP" sz="1800" dirty="0"/>
          </a:p>
          <a:p>
            <a:r>
              <a:rPr kumimoji="1" lang="en-US" altLang="ja-JP" dirty="0"/>
              <a:t>     </a:t>
            </a:r>
            <a:r>
              <a:rPr kumimoji="1" lang="ja-JP" altLang="en-US" sz="1800" dirty="0"/>
              <a:t> → </a:t>
            </a:r>
            <a:r>
              <a:rPr kumimoji="1" lang="ja-JP" altLang="en-US" dirty="0"/>
              <a:t>傾圧不安定の発生条件</a:t>
            </a:r>
            <a:endParaRPr kumimoji="1" lang="en-US" altLang="ja-JP" dirty="0"/>
          </a:p>
          <a:p>
            <a:pPr marL="285750" indent="-285750">
              <a:buFont typeface="Wingdings" panose="05000000000000000000" pitchFamily="2" charset="2"/>
              <a:buChar char="n"/>
            </a:pPr>
            <a:r>
              <a:rPr kumimoji="1" lang="ja-JP" altLang="en-US" dirty="0"/>
              <a:t>赤丸の領域に</a:t>
            </a:r>
            <a:r>
              <a:rPr lang="ja-JP" altLang="en-US" sz="1800" dirty="0"/>
              <a:t>等温位線に沿った</a:t>
            </a:r>
            <a:r>
              <a:rPr kumimoji="1" lang="ja-JP" altLang="en-US" dirty="0"/>
              <a:t>負の渦位勾配が見られる</a:t>
            </a:r>
            <a:endParaRPr kumimoji="1" lang="en-US" altLang="ja-JP" dirty="0"/>
          </a:p>
          <a:p>
            <a:r>
              <a:rPr kumimoji="1" lang="ja-JP" altLang="en-US" dirty="0"/>
              <a:t>       </a:t>
            </a:r>
            <a:r>
              <a:rPr kumimoji="1" lang="ja-JP" altLang="en-US" u="sng" dirty="0"/>
              <a:t>傾圧不安定は起こりうる</a:t>
            </a:r>
            <a:endParaRPr kumimoji="1" lang="en-US" altLang="ja-JP" u="sng" dirty="0"/>
          </a:p>
        </p:txBody>
      </p:sp>
      <p:sp>
        <p:nvSpPr>
          <p:cNvPr id="9" name="テキスト ボックス 8">
            <a:extLst>
              <a:ext uri="{FF2B5EF4-FFF2-40B4-BE49-F238E27FC236}">
                <a16:creationId xmlns:a16="http://schemas.microsoft.com/office/drawing/2014/main" id="{50248FA4-5E17-0CE5-1EED-B22366FE7C3B}"/>
              </a:ext>
            </a:extLst>
          </p:cNvPr>
          <p:cNvSpPr txBox="1"/>
          <p:nvPr/>
        </p:nvSpPr>
        <p:spPr>
          <a:xfrm>
            <a:off x="6440032" y="5181837"/>
            <a:ext cx="5414034" cy="1477328"/>
          </a:xfrm>
          <a:prstGeom prst="rect">
            <a:avLst/>
          </a:prstGeom>
          <a:noFill/>
        </p:spPr>
        <p:txBody>
          <a:bodyPr wrap="square">
            <a:spAutoFit/>
          </a:bodyPr>
          <a:lstStyle/>
          <a:p>
            <a:pPr marL="285750" indent="-285750">
              <a:buFont typeface="Wingdings" panose="05000000000000000000" pitchFamily="2" charset="2"/>
              <a:buChar char="n"/>
            </a:pPr>
            <a:r>
              <a:rPr lang="ja-JP" altLang="en-US" sz="1800" dirty="0"/>
              <a:t>極向きかつ上向きの渦熱輸送</a:t>
            </a:r>
            <a:endParaRPr lang="en-US" altLang="ja-JP" sz="1800" dirty="0"/>
          </a:p>
          <a:p>
            <a:r>
              <a:rPr lang="en-US" altLang="ja-JP" dirty="0"/>
              <a:t>     </a:t>
            </a:r>
            <a:r>
              <a:rPr lang="ja-JP" altLang="en-US" sz="1800" dirty="0"/>
              <a:t> → 傾圧不安定の現れ</a:t>
            </a:r>
            <a:endParaRPr lang="en-US" altLang="ja-JP" sz="1800" dirty="0"/>
          </a:p>
          <a:p>
            <a:pPr marL="285750" indent="-285750">
              <a:buFont typeface="Wingdings" panose="05000000000000000000" pitchFamily="2" charset="2"/>
              <a:buChar char="n"/>
            </a:pPr>
            <a:r>
              <a:rPr lang="ja-JP" altLang="en-US" sz="1800" dirty="0"/>
              <a:t>高緯度と中緯度に極向きかつ上向きの渦熱輸送が大きい領域が見られる</a:t>
            </a:r>
            <a:endParaRPr lang="en-US" altLang="ja-JP" sz="1800" dirty="0"/>
          </a:p>
          <a:p>
            <a:r>
              <a:rPr lang="ja-JP" altLang="en-US" dirty="0"/>
              <a:t>        </a:t>
            </a:r>
            <a:r>
              <a:rPr lang="ja-JP" altLang="en-US" u="sng" dirty="0"/>
              <a:t>傾圧不安定が発生している</a:t>
            </a:r>
            <a:endParaRPr lang="ja-JP" altLang="en-US" sz="1800" u="sng" dirty="0"/>
          </a:p>
        </p:txBody>
      </p:sp>
      <mc:AlternateContent xmlns:mc="http://schemas.openxmlformats.org/markup-compatibility/2006" xmlns:a14="http://schemas.microsoft.com/office/drawing/2010/main">
        <mc:Choice Requires="a14">
          <p:sp>
            <p:nvSpPr>
              <p:cNvPr id="11" name="テキスト ボックス 10">
                <a:extLst>
                  <a:ext uri="{FF2B5EF4-FFF2-40B4-BE49-F238E27FC236}">
                    <a16:creationId xmlns:a16="http://schemas.microsoft.com/office/drawing/2014/main" id="{F0D031B2-9415-4299-4579-D0AD59013389}"/>
                  </a:ext>
                </a:extLst>
              </p:cNvPr>
              <p:cNvSpPr txBox="1"/>
              <p:nvPr/>
            </p:nvSpPr>
            <p:spPr>
              <a:xfrm>
                <a:off x="9376477" y="1618461"/>
                <a:ext cx="3489600" cy="485005"/>
              </a:xfrm>
              <a:prstGeom prst="rect">
                <a:avLst/>
              </a:prstGeom>
              <a:noFill/>
            </p:spPr>
            <p:txBody>
              <a:bodyPr wrap="square" rtlCol="0">
                <a:spAutoFit/>
              </a:bodyPr>
              <a:lstStyle/>
              <a:p>
                <a:r>
                  <a:rPr kumimoji="1" lang="ja-JP" altLang="en-US" sz="1200" dirty="0"/>
                  <a:t>ベクトル </a:t>
                </a:r>
                <a:r>
                  <a:rPr kumimoji="1" lang="en-US" altLang="ja-JP" sz="1200" dirty="0"/>
                  <a:t>: (</a:t>
                </a:r>
                <a14:m>
                  <m:oMath xmlns:m="http://schemas.openxmlformats.org/officeDocument/2006/math">
                    <m:bar>
                      <m:barPr>
                        <m:pos m:val="top"/>
                        <m:ctrlPr>
                          <a:rPr kumimoji="1" lang="en-US" altLang="ja-JP" sz="1200" i="1" smtClean="0">
                            <a:latin typeface="Cambria Math" panose="02040503050406030204" pitchFamily="18" charset="0"/>
                          </a:rPr>
                        </m:ctrlPr>
                      </m:barPr>
                      <m:e>
                        <m:r>
                          <a:rPr kumimoji="1" lang="en-US" altLang="ja-JP" sz="1200" i="1" smtClean="0">
                            <a:latin typeface="Cambria Math" panose="02040503050406030204" pitchFamily="18" charset="0"/>
                          </a:rPr>
                          <m:t>𝜌</m:t>
                        </m:r>
                        <m:sSup>
                          <m:sSupPr>
                            <m:ctrlPr>
                              <a:rPr kumimoji="1" lang="en-US" altLang="ja-JP" sz="1200" i="1" smtClean="0">
                                <a:latin typeface="Cambria Math" panose="02040503050406030204" pitchFamily="18" charset="0"/>
                              </a:rPr>
                            </m:ctrlPr>
                          </m:sSupPr>
                          <m:e>
                            <m:r>
                              <a:rPr kumimoji="1" lang="en-US" altLang="ja-JP" sz="1200" i="1" smtClean="0">
                                <a:latin typeface="Cambria Math" panose="02040503050406030204" pitchFamily="18" charset="0"/>
                              </a:rPr>
                              <m:t>𝑣</m:t>
                            </m:r>
                          </m:e>
                          <m:sup>
                            <m:r>
                              <a:rPr kumimoji="1" lang="en-US" altLang="ja-JP" sz="1200" i="1" smtClean="0">
                                <a:latin typeface="Cambria Math" panose="02040503050406030204" pitchFamily="18" charset="0"/>
                              </a:rPr>
                              <m:t>′</m:t>
                            </m:r>
                          </m:sup>
                        </m:sSup>
                        <m:sSup>
                          <m:sSupPr>
                            <m:ctrlPr>
                              <a:rPr kumimoji="1" lang="en-US" altLang="ja-JP" sz="1200" i="1" smtClean="0">
                                <a:latin typeface="Cambria Math" panose="02040503050406030204" pitchFamily="18" charset="0"/>
                              </a:rPr>
                            </m:ctrlPr>
                          </m:sSupPr>
                          <m:e>
                            <m:r>
                              <a:rPr kumimoji="1" lang="en-US" altLang="ja-JP" sz="1200" i="1" smtClean="0">
                                <a:latin typeface="Cambria Math" panose="02040503050406030204" pitchFamily="18" charset="0"/>
                              </a:rPr>
                              <m:t>𝜃</m:t>
                            </m:r>
                          </m:e>
                          <m:sup>
                            <m:r>
                              <a:rPr kumimoji="1" lang="en-US" altLang="ja-JP" sz="1200" i="1" smtClean="0">
                                <a:latin typeface="Cambria Math" panose="02040503050406030204" pitchFamily="18" charset="0"/>
                              </a:rPr>
                              <m:t>′</m:t>
                            </m:r>
                          </m:sup>
                        </m:sSup>
                      </m:e>
                    </m:bar>
                    <m:r>
                      <a:rPr kumimoji="1" lang="en-US" altLang="ja-JP" sz="1200" i="1" smtClean="0">
                        <a:latin typeface="Cambria Math" panose="02040503050406030204" pitchFamily="18" charset="0"/>
                      </a:rPr>
                      <m:t>,</m:t>
                    </m:r>
                    <m:bar>
                      <m:barPr>
                        <m:pos m:val="top"/>
                        <m:ctrlPr>
                          <a:rPr kumimoji="1" lang="en-US" altLang="ja-JP" sz="1200" i="1" smtClean="0">
                            <a:latin typeface="Cambria Math" panose="02040503050406030204" pitchFamily="18" charset="0"/>
                          </a:rPr>
                        </m:ctrlPr>
                      </m:barPr>
                      <m:e>
                        <m:r>
                          <a:rPr kumimoji="1" lang="en-US" altLang="ja-JP" sz="1200" i="1" smtClean="0">
                            <a:latin typeface="Cambria Math" panose="02040503050406030204" pitchFamily="18" charset="0"/>
                          </a:rPr>
                          <m:t>𝜌</m:t>
                        </m:r>
                        <m:sSup>
                          <m:sSupPr>
                            <m:ctrlPr>
                              <a:rPr kumimoji="1" lang="en-US" altLang="ja-JP" sz="1200" i="1" smtClean="0">
                                <a:latin typeface="Cambria Math" panose="02040503050406030204" pitchFamily="18" charset="0"/>
                              </a:rPr>
                            </m:ctrlPr>
                          </m:sSupPr>
                          <m:e>
                            <m:r>
                              <a:rPr kumimoji="1" lang="en-US" altLang="ja-JP" sz="1200" i="1" smtClean="0">
                                <a:latin typeface="Cambria Math" panose="02040503050406030204" pitchFamily="18" charset="0"/>
                              </a:rPr>
                              <m:t>𝑤</m:t>
                            </m:r>
                          </m:e>
                          <m:sup>
                            <m:r>
                              <a:rPr kumimoji="1" lang="en-US" altLang="ja-JP" sz="1200" i="1" smtClean="0">
                                <a:latin typeface="Cambria Math" panose="02040503050406030204" pitchFamily="18" charset="0"/>
                              </a:rPr>
                              <m:t>′</m:t>
                            </m:r>
                          </m:sup>
                        </m:sSup>
                        <m:sSup>
                          <m:sSupPr>
                            <m:ctrlPr>
                              <a:rPr kumimoji="1" lang="en-US" altLang="ja-JP" sz="1200" i="1" smtClean="0">
                                <a:latin typeface="Cambria Math" panose="02040503050406030204" pitchFamily="18" charset="0"/>
                              </a:rPr>
                            </m:ctrlPr>
                          </m:sSupPr>
                          <m:e>
                            <m:r>
                              <a:rPr kumimoji="1" lang="en-US" altLang="ja-JP" sz="1200" i="1" smtClean="0">
                                <a:latin typeface="Cambria Math" panose="02040503050406030204" pitchFamily="18" charset="0"/>
                              </a:rPr>
                              <m:t>𝜃</m:t>
                            </m:r>
                          </m:e>
                          <m:sup>
                            <m:r>
                              <a:rPr kumimoji="1" lang="en-US" altLang="ja-JP" sz="1200" i="1" smtClean="0">
                                <a:latin typeface="Cambria Math" panose="02040503050406030204" pitchFamily="18" charset="0"/>
                              </a:rPr>
                              <m:t>′</m:t>
                            </m:r>
                          </m:sup>
                        </m:sSup>
                      </m:e>
                    </m:bar>
                  </m:oMath>
                </a14:m>
                <a:r>
                  <a:rPr kumimoji="1" lang="en-US" altLang="ja-JP" sz="1200" dirty="0"/>
                  <a:t>) </a:t>
                </a:r>
                <a14:m>
                  <m:oMath xmlns:m="http://schemas.openxmlformats.org/officeDocument/2006/math">
                    <m:r>
                      <m:rPr>
                        <m:nor/>
                      </m:rPr>
                      <a:rPr kumimoji="1" lang="en-US" altLang="ja-JP" sz="1200">
                        <a:latin typeface="Cambria Math" panose="02040503050406030204" pitchFamily="18" charset="0"/>
                      </a:rPr>
                      <m:t>[</m:t>
                    </m:r>
                    <m:r>
                      <m:rPr>
                        <m:nor/>
                      </m:rPr>
                      <a:rPr kumimoji="1" lang="en-US" altLang="ja-JP" sz="1200">
                        <a:latin typeface="Cambria Math" panose="02040503050406030204" pitchFamily="18" charset="0"/>
                      </a:rPr>
                      <m:t>K</m:t>
                    </m:r>
                    <m:r>
                      <m:rPr>
                        <m:nor/>
                      </m:rPr>
                      <a:rPr kumimoji="1" lang="en-US" altLang="ja-JP" sz="1200">
                        <a:latin typeface="Cambria Math" panose="02040503050406030204" pitchFamily="18" charset="0"/>
                      </a:rPr>
                      <m:t> </m:t>
                    </m:r>
                    <m:r>
                      <m:rPr>
                        <m:nor/>
                      </m:rPr>
                      <a:rPr kumimoji="1" lang="en-US" altLang="ja-JP" sz="1200">
                        <a:latin typeface="Cambria Math" panose="02040503050406030204" pitchFamily="18" charset="0"/>
                      </a:rPr>
                      <m:t>kg</m:t>
                    </m:r>
                    <m:r>
                      <m:rPr>
                        <m:nor/>
                      </m:rPr>
                      <a:rPr kumimoji="1" lang="en-US" altLang="ja-JP" sz="1200">
                        <a:latin typeface="Cambria Math" panose="02040503050406030204" pitchFamily="18" charset="0"/>
                      </a:rPr>
                      <m:t> </m:t>
                    </m:r>
                    <m:sSup>
                      <m:sSupPr>
                        <m:ctrlPr>
                          <a:rPr kumimoji="1" lang="en-US" altLang="ja-JP" sz="1200" i="1">
                            <a:latin typeface="Cambria Math" panose="02040503050406030204" pitchFamily="18" charset="0"/>
                          </a:rPr>
                        </m:ctrlPr>
                      </m:sSupPr>
                      <m:e>
                        <m:r>
                          <m:rPr>
                            <m:nor/>
                          </m:rPr>
                          <a:rPr kumimoji="1" lang="en-US" altLang="ja-JP" sz="1200">
                            <a:latin typeface="Cambria Math" panose="02040503050406030204" pitchFamily="18" charset="0"/>
                          </a:rPr>
                          <m:t>m</m:t>
                        </m:r>
                      </m:e>
                      <m:sup>
                        <m:r>
                          <m:rPr>
                            <m:nor/>
                          </m:rPr>
                          <a:rPr kumimoji="1" lang="en-US" altLang="ja-JP" sz="1200">
                            <a:latin typeface="Cambria Math" panose="02040503050406030204" pitchFamily="18" charset="0"/>
                          </a:rPr>
                          <m:t>−</m:t>
                        </m:r>
                        <m:r>
                          <a:rPr kumimoji="1" lang="en-US" altLang="ja-JP" sz="1200" i="1">
                            <a:latin typeface="Cambria Math" panose="02040503050406030204" pitchFamily="18" charset="0"/>
                          </a:rPr>
                          <m:t>2</m:t>
                        </m:r>
                      </m:sup>
                    </m:sSup>
                    <m:sSup>
                      <m:sSupPr>
                        <m:ctrlPr>
                          <a:rPr kumimoji="1" lang="en-US" altLang="ja-JP" sz="1200" i="1">
                            <a:latin typeface="Cambria Math" panose="02040503050406030204" pitchFamily="18" charset="0"/>
                          </a:rPr>
                        </m:ctrlPr>
                      </m:sSupPr>
                      <m:e>
                        <m:r>
                          <m:rPr>
                            <m:nor/>
                          </m:rPr>
                          <a:rPr kumimoji="1" lang="en-US" altLang="ja-JP" sz="1200">
                            <a:latin typeface="Cambria Math" panose="02040503050406030204" pitchFamily="18" charset="0"/>
                          </a:rPr>
                          <m:t>s</m:t>
                        </m:r>
                      </m:e>
                      <m:sup>
                        <m:r>
                          <m:rPr>
                            <m:nor/>
                          </m:rPr>
                          <a:rPr kumimoji="1" lang="en-US" altLang="ja-JP" sz="1200">
                            <a:latin typeface="Cambria Math" panose="02040503050406030204" pitchFamily="18" charset="0"/>
                          </a:rPr>
                          <m:t>−</m:t>
                        </m:r>
                        <m:r>
                          <a:rPr kumimoji="1" lang="en-US" altLang="ja-JP" sz="1200" i="1">
                            <a:latin typeface="Cambria Math" panose="02040503050406030204" pitchFamily="18" charset="0"/>
                          </a:rPr>
                          <m:t>1</m:t>
                        </m:r>
                      </m:sup>
                    </m:sSup>
                    <m:r>
                      <a:rPr kumimoji="1" lang="en-US" altLang="ja-JP" sz="1200" i="1">
                        <a:latin typeface="Cambria Math" panose="02040503050406030204" pitchFamily="18" charset="0"/>
                      </a:rPr>
                      <m:t>]</m:t>
                    </m:r>
                  </m:oMath>
                </a14:m>
                <a:endParaRPr kumimoji="1" lang="ja-JP" altLang="en-US" sz="1200" dirty="0"/>
              </a:p>
              <a:p>
                <a:endParaRPr kumimoji="1" lang="ja-JP" altLang="en-US" sz="1200" dirty="0"/>
              </a:p>
            </p:txBody>
          </p:sp>
        </mc:Choice>
        <mc:Fallback xmlns="">
          <p:sp>
            <p:nvSpPr>
              <p:cNvPr id="11" name="テキスト ボックス 10">
                <a:extLst>
                  <a:ext uri="{FF2B5EF4-FFF2-40B4-BE49-F238E27FC236}">
                    <a16:creationId xmlns:a16="http://schemas.microsoft.com/office/drawing/2014/main" id="{F0D031B2-9415-4299-4579-D0AD59013389}"/>
                  </a:ext>
                </a:extLst>
              </p:cNvPr>
              <p:cNvSpPr txBox="1">
                <a:spLocks noRot="1" noChangeAspect="1" noMove="1" noResize="1" noEditPoints="1" noAdjustHandles="1" noChangeArrowheads="1" noChangeShapeType="1" noTextEdit="1"/>
              </p:cNvSpPr>
              <p:nvPr/>
            </p:nvSpPr>
            <p:spPr>
              <a:xfrm>
                <a:off x="9376477" y="1618461"/>
                <a:ext cx="3489600" cy="485005"/>
              </a:xfrm>
              <a:prstGeom prst="rect">
                <a:avLst/>
              </a:prstGeom>
              <a:blipFill>
                <a:blip r:embed="rId5"/>
                <a:stretch>
                  <a:fillRect/>
                </a:stretch>
              </a:blipFill>
            </p:spPr>
            <p:txBody>
              <a:bodyPr/>
              <a:lstStyle/>
              <a:p>
                <a:r>
                  <a:rPr lang="ja-JP" altLang="en-US">
                    <a:noFill/>
                  </a:rPr>
                  <a:t> </a:t>
                </a:r>
              </a:p>
            </p:txBody>
          </p:sp>
        </mc:Fallback>
      </mc:AlternateContent>
      <p:sp>
        <p:nvSpPr>
          <p:cNvPr id="14" name="楕円 13">
            <a:extLst>
              <a:ext uri="{FF2B5EF4-FFF2-40B4-BE49-F238E27FC236}">
                <a16:creationId xmlns:a16="http://schemas.microsoft.com/office/drawing/2014/main" id="{821D28BF-0827-30E9-43AF-D0700F620F82}"/>
              </a:ext>
            </a:extLst>
          </p:cNvPr>
          <p:cNvSpPr/>
          <p:nvPr/>
        </p:nvSpPr>
        <p:spPr>
          <a:xfrm rot="20488155">
            <a:off x="7364531" y="2142933"/>
            <a:ext cx="666664" cy="172226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3FAE4C5E-B585-E3EC-B843-61230A01D8AF}"/>
              </a:ext>
            </a:extLst>
          </p:cNvPr>
          <p:cNvSpPr/>
          <p:nvPr/>
        </p:nvSpPr>
        <p:spPr>
          <a:xfrm rot="17943375">
            <a:off x="7958727" y="1744419"/>
            <a:ext cx="802259" cy="116501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FAD85C1B-FAAA-C4CE-0712-F2C530242B82}"/>
              </a:ext>
            </a:extLst>
          </p:cNvPr>
          <p:cNvSpPr txBox="1"/>
          <p:nvPr/>
        </p:nvSpPr>
        <p:spPr>
          <a:xfrm>
            <a:off x="24299" y="757263"/>
            <a:ext cx="6753885" cy="369332"/>
          </a:xfrm>
          <a:prstGeom prst="rect">
            <a:avLst/>
          </a:prstGeom>
          <a:noFill/>
        </p:spPr>
        <p:txBody>
          <a:bodyPr wrap="square" rtlCol="0">
            <a:spAutoFit/>
          </a:bodyPr>
          <a:lstStyle/>
          <a:p>
            <a:pPr marL="285750" indent="-285750">
              <a:buFont typeface="Wingdings" panose="05000000000000000000" pitchFamily="2" charset="2"/>
              <a:buChar char="u"/>
            </a:pPr>
            <a:r>
              <a:rPr kumimoji="1" lang="en-US" altLang="ja-JP" dirty="0"/>
              <a:t>exp1 (Kashimura et al. 2019</a:t>
            </a:r>
            <a:r>
              <a:rPr kumimoji="1" lang="ja-JP" altLang="en-US" dirty="0"/>
              <a:t> と同じ設定</a:t>
            </a:r>
            <a:r>
              <a:rPr kumimoji="1" lang="en-US" altLang="ja-JP" dirty="0"/>
              <a:t>) </a:t>
            </a:r>
            <a:r>
              <a:rPr kumimoji="1" lang="ja-JP" altLang="en-US" dirty="0"/>
              <a:t>の結果</a:t>
            </a:r>
          </a:p>
        </p:txBody>
      </p:sp>
      <p:sp>
        <p:nvSpPr>
          <p:cNvPr id="20" name="矢印: 右 19">
            <a:extLst>
              <a:ext uri="{FF2B5EF4-FFF2-40B4-BE49-F238E27FC236}">
                <a16:creationId xmlns:a16="http://schemas.microsoft.com/office/drawing/2014/main" id="{2123553F-03E0-366F-11F5-9B839952E9DF}"/>
              </a:ext>
            </a:extLst>
          </p:cNvPr>
          <p:cNvSpPr/>
          <p:nvPr/>
        </p:nvSpPr>
        <p:spPr>
          <a:xfrm>
            <a:off x="126749" y="6315321"/>
            <a:ext cx="271603" cy="28788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矢印: 右 20">
            <a:extLst>
              <a:ext uri="{FF2B5EF4-FFF2-40B4-BE49-F238E27FC236}">
                <a16:creationId xmlns:a16="http://schemas.microsoft.com/office/drawing/2014/main" id="{F7FB1FC8-A235-C2C1-B70E-3FFD0FBEE2E4}"/>
              </a:ext>
            </a:extLst>
          </p:cNvPr>
          <p:cNvSpPr/>
          <p:nvPr/>
        </p:nvSpPr>
        <p:spPr>
          <a:xfrm>
            <a:off x="6529419" y="6319468"/>
            <a:ext cx="344032" cy="28788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22" name="テキスト ボックス 21">
                <a:extLst>
                  <a:ext uri="{FF2B5EF4-FFF2-40B4-BE49-F238E27FC236}">
                    <a16:creationId xmlns:a16="http://schemas.microsoft.com/office/drawing/2014/main" id="{C9BF4EC6-EA8B-5603-26F1-04EB1BB716D4}"/>
                  </a:ext>
                </a:extLst>
              </p:cNvPr>
              <p:cNvSpPr txBox="1"/>
              <p:nvPr/>
            </p:nvSpPr>
            <p:spPr>
              <a:xfrm>
                <a:off x="3679370" y="1682084"/>
                <a:ext cx="1218660" cy="189091"/>
              </a:xfrm>
              <a:prstGeom prst="rect">
                <a:avLst/>
              </a:prstGeom>
              <a:noFill/>
            </p:spPr>
            <p:txBody>
              <a:bodyPr wrap="square" lIns="0" tIns="0" rIns="0" bIns="0" rtlCol="0">
                <a:spAutoFit/>
              </a:bodyPr>
              <a:lstStyle/>
              <a:p>
                <a:r>
                  <a:rPr kumimoji="1" lang="en-US" altLang="ja-JP" sz="1200" b="0" dirty="0"/>
                  <a:t>PV</a:t>
                </a:r>
                <a14:m>
                  <m:oMath xmlns:m="http://schemas.openxmlformats.org/officeDocument/2006/math">
                    <m:r>
                      <a:rPr kumimoji="1" lang="en-US" altLang="ja-JP" sz="1200" b="0" i="0" smtClean="0">
                        <a:latin typeface="Cambria Math" panose="02040503050406030204" pitchFamily="18" charset="0"/>
                      </a:rPr>
                      <m:t> </m:t>
                    </m:r>
                    <m:r>
                      <m:rPr>
                        <m:nor/>
                      </m:rPr>
                      <a:rPr kumimoji="1" lang="en-US" altLang="ja-JP" sz="1200" b="0" i="0" smtClean="0">
                        <a:latin typeface="Cambria Math" panose="02040503050406030204" pitchFamily="18" charset="0"/>
                      </a:rPr>
                      <m:t>[</m:t>
                    </m:r>
                    <m:r>
                      <m:rPr>
                        <m:nor/>
                      </m:rPr>
                      <a:rPr kumimoji="1" lang="en-US" altLang="ja-JP" sz="1200" b="0" i="0" smtClean="0">
                        <a:latin typeface="Cambria Math" panose="02040503050406030204" pitchFamily="18" charset="0"/>
                      </a:rPr>
                      <m:t>K</m:t>
                    </m:r>
                    <m:r>
                      <m:rPr>
                        <m:nor/>
                      </m:rPr>
                      <a:rPr kumimoji="1" lang="en-US" altLang="ja-JP" sz="1200" b="0" i="0" smtClean="0">
                        <a:latin typeface="Cambria Math" panose="02040503050406030204" pitchFamily="18" charset="0"/>
                      </a:rPr>
                      <m:t> </m:t>
                    </m:r>
                    <m:r>
                      <m:rPr>
                        <m:nor/>
                      </m:rPr>
                      <a:rPr kumimoji="1" lang="en-US" altLang="ja-JP" sz="1200" b="0" i="0" smtClean="0">
                        <a:latin typeface="Cambria Math" panose="02040503050406030204" pitchFamily="18" charset="0"/>
                      </a:rPr>
                      <m:t>m</m:t>
                    </m:r>
                    <m:r>
                      <m:rPr>
                        <m:nor/>
                      </m:rPr>
                      <a:rPr kumimoji="1" lang="en-US" altLang="ja-JP" sz="1200" b="0" i="0" smtClean="0">
                        <a:latin typeface="Cambria Math" panose="02040503050406030204" pitchFamily="18" charset="0"/>
                      </a:rPr>
                      <m:t> </m:t>
                    </m:r>
                    <m:r>
                      <m:rPr>
                        <m:nor/>
                      </m:rPr>
                      <a:rPr kumimoji="1" lang="en-US" altLang="ja-JP" sz="1200" b="0" i="0" smtClean="0">
                        <a:latin typeface="Cambria Math" panose="02040503050406030204" pitchFamily="18" charset="0"/>
                      </a:rPr>
                      <m:t>k</m:t>
                    </m:r>
                    <m:sSup>
                      <m:sSupPr>
                        <m:ctrlPr>
                          <a:rPr kumimoji="1" lang="en-US" altLang="ja-JP" sz="1200" b="0" i="1" smtClean="0">
                            <a:latin typeface="Cambria Math" panose="02040503050406030204" pitchFamily="18" charset="0"/>
                          </a:rPr>
                        </m:ctrlPr>
                      </m:sSupPr>
                      <m:e>
                        <m:r>
                          <m:rPr>
                            <m:nor/>
                          </m:rPr>
                          <a:rPr kumimoji="1" lang="en-US" altLang="ja-JP" sz="1200" b="0" i="0" smtClean="0">
                            <a:latin typeface="Cambria Math" panose="02040503050406030204" pitchFamily="18" charset="0"/>
                          </a:rPr>
                          <m:t>g</m:t>
                        </m:r>
                      </m:e>
                      <m:sup>
                        <m:r>
                          <m:rPr>
                            <m:nor/>
                          </m:rPr>
                          <a:rPr kumimoji="1" lang="en-US" altLang="ja-JP" sz="1200" b="0" i="0" smtClean="0">
                            <a:latin typeface="Cambria Math" panose="02040503050406030204" pitchFamily="18" charset="0"/>
                          </a:rPr>
                          <m:t>−</m:t>
                        </m:r>
                        <m:r>
                          <a:rPr kumimoji="1" lang="en-US" altLang="ja-JP" sz="1200" b="0" i="1" smtClean="0">
                            <a:latin typeface="Cambria Math" panose="02040503050406030204" pitchFamily="18" charset="0"/>
                          </a:rPr>
                          <m:t>1</m:t>
                        </m:r>
                      </m:sup>
                    </m:sSup>
                    <m:sSup>
                      <m:sSupPr>
                        <m:ctrlPr>
                          <a:rPr kumimoji="1" lang="en-US" altLang="ja-JP" sz="1200" b="0" i="1" smtClean="0">
                            <a:latin typeface="Cambria Math" panose="02040503050406030204" pitchFamily="18" charset="0"/>
                          </a:rPr>
                        </m:ctrlPr>
                      </m:sSupPr>
                      <m:e>
                        <m:r>
                          <m:rPr>
                            <m:nor/>
                          </m:rPr>
                          <a:rPr kumimoji="1" lang="en-US" altLang="ja-JP" sz="1200" b="0" i="0" smtClean="0">
                            <a:latin typeface="Cambria Math" panose="02040503050406030204" pitchFamily="18" charset="0"/>
                          </a:rPr>
                          <m:t>s</m:t>
                        </m:r>
                      </m:e>
                      <m:sup>
                        <m:r>
                          <a:rPr kumimoji="1" lang="en-US" altLang="ja-JP" sz="1200" b="0" i="1" smtClean="0">
                            <a:latin typeface="Cambria Math" panose="02040503050406030204" pitchFamily="18" charset="0"/>
                          </a:rPr>
                          <m:t>−1</m:t>
                        </m:r>
                      </m:sup>
                    </m:sSup>
                    <m:r>
                      <a:rPr kumimoji="1" lang="en-US" altLang="ja-JP" sz="1200" b="0" i="1" smtClean="0">
                        <a:latin typeface="Cambria Math" panose="02040503050406030204" pitchFamily="18" charset="0"/>
                      </a:rPr>
                      <m:t>]</m:t>
                    </m:r>
                  </m:oMath>
                </a14:m>
                <a:endParaRPr kumimoji="1" lang="ja-JP" altLang="en-US" sz="1050" dirty="0"/>
              </a:p>
            </p:txBody>
          </p:sp>
        </mc:Choice>
        <mc:Fallback xmlns="">
          <p:sp>
            <p:nvSpPr>
              <p:cNvPr id="22" name="テキスト ボックス 21">
                <a:extLst>
                  <a:ext uri="{FF2B5EF4-FFF2-40B4-BE49-F238E27FC236}">
                    <a16:creationId xmlns:a16="http://schemas.microsoft.com/office/drawing/2014/main" id="{C9BF4EC6-EA8B-5603-26F1-04EB1BB716D4}"/>
                  </a:ext>
                </a:extLst>
              </p:cNvPr>
              <p:cNvSpPr txBox="1">
                <a:spLocks noRot="1" noChangeAspect="1" noMove="1" noResize="1" noEditPoints="1" noAdjustHandles="1" noChangeArrowheads="1" noChangeShapeType="1" noTextEdit="1"/>
              </p:cNvSpPr>
              <p:nvPr/>
            </p:nvSpPr>
            <p:spPr>
              <a:xfrm>
                <a:off x="3679370" y="1682084"/>
                <a:ext cx="1218660" cy="189091"/>
              </a:xfrm>
              <a:prstGeom prst="rect">
                <a:avLst/>
              </a:prstGeom>
              <a:blipFill>
                <a:blip r:embed="rId6"/>
                <a:stretch>
                  <a:fillRect l="-8040" t="-22581" r="-3518" b="-4838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5" name="テキスト ボックス 24">
                <a:extLst>
                  <a:ext uri="{FF2B5EF4-FFF2-40B4-BE49-F238E27FC236}">
                    <a16:creationId xmlns:a16="http://schemas.microsoft.com/office/drawing/2014/main" id="{D4EB9256-DD27-284A-62F2-1B2CFDEC4AEA}"/>
                  </a:ext>
                </a:extLst>
              </p:cNvPr>
              <p:cNvSpPr txBox="1"/>
              <p:nvPr/>
            </p:nvSpPr>
            <p:spPr>
              <a:xfrm>
                <a:off x="10018278" y="2371413"/>
                <a:ext cx="1368329" cy="173317"/>
              </a:xfrm>
              <a:prstGeom prst="rect">
                <a:avLst/>
              </a:prstGeom>
              <a:noFill/>
            </p:spPr>
            <p:txBody>
              <a:bodyPr wrap="square" lIns="0" tIns="0" rIns="0" bIns="0" rtlCol="0">
                <a:spAutoFit/>
              </a:bodyPr>
              <a:lstStyle/>
              <a:p>
                <a:r>
                  <a:rPr kumimoji="1" lang="ja-JP" altLang="en-US" sz="1100" b="0" dirty="0"/>
                  <a:t>収束</a:t>
                </a:r>
                <a14:m>
                  <m:oMath xmlns:m="http://schemas.openxmlformats.org/officeDocument/2006/math">
                    <m:r>
                      <a:rPr kumimoji="1" lang="ja-JP" altLang="en-US" sz="1100" i="1">
                        <a:latin typeface="Cambria Math" panose="02040503050406030204" pitchFamily="18" charset="0"/>
                      </a:rPr>
                      <m:t> </m:t>
                    </m:r>
                    <m:r>
                      <m:rPr>
                        <m:nor/>
                      </m:rPr>
                      <a:rPr kumimoji="1" lang="en-US" altLang="ja-JP" sz="1100" b="0" i="0" smtClean="0">
                        <a:latin typeface="Cambria Math" panose="02040503050406030204" pitchFamily="18" charset="0"/>
                      </a:rPr>
                      <m:t>[</m:t>
                    </m:r>
                    <m:r>
                      <m:rPr>
                        <m:nor/>
                      </m:rPr>
                      <a:rPr kumimoji="1" lang="en-US" altLang="ja-JP" sz="1100" b="0" i="0" smtClean="0">
                        <a:latin typeface="Cambria Math" panose="02040503050406030204" pitchFamily="18" charset="0"/>
                      </a:rPr>
                      <m:t>K</m:t>
                    </m:r>
                    <m:r>
                      <m:rPr>
                        <m:nor/>
                      </m:rPr>
                      <a:rPr kumimoji="1" lang="en-US" altLang="ja-JP" sz="1100" b="0" i="0" smtClean="0">
                        <a:latin typeface="Cambria Math" panose="02040503050406030204" pitchFamily="18" charset="0"/>
                      </a:rPr>
                      <m:t> </m:t>
                    </m:r>
                    <m:r>
                      <m:rPr>
                        <m:nor/>
                      </m:rPr>
                      <a:rPr kumimoji="1" lang="en-US" altLang="ja-JP" sz="1100" b="0" i="0" smtClean="0">
                        <a:latin typeface="Cambria Math" panose="02040503050406030204" pitchFamily="18" charset="0"/>
                      </a:rPr>
                      <m:t>kg</m:t>
                    </m:r>
                    <m:r>
                      <m:rPr>
                        <m:nor/>
                      </m:rPr>
                      <a:rPr kumimoji="1" lang="en-US" altLang="ja-JP" sz="1100" b="0" i="0" smtClean="0">
                        <a:latin typeface="Cambria Math" panose="02040503050406030204" pitchFamily="18" charset="0"/>
                      </a:rPr>
                      <m:t> </m:t>
                    </m:r>
                    <m:sSup>
                      <m:sSupPr>
                        <m:ctrlPr>
                          <a:rPr kumimoji="1" lang="en-US" altLang="ja-JP" sz="1100" b="0" i="1" smtClean="0">
                            <a:latin typeface="Cambria Math" panose="02040503050406030204" pitchFamily="18" charset="0"/>
                          </a:rPr>
                        </m:ctrlPr>
                      </m:sSupPr>
                      <m:e>
                        <m:r>
                          <m:rPr>
                            <m:nor/>
                          </m:rPr>
                          <a:rPr kumimoji="1" lang="en-US" altLang="ja-JP" sz="1100" b="0" i="0" smtClean="0">
                            <a:latin typeface="Cambria Math" panose="02040503050406030204" pitchFamily="18" charset="0"/>
                          </a:rPr>
                          <m:t>m</m:t>
                        </m:r>
                      </m:e>
                      <m:sup>
                        <m:r>
                          <m:rPr>
                            <m:nor/>
                          </m:rPr>
                          <a:rPr kumimoji="1" lang="en-US" altLang="ja-JP" sz="1100" b="0" i="0" smtClean="0">
                            <a:latin typeface="Cambria Math" panose="02040503050406030204" pitchFamily="18" charset="0"/>
                          </a:rPr>
                          <m:t>−</m:t>
                        </m:r>
                        <m:r>
                          <a:rPr kumimoji="1" lang="en-US" altLang="ja-JP" sz="1100" b="0" i="1" smtClean="0">
                            <a:latin typeface="Cambria Math" panose="02040503050406030204" pitchFamily="18" charset="0"/>
                          </a:rPr>
                          <m:t>3</m:t>
                        </m:r>
                      </m:sup>
                    </m:sSup>
                    <m:sSup>
                      <m:sSupPr>
                        <m:ctrlPr>
                          <a:rPr kumimoji="1" lang="en-US" altLang="ja-JP" sz="1100" b="0" i="1" smtClean="0">
                            <a:latin typeface="Cambria Math" panose="02040503050406030204" pitchFamily="18" charset="0"/>
                          </a:rPr>
                        </m:ctrlPr>
                      </m:sSupPr>
                      <m:e>
                        <m:r>
                          <m:rPr>
                            <m:nor/>
                          </m:rPr>
                          <a:rPr kumimoji="1" lang="en-US" altLang="ja-JP" sz="1100" b="0" i="0" smtClean="0">
                            <a:latin typeface="Cambria Math" panose="02040503050406030204" pitchFamily="18" charset="0"/>
                          </a:rPr>
                          <m:t>s</m:t>
                        </m:r>
                      </m:e>
                      <m:sup>
                        <m:r>
                          <a:rPr kumimoji="1" lang="en-US" altLang="ja-JP" sz="1100" b="0" i="1" smtClean="0">
                            <a:latin typeface="Cambria Math" panose="02040503050406030204" pitchFamily="18" charset="0"/>
                          </a:rPr>
                          <m:t>−1</m:t>
                        </m:r>
                      </m:sup>
                    </m:sSup>
                    <m:r>
                      <a:rPr kumimoji="1" lang="en-US" altLang="ja-JP" sz="1100" b="0" i="1" smtClean="0">
                        <a:latin typeface="Cambria Math" panose="02040503050406030204" pitchFamily="18" charset="0"/>
                      </a:rPr>
                      <m:t>]</m:t>
                    </m:r>
                  </m:oMath>
                </a14:m>
                <a:endParaRPr kumimoji="1" lang="ja-JP" altLang="en-US" sz="1100" dirty="0"/>
              </a:p>
            </p:txBody>
          </p:sp>
        </mc:Choice>
        <mc:Fallback xmlns="">
          <p:sp>
            <p:nvSpPr>
              <p:cNvPr id="25" name="テキスト ボックス 24">
                <a:extLst>
                  <a:ext uri="{FF2B5EF4-FFF2-40B4-BE49-F238E27FC236}">
                    <a16:creationId xmlns:a16="http://schemas.microsoft.com/office/drawing/2014/main" id="{D4EB9256-DD27-284A-62F2-1B2CFDEC4AEA}"/>
                  </a:ext>
                </a:extLst>
              </p:cNvPr>
              <p:cNvSpPr txBox="1">
                <a:spLocks noRot="1" noChangeAspect="1" noMove="1" noResize="1" noEditPoints="1" noAdjustHandles="1" noChangeArrowheads="1" noChangeShapeType="1" noTextEdit="1"/>
              </p:cNvSpPr>
              <p:nvPr/>
            </p:nvSpPr>
            <p:spPr>
              <a:xfrm>
                <a:off x="10018278" y="2371413"/>
                <a:ext cx="1368329" cy="173317"/>
              </a:xfrm>
              <a:prstGeom prst="rect">
                <a:avLst/>
              </a:prstGeom>
              <a:blipFill>
                <a:blip r:embed="rId7"/>
                <a:stretch>
                  <a:fillRect l="-6222" t="-32143" b="-46429"/>
                </a:stretch>
              </a:blipFill>
            </p:spPr>
            <p:txBody>
              <a:bodyPr/>
              <a:lstStyle/>
              <a:p>
                <a:r>
                  <a:rPr lang="ja-JP" altLang="en-US">
                    <a:noFill/>
                  </a:rPr>
                  <a:t> </a:t>
                </a:r>
              </a:p>
            </p:txBody>
          </p:sp>
        </mc:Fallback>
      </mc:AlternateContent>
      <p:sp>
        <p:nvSpPr>
          <p:cNvPr id="27" name="テキスト ボックス 26">
            <a:extLst>
              <a:ext uri="{FF2B5EF4-FFF2-40B4-BE49-F238E27FC236}">
                <a16:creationId xmlns:a16="http://schemas.microsoft.com/office/drawing/2014/main" id="{ABEEF284-0AD1-7A1A-98C3-92A03DF5BECA}"/>
              </a:ext>
            </a:extLst>
          </p:cNvPr>
          <p:cNvSpPr txBox="1"/>
          <p:nvPr/>
        </p:nvSpPr>
        <p:spPr>
          <a:xfrm>
            <a:off x="9414417" y="4800336"/>
            <a:ext cx="2175785" cy="307777"/>
          </a:xfrm>
          <a:prstGeom prst="rect">
            <a:avLst/>
          </a:prstGeom>
          <a:noFill/>
        </p:spPr>
        <p:txBody>
          <a:bodyPr wrap="square" rtlCol="0">
            <a:spAutoFit/>
          </a:bodyPr>
          <a:lstStyle/>
          <a:p>
            <a:r>
              <a:rPr kumimoji="1" lang="ja-JP" altLang="en-US" sz="1400" dirty="0"/>
              <a:t>南半球の緯度</a:t>
            </a:r>
            <a:r>
              <a:rPr kumimoji="1" lang="en-US" altLang="ja-JP" sz="1400" dirty="0"/>
              <a:t>-</a:t>
            </a:r>
            <a:r>
              <a:rPr kumimoji="1" lang="ja-JP" altLang="en-US" sz="1400" dirty="0"/>
              <a:t>高度断面</a:t>
            </a:r>
          </a:p>
        </p:txBody>
      </p:sp>
      <p:pic>
        <p:nvPicPr>
          <p:cNvPr id="30" name="図 29" descr="グラフ, テーブル&#10;&#10;自動的に生成された説明">
            <a:extLst>
              <a:ext uri="{FF2B5EF4-FFF2-40B4-BE49-F238E27FC236}">
                <a16:creationId xmlns:a16="http://schemas.microsoft.com/office/drawing/2014/main" id="{9D311F5A-5D36-12F2-33E0-6F630EBDC086}"/>
              </a:ext>
            </a:extLst>
          </p:cNvPr>
          <p:cNvPicPr>
            <a:picLocks noChangeAspect="1"/>
          </p:cNvPicPr>
          <p:nvPr/>
        </p:nvPicPr>
        <p:blipFill rotWithShape="1">
          <a:blip r:embed="rId4">
            <a:extLst>
              <a:ext uri="{28A0092B-C50C-407E-A947-70E740481C1C}">
                <a14:useLocalDpi xmlns:a14="http://schemas.microsoft.com/office/drawing/2010/main" val="0"/>
              </a:ext>
            </a:extLst>
          </a:blip>
          <a:srcRect l="68991" t="29902" r="15114" b="23210"/>
          <a:stretch/>
        </p:blipFill>
        <p:spPr>
          <a:xfrm>
            <a:off x="9786797" y="2579971"/>
            <a:ext cx="1040473" cy="2220365"/>
          </a:xfrm>
          <a:prstGeom prst="rect">
            <a:avLst/>
          </a:prstGeom>
        </p:spPr>
      </p:pic>
      <p:sp>
        <p:nvSpPr>
          <p:cNvPr id="31" name="テキスト ボックス 30">
            <a:extLst>
              <a:ext uri="{FF2B5EF4-FFF2-40B4-BE49-F238E27FC236}">
                <a16:creationId xmlns:a16="http://schemas.microsoft.com/office/drawing/2014/main" id="{9D3D31E8-D5BC-A811-70E6-2A702298A46C}"/>
              </a:ext>
            </a:extLst>
          </p:cNvPr>
          <p:cNvSpPr txBox="1"/>
          <p:nvPr/>
        </p:nvSpPr>
        <p:spPr>
          <a:xfrm>
            <a:off x="3359276" y="4659470"/>
            <a:ext cx="2175785" cy="307777"/>
          </a:xfrm>
          <a:prstGeom prst="rect">
            <a:avLst/>
          </a:prstGeom>
          <a:noFill/>
        </p:spPr>
        <p:txBody>
          <a:bodyPr wrap="square" rtlCol="0">
            <a:spAutoFit/>
          </a:bodyPr>
          <a:lstStyle/>
          <a:p>
            <a:r>
              <a:rPr kumimoji="1" lang="ja-JP" altLang="en-US" sz="1400" dirty="0"/>
              <a:t>南半球の緯度</a:t>
            </a:r>
            <a:r>
              <a:rPr kumimoji="1" lang="en-US" altLang="ja-JP" sz="1400" dirty="0"/>
              <a:t>-</a:t>
            </a:r>
            <a:r>
              <a:rPr kumimoji="1" lang="ja-JP" altLang="en-US" sz="1400" dirty="0"/>
              <a:t>高度断面</a:t>
            </a:r>
          </a:p>
        </p:txBody>
      </p:sp>
    </p:spTree>
    <p:extLst>
      <p:ext uri="{BB962C8B-B14F-4D97-AF65-F5344CB8AC3E}">
        <p14:creationId xmlns:p14="http://schemas.microsoft.com/office/powerpoint/2010/main" val="2317790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descr="グラフ&#10;&#10;自動的に生成された説明">
            <a:extLst>
              <a:ext uri="{FF2B5EF4-FFF2-40B4-BE49-F238E27FC236}">
                <a16:creationId xmlns:a16="http://schemas.microsoft.com/office/drawing/2014/main" id="{A8CB0C81-B51B-461E-1E67-B05A69D17E57}"/>
              </a:ext>
            </a:extLst>
          </p:cNvPr>
          <p:cNvPicPr>
            <a:picLocks noChangeAspect="1"/>
          </p:cNvPicPr>
          <p:nvPr/>
        </p:nvPicPr>
        <p:blipFill rotWithShape="1">
          <a:blip r:embed="rId3">
            <a:extLst>
              <a:ext uri="{28A0092B-C50C-407E-A947-70E740481C1C}">
                <a14:useLocalDpi xmlns:a14="http://schemas.microsoft.com/office/drawing/2010/main" val="0"/>
              </a:ext>
            </a:extLst>
          </a:blip>
          <a:srcRect l="36989" t="75646" r="45652" b="19751"/>
          <a:stretch/>
        </p:blipFill>
        <p:spPr>
          <a:xfrm>
            <a:off x="7891997" y="5595025"/>
            <a:ext cx="992436" cy="190359"/>
          </a:xfrm>
          <a:prstGeom prst="rect">
            <a:avLst/>
          </a:prstGeom>
        </p:spPr>
      </p:pic>
      <p:pic>
        <p:nvPicPr>
          <p:cNvPr id="12" name="図 11" descr="グラフ&#10;&#10;自動的に生成された説明">
            <a:extLst>
              <a:ext uri="{FF2B5EF4-FFF2-40B4-BE49-F238E27FC236}">
                <a16:creationId xmlns:a16="http://schemas.microsoft.com/office/drawing/2014/main" id="{CE089C48-86E3-FF19-4E54-0DD75CEEE7C5}"/>
              </a:ext>
            </a:extLst>
          </p:cNvPr>
          <p:cNvPicPr>
            <a:picLocks noChangeAspect="1"/>
          </p:cNvPicPr>
          <p:nvPr/>
        </p:nvPicPr>
        <p:blipFill rotWithShape="1">
          <a:blip r:embed="rId4">
            <a:extLst>
              <a:ext uri="{28A0092B-C50C-407E-A947-70E740481C1C}">
                <a14:useLocalDpi xmlns:a14="http://schemas.microsoft.com/office/drawing/2010/main" val="0"/>
              </a:ext>
            </a:extLst>
          </a:blip>
          <a:srcRect l="18520" t="6861" r="34369" b="23419"/>
          <a:stretch/>
        </p:blipFill>
        <p:spPr>
          <a:xfrm>
            <a:off x="8126007" y="3309064"/>
            <a:ext cx="2167075" cy="2320182"/>
          </a:xfrm>
          <a:prstGeom prst="rect">
            <a:avLst/>
          </a:prstGeom>
        </p:spPr>
      </p:pic>
      <p:pic>
        <p:nvPicPr>
          <p:cNvPr id="11" name="図 10" descr="グラフ&#10;&#10;自動的に生成された説明">
            <a:extLst>
              <a:ext uri="{FF2B5EF4-FFF2-40B4-BE49-F238E27FC236}">
                <a16:creationId xmlns:a16="http://schemas.microsoft.com/office/drawing/2014/main" id="{FD5029AB-BFA7-81DA-5877-B52906AB40F1}"/>
              </a:ext>
            </a:extLst>
          </p:cNvPr>
          <p:cNvPicPr>
            <a:picLocks noChangeAspect="1"/>
          </p:cNvPicPr>
          <p:nvPr/>
        </p:nvPicPr>
        <p:blipFill rotWithShape="1">
          <a:blip r:embed="rId5">
            <a:extLst>
              <a:ext uri="{28A0092B-C50C-407E-A947-70E740481C1C}">
                <a14:useLocalDpi xmlns:a14="http://schemas.microsoft.com/office/drawing/2010/main" val="0"/>
              </a:ext>
            </a:extLst>
          </a:blip>
          <a:srcRect l="18719" t="6861" r="34369" b="23419"/>
          <a:stretch/>
        </p:blipFill>
        <p:spPr>
          <a:xfrm>
            <a:off x="6106908" y="3309064"/>
            <a:ext cx="2157929" cy="2320182"/>
          </a:xfrm>
          <a:prstGeom prst="rect">
            <a:avLst/>
          </a:prstGeom>
        </p:spPr>
      </p:pic>
      <p:pic>
        <p:nvPicPr>
          <p:cNvPr id="10" name="図 9" descr="グラフ&#10;&#10;自動的に生成された説明">
            <a:extLst>
              <a:ext uri="{FF2B5EF4-FFF2-40B4-BE49-F238E27FC236}">
                <a16:creationId xmlns:a16="http://schemas.microsoft.com/office/drawing/2014/main" id="{539EEDA8-8539-3987-9B10-3A59B4C98B80}"/>
              </a:ext>
            </a:extLst>
          </p:cNvPr>
          <p:cNvPicPr>
            <a:picLocks noChangeAspect="1"/>
          </p:cNvPicPr>
          <p:nvPr/>
        </p:nvPicPr>
        <p:blipFill rotWithShape="1">
          <a:blip r:embed="rId6">
            <a:extLst>
              <a:ext uri="{28A0092B-C50C-407E-A947-70E740481C1C}">
                <a14:useLocalDpi xmlns:a14="http://schemas.microsoft.com/office/drawing/2010/main" val="0"/>
              </a:ext>
            </a:extLst>
          </a:blip>
          <a:srcRect l="18719" t="6861" r="34369" b="23419"/>
          <a:stretch/>
        </p:blipFill>
        <p:spPr>
          <a:xfrm>
            <a:off x="4081109" y="3309063"/>
            <a:ext cx="2157929" cy="2320183"/>
          </a:xfrm>
          <a:prstGeom prst="rect">
            <a:avLst/>
          </a:prstGeom>
        </p:spPr>
      </p:pic>
      <p:pic>
        <p:nvPicPr>
          <p:cNvPr id="9" name="図 8" descr="グラフ&#10;&#10;自動的に生成された説明">
            <a:extLst>
              <a:ext uri="{FF2B5EF4-FFF2-40B4-BE49-F238E27FC236}">
                <a16:creationId xmlns:a16="http://schemas.microsoft.com/office/drawing/2014/main" id="{8FAEED27-F971-1229-66F0-4F639FA09F52}"/>
              </a:ext>
            </a:extLst>
          </p:cNvPr>
          <p:cNvPicPr>
            <a:picLocks noChangeAspect="1"/>
          </p:cNvPicPr>
          <p:nvPr/>
        </p:nvPicPr>
        <p:blipFill rotWithShape="1">
          <a:blip r:embed="rId7">
            <a:extLst>
              <a:ext uri="{28A0092B-C50C-407E-A947-70E740481C1C}">
                <a14:useLocalDpi xmlns:a14="http://schemas.microsoft.com/office/drawing/2010/main" val="0"/>
              </a:ext>
            </a:extLst>
          </a:blip>
          <a:srcRect l="18719" t="6861" r="34369" b="23419"/>
          <a:stretch/>
        </p:blipFill>
        <p:spPr>
          <a:xfrm>
            <a:off x="2035842" y="3302009"/>
            <a:ext cx="2157929" cy="2320182"/>
          </a:xfrm>
          <a:prstGeom prst="rect">
            <a:avLst/>
          </a:prstGeom>
        </p:spPr>
      </p:pic>
      <p:pic>
        <p:nvPicPr>
          <p:cNvPr id="8" name="図 7" descr="グラフ, テーブル&#10;&#10;自動的に生成された説明">
            <a:extLst>
              <a:ext uri="{FF2B5EF4-FFF2-40B4-BE49-F238E27FC236}">
                <a16:creationId xmlns:a16="http://schemas.microsoft.com/office/drawing/2014/main" id="{473619F0-B5D9-614A-3987-35BB6835FBD9}"/>
              </a:ext>
            </a:extLst>
          </p:cNvPr>
          <p:cNvPicPr>
            <a:picLocks noChangeAspect="1"/>
          </p:cNvPicPr>
          <p:nvPr/>
        </p:nvPicPr>
        <p:blipFill rotWithShape="1">
          <a:blip r:embed="rId8">
            <a:extLst>
              <a:ext uri="{28A0092B-C50C-407E-A947-70E740481C1C}">
                <a14:useLocalDpi xmlns:a14="http://schemas.microsoft.com/office/drawing/2010/main" val="0"/>
              </a:ext>
            </a:extLst>
          </a:blip>
          <a:srcRect l="18719" t="6861" r="34369" b="23419"/>
          <a:stretch/>
        </p:blipFill>
        <p:spPr>
          <a:xfrm>
            <a:off x="-1" y="3302021"/>
            <a:ext cx="2157929" cy="2320182"/>
          </a:xfrm>
          <a:prstGeom prst="rect">
            <a:avLst/>
          </a:prstGeom>
        </p:spPr>
      </p:pic>
      <p:pic>
        <p:nvPicPr>
          <p:cNvPr id="27" name="図 26" descr="グラフ&#10;&#10;自動的に生成された説明">
            <a:extLst>
              <a:ext uri="{FF2B5EF4-FFF2-40B4-BE49-F238E27FC236}">
                <a16:creationId xmlns:a16="http://schemas.microsoft.com/office/drawing/2014/main" id="{E0DC0FAD-3EF4-165B-63E1-7430DD6E6343}"/>
              </a:ext>
            </a:extLst>
          </p:cNvPr>
          <p:cNvPicPr>
            <a:picLocks noChangeAspect="1"/>
          </p:cNvPicPr>
          <p:nvPr/>
        </p:nvPicPr>
        <p:blipFill rotWithShape="1">
          <a:blip r:embed="rId3">
            <a:extLst>
              <a:ext uri="{28A0092B-C50C-407E-A947-70E740481C1C}">
                <a14:useLocalDpi xmlns:a14="http://schemas.microsoft.com/office/drawing/2010/main" val="0"/>
              </a:ext>
            </a:extLst>
          </a:blip>
          <a:srcRect l="36989" t="75646" r="45652" b="19751"/>
          <a:stretch/>
        </p:blipFill>
        <p:spPr>
          <a:xfrm>
            <a:off x="7768322" y="2708895"/>
            <a:ext cx="1016756" cy="195024"/>
          </a:xfrm>
          <a:prstGeom prst="rect">
            <a:avLst/>
          </a:prstGeom>
        </p:spPr>
      </p:pic>
      <p:sp>
        <p:nvSpPr>
          <p:cNvPr id="14" name="タイトル 1">
            <a:extLst>
              <a:ext uri="{FF2B5EF4-FFF2-40B4-BE49-F238E27FC236}">
                <a16:creationId xmlns:a16="http://schemas.microsoft.com/office/drawing/2014/main" id="{A1A4FF22-E9D7-327A-C72B-9CAE3D2C9E91}"/>
              </a:ext>
            </a:extLst>
          </p:cNvPr>
          <p:cNvSpPr>
            <a:spLocks noGrp="1"/>
          </p:cNvSpPr>
          <p:nvPr>
            <p:ph type="title"/>
          </p:nvPr>
        </p:nvSpPr>
        <p:spPr>
          <a:xfrm>
            <a:off x="0" y="0"/>
            <a:ext cx="9098973" cy="646331"/>
          </a:xfrm>
        </p:spPr>
        <p:txBody>
          <a:bodyPr>
            <a:normAutofit/>
          </a:bodyPr>
          <a:lstStyle/>
          <a:p>
            <a:r>
              <a:rPr lang="ja-JP" altLang="en-US" sz="3600" dirty="0"/>
              <a:t>６</a:t>
            </a:r>
            <a:r>
              <a:rPr lang="en-US" altLang="ja-JP" sz="3600" dirty="0"/>
              <a:t>.</a:t>
            </a:r>
            <a:r>
              <a:rPr lang="ja-JP" altLang="en-US" sz="3600" dirty="0"/>
              <a:t> 結果 </a:t>
            </a:r>
            <a:r>
              <a:rPr lang="en-US" altLang="ja-JP" sz="3600" dirty="0"/>
              <a:t>–</a:t>
            </a:r>
            <a:r>
              <a:rPr lang="ja-JP" altLang="en-US" sz="3600" dirty="0"/>
              <a:t> 渦位と渦熱輸送 </a:t>
            </a:r>
            <a:r>
              <a:rPr lang="en-US" altLang="ja-JP" sz="3600" dirty="0"/>
              <a:t>–</a:t>
            </a:r>
            <a:endParaRPr kumimoji="1" lang="ja-JP" altLang="en-US" sz="3600" dirty="0"/>
          </a:p>
        </p:txBody>
      </p:sp>
      <p:pic>
        <p:nvPicPr>
          <p:cNvPr id="13" name="図 12" descr="ダイアグラム&#10;&#10;自動的に生成された説明">
            <a:extLst>
              <a:ext uri="{FF2B5EF4-FFF2-40B4-BE49-F238E27FC236}">
                <a16:creationId xmlns:a16="http://schemas.microsoft.com/office/drawing/2014/main" id="{7FE6A5FB-D859-7E70-1945-3423B80865B2}"/>
              </a:ext>
            </a:extLst>
          </p:cNvPr>
          <p:cNvPicPr>
            <a:picLocks noChangeAspect="1"/>
          </p:cNvPicPr>
          <p:nvPr/>
        </p:nvPicPr>
        <p:blipFill rotWithShape="1">
          <a:blip r:embed="rId9">
            <a:extLst>
              <a:ext uri="{28A0092B-C50C-407E-A947-70E740481C1C}">
                <a14:useLocalDpi xmlns:a14="http://schemas.microsoft.com/office/drawing/2010/main" val="0"/>
              </a:ext>
            </a:extLst>
          </a:blip>
          <a:srcRect l="18214" t="7128" r="34219" b="23768"/>
          <a:stretch/>
        </p:blipFill>
        <p:spPr>
          <a:xfrm>
            <a:off x="0" y="511699"/>
            <a:ext cx="2133607" cy="2242412"/>
          </a:xfrm>
          <a:prstGeom prst="rect">
            <a:avLst/>
          </a:prstGeom>
        </p:spPr>
      </p:pic>
      <p:pic>
        <p:nvPicPr>
          <p:cNvPr id="15" name="図 14" descr="ダイアグラム&#10;&#10;自動的に生成された説明">
            <a:extLst>
              <a:ext uri="{FF2B5EF4-FFF2-40B4-BE49-F238E27FC236}">
                <a16:creationId xmlns:a16="http://schemas.microsoft.com/office/drawing/2014/main" id="{F17EDFA9-8C54-C890-1097-C18819DBDC78}"/>
              </a:ext>
            </a:extLst>
          </p:cNvPr>
          <p:cNvPicPr>
            <a:picLocks noChangeAspect="1"/>
          </p:cNvPicPr>
          <p:nvPr/>
        </p:nvPicPr>
        <p:blipFill rotWithShape="1">
          <a:blip r:embed="rId10">
            <a:extLst>
              <a:ext uri="{28A0092B-C50C-407E-A947-70E740481C1C}">
                <a14:useLocalDpi xmlns:a14="http://schemas.microsoft.com/office/drawing/2010/main" val="0"/>
              </a:ext>
            </a:extLst>
          </a:blip>
          <a:srcRect l="22198" t="7128" r="34219" b="23768"/>
          <a:stretch/>
        </p:blipFill>
        <p:spPr>
          <a:xfrm>
            <a:off x="2147853" y="511699"/>
            <a:ext cx="1954924" cy="2242411"/>
          </a:xfrm>
          <a:prstGeom prst="rect">
            <a:avLst/>
          </a:prstGeom>
        </p:spPr>
      </p:pic>
      <p:pic>
        <p:nvPicPr>
          <p:cNvPr id="16" name="図 15" descr="グラフ, ダイアグラム&#10;&#10;自動的に生成された説明">
            <a:extLst>
              <a:ext uri="{FF2B5EF4-FFF2-40B4-BE49-F238E27FC236}">
                <a16:creationId xmlns:a16="http://schemas.microsoft.com/office/drawing/2014/main" id="{AA9C5218-AD32-99EB-DB0D-326EAF1B4DF1}"/>
              </a:ext>
            </a:extLst>
          </p:cNvPr>
          <p:cNvPicPr>
            <a:picLocks noChangeAspect="1"/>
          </p:cNvPicPr>
          <p:nvPr/>
        </p:nvPicPr>
        <p:blipFill rotWithShape="1">
          <a:blip r:embed="rId11">
            <a:extLst>
              <a:ext uri="{28A0092B-C50C-407E-A947-70E740481C1C}">
                <a14:useLocalDpi xmlns:a14="http://schemas.microsoft.com/office/drawing/2010/main" val="0"/>
              </a:ext>
            </a:extLst>
          </a:blip>
          <a:srcRect l="22198" t="7129" r="34219" b="23768"/>
          <a:stretch/>
        </p:blipFill>
        <p:spPr>
          <a:xfrm>
            <a:off x="4083781" y="511699"/>
            <a:ext cx="1954923" cy="2242412"/>
          </a:xfrm>
          <a:prstGeom prst="rect">
            <a:avLst/>
          </a:prstGeom>
        </p:spPr>
      </p:pic>
      <p:pic>
        <p:nvPicPr>
          <p:cNvPr id="17" name="図 16" descr="グラフ, ダイアグラム&#10;&#10;自動的に生成された説明">
            <a:extLst>
              <a:ext uri="{FF2B5EF4-FFF2-40B4-BE49-F238E27FC236}">
                <a16:creationId xmlns:a16="http://schemas.microsoft.com/office/drawing/2014/main" id="{896CEEFF-DF81-3217-D043-B90E6CFC42B7}"/>
              </a:ext>
            </a:extLst>
          </p:cNvPr>
          <p:cNvPicPr>
            <a:picLocks noChangeAspect="1"/>
          </p:cNvPicPr>
          <p:nvPr/>
        </p:nvPicPr>
        <p:blipFill rotWithShape="1">
          <a:blip r:embed="rId12">
            <a:extLst>
              <a:ext uri="{28A0092B-C50C-407E-A947-70E740481C1C}">
                <a14:useLocalDpi xmlns:a14="http://schemas.microsoft.com/office/drawing/2010/main" val="0"/>
              </a:ext>
            </a:extLst>
          </a:blip>
          <a:srcRect l="22198" t="7129" r="34219" b="23768"/>
          <a:stretch/>
        </p:blipFill>
        <p:spPr>
          <a:xfrm>
            <a:off x="6029206" y="511700"/>
            <a:ext cx="1954923" cy="2242412"/>
          </a:xfrm>
          <a:prstGeom prst="rect">
            <a:avLst/>
          </a:prstGeom>
        </p:spPr>
      </p:pic>
      <p:pic>
        <p:nvPicPr>
          <p:cNvPr id="18" name="図 17" descr="グラフ&#10;&#10;自動的に生成された説明">
            <a:extLst>
              <a:ext uri="{FF2B5EF4-FFF2-40B4-BE49-F238E27FC236}">
                <a16:creationId xmlns:a16="http://schemas.microsoft.com/office/drawing/2014/main" id="{18CDEFBF-50CE-58AE-E160-FE71DA1A71F2}"/>
              </a:ext>
            </a:extLst>
          </p:cNvPr>
          <p:cNvPicPr>
            <a:picLocks noChangeAspect="1"/>
          </p:cNvPicPr>
          <p:nvPr/>
        </p:nvPicPr>
        <p:blipFill rotWithShape="1">
          <a:blip r:embed="rId3">
            <a:extLst>
              <a:ext uri="{28A0092B-C50C-407E-A947-70E740481C1C}">
                <a14:useLocalDpi xmlns:a14="http://schemas.microsoft.com/office/drawing/2010/main" val="0"/>
              </a:ext>
            </a:extLst>
          </a:blip>
          <a:srcRect l="22198" t="7129" r="22742" b="23768"/>
          <a:stretch/>
        </p:blipFill>
        <p:spPr>
          <a:xfrm>
            <a:off x="7965133" y="511700"/>
            <a:ext cx="2469695" cy="2242411"/>
          </a:xfrm>
          <a:prstGeom prst="rect">
            <a:avLst/>
          </a:prstGeom>
        </p:spPr>
      </p:pic>
      <p:sp>
        <p:nvSpPr>
          <p:cNvPr id="25" name="テキスト ボックス 24">
            <a:extLst>
              <a:ext uri="{FF2B5EF4-FFF2-40B4-BE49-F238E27FC236}">
                <a16:creationId xmlns:a16="http://schemas.microsoft.com/office/drawing/2014/main" id="{D201794A-DE9E-CB5A-4F7C-FC69835B6185}"/>
              </a:ext>
            </a:extLst>
          </p:cNvPr>
          <p:cNvSpPr txBox="1"/>
          <p:nvPr/>
        </p:nvSpPr>
        <p:spPr>
          <a:xfrm>
            <a:off x="287932" y="2863932"/>
            <a:ext cx="7498352" cy="338554"/>
          </a:xfrm>
          <a:prstGeom prst="rect">
            <a:avLst/>
          </a:prstGeom>
          <a:noFill/>
        </p:spPr>
        <p:txBody>
          <a:bodyPr wrap="square" rtlCol="0">
            <a:spAutoFit/>
          </a:bodyPr>
          <a:lstStyle/>
          <a:p>
            <a:pPr marL="285750" indent="-285750">
              <a:buFont typeface="Wingdings" panose="05000000000000000000" pitchFamily="2" charset="2"/>
              <a:buChar char="n"/>
            </a:pPr>
            <a:r>
              <a:rPr kumimoji="1" lang="ja-JP" altLang="en-US" sz="1600" dirty="0"/>
              <a:t>いずれの場合も</a:t>
            </a:r>
            <a:r>
              <a:rPr lang="ja-JP" altLang="en-US" sz="1600" dirty="0"/>
              <a:t>等温位線に沿った負の渦位勾配が存在する</a:t>
            </a:r>
            <a:endParaRPr kumimoji="1" lang="en-US" altLang="ja-JP" sz="1600" dirty="0"/>
          </a:p>
        </p:txBody>
      </p:sp>
      <p:sp>
        <p:nvSpPr>
          <p:cNvPr id="35" name="テキスト ボックス 34">
            <a:extLst>
              <a:ext uri="{FF2B5EF4-FFF2-40B4-BE49-F238E27FC236}">
                <a16:creationId xmlns:a16="http://schemas.microsoft.com/office/drawing/2014/main" id="{39BCE90B-517B-8A89-552F-A6733854EC59}"/>
              </a:ext>
            </a:extLst>
          </p:cNvPr>
          <p:cNvSpPr txBox="1"/>
          <p:nvPr/>
        </p:nvSpPr>
        <p:spPr>
          <a:xfrm>
            <a:off x="10262743" y="3177364"/>
            <a:ext cx="2167075" cy="584775"/>
          </a:xfrm>
          <a:prstGeom prst="rect">
            <a:avLst/>
          </a:prstGeom>
          <a:noFill/>
        </p:spPr>
        <p:txBody>
          <a:bodyPr wrap="square" rtlCol="0">
            <a:spAutoFit/>
          </a:bodyPr>
          <a:lstStyle/>
          <a:p>
            <a:r>
              <a:rPr kumimoji="1" lang="ja-JP" altLang="en-US" sz="1600" dirty="0"/>
              <a:t>渦熱輸送 </a:t>
            </a:r>
            <a:r>
              <a:rPr kumimoji="1" lang="en-US" altLang="ja-JP" sz="1600" dirty="0"/>
              <a:t>(</a:t>
            </a:r>
            <a:r>
              <a:rPr kumimoji="1" lang="ja-JP" altLang="en-US" sz="1600" dirty="0"/>
              <a:t>ベクトル</a:t>
            </a:r>
            <a:r>
              <a:rPr kumimoji="1" lang="en-US" altLang="ja-JP" sz="1600" dirty="0"/>
              <a:t>)</a:t>
            </a:r>
            <a:r>
              <a:rPr kumimoji="1" lang="ja-JP" altLang="en-US" sz="1600" dirty="0"/>
              <a:t> とその収束 </a:t>
            </a:r>
            <a:r>
              <a:rPr kumimoji="1" lang="en-US" altLang="ja-JP" sz="1600" dirty="0"/>
              <a:t>(</a:t>
            </a:r>
            <a:r>
              <a:rPr kumimoji="1" lang="ja-JP" altLang="en-US" sz="1600" dirty="0"/>
              <a:t>色</a:t>
            </a:r>
            <a:r>
              <a:rPr kumimoji="1" lang="en-US" altLang="ja-JP" sz="1600" dirty="0"/>
              <a:t>)</a:t>
            </a:r>
            <a:r>
              <a:rPr kumimoji="1" lang="ja-JP" altLang="en-US" sz="1600" dirty="0"/>
              <a:t> </a:t>
            </a:r>
          </a:p>
        </p:txBody>
      </p:sp>
      <p:sp>
        <p:nvSpPr>
          <p:cNvPr id="37" name="テキスト ボックス 36">
            <a:extLst>
              <a:ext uri="{FF2B5EF4-FFF2-40B4-BE49-F238E27FC236}">
                <a16:creationId xmlns:a16="http://schemas.microsoft.com/office/drawing/2014/main" id="{F986CC8F-04C5-2BA3-6ED1-D3E3EDE3B609}"/>
              </a:ext>
            </a:extLst>
          </p:cNvPr>
          <p:cNvSpPr txBox="1"/>
          <p:nvPr/>
        </p:nvSpPr>
        <p:spPr>
          <a:xfrm>
            <a:off x="287932" y="5787855"/>
            <a:ext cx="10742548" cy="1077218"/>
          </a:xfrm>
          <a:prstGeom prst="rect">
            <a:avLst/>
          </a:prstGeom>
          <a:noFill/>
        </p:spPr>
        <p:txBody>
          <a:bodyPr wrap="square" rtlCol="0">
            <a:spAutoFit/>
          </a:bodyPr>
          <a:lstStyle/>
          <a:p>
            <a:pPr marL="285750" indent="-285750">
              <a:buFont typeface="Wingdings" panose="05000000000000000000" pitchFamily="2" charset="2"/>
              <a:buChar char="n"/>
            </a:pPr>
            <a:r>
              <a:rPr kumimoji="1" lang="en-US" altLang="ja-JP" sz="1600" dirty="0"/>
              <a:t>exp1‐4 </a:t>
            </a:r>
            <a:r>
              <a:rPr kumimoji="1" lang="ja-JP" altLang="en-US" sz="1600" dirty="0"/>
              <a:t>では高緯度と中緯度に</a:t>
            </a:r>
            <a:r>
              <a:rPr lang="ja-JP" altLang="en-US" sz="1600" dirty="0"/>
              <a:t>極向きかつ上向きの渦熱輸送</a:t>
            </a:r>
            <a:r>
              <a:rPr kumimoji="1" lang="ja-JP" altLang="en-US" sz="1600" dirty="0"/>
              <a:t>の大きな領域 </a:t>
            </a:r>
            <a:endParaRPr kumimoji="1" lang="en-US" altLang="ja-JP" sz="1600" dirty="0"/>
          </a:p>
          <a:p>
            <a:pPr marL="285750" indent="-285750">
              <a:buFont typeface="Wingdings" panose="05000000000000000000" pitchFamily="2" charset="2"/>
              <a:buChar char="n"/>
            </a:pPr>
            <a:r>
              <a:rPr kumimoji="1" lang="en-US" altLang="ja-JP" sz="1600" dirty="0"/>
              <a:t>exp3‐4 </a:t>
            </a:r>
            <a:r>
              <a:rPr kumimoji="1" lang="ja-JP" altLang="en-US" sz="1600" dirty="0"/>
              <a:t>の渦熱輸送は </a:t>
            </a:r>
            <a:r>
              <a:rPr kumimoji="1" lang="en-US" altLang="ja-JP" sz="1600" dirty="0"/>
              <a:t>exp1</a:t>
            </a:r>
            <a:r>
              <a:rPr kumimoji="1" lang="ja-JP" altLang="en-US" sz="1600" dirty="0"/>
              <a:t> よりも大きい</a:t>
            </a:r>
            <a:endParaRPr kumimoji="1" lang="en-US" altLang="ja-JP" sz="1600" dirty="0"/>
          </a:p>
          <a:p>
            <a:pPr marL="285750" indent="-285750">
              <a:buFont typeface="Wingdings" panose="05000000000000000000" pitchFamily="2" charset="2"/>
              <a:buChar char="n"/>
            </a:pPr>
            <a:r>
              <a:rPr kumimoji="1" lang="en-US" altLang="ja-JP" sz="1600" dirty="0"/>
              <a:t>exp5 </a:t>
            </a:r>
            <a:r>
              <a:rPr kumimoji="1" lang="ja-JP" altLang="en-US" sz="1600" dirty="0"/>
              <a:t>は他よりも渦熱輸送が弱いが</a:t>
            </a:r>
            <a:r>
              <a:rPr kumimoji="1" lang="en-US" altLang="ja-JP" sz="1600" dirty="0"/>
              <a:t>,</a:t>
            </a:r>
            <a:r>
              <a:rPr lang="ja-JP" altLang="en-US" sz="1600" dirty="0"/>
              <a:t>極向きかつ上向きの渦熱輸送が見られる</a:t>
            </a:r>
            <a:endParaRPr lang="en-US" altLang="ja-JP" sz="1600" dirty="0"/>
          </a:p>
          <a:p>
            <a:r>
              <a:rPr kumimoji="1" lang="ja-JP" altLang="en-US" sz="1600" dirty="0"/>
              <a:t>       </a:t>
            </a:r>
            <a:r>
              <a:rPr kumimoji="1" lang="en-US" altLang="ja-JP" sz="1600" dirty="0"/>
              <a:t> </a:t>
            </a:r>
            <a:r>
              <a:rPr kumimoji="1" lang="ja-JP" altLang="en-US" sz="1600" dirty="0"/>
              <a:t>→乾燥対流調節によって鉛直方向に熱が輸送されたために、渦熱輸送が弱くなった？</a:t>
            </a:r>
            <a:endParaRPr kumimoji="1" lang="en-US" altLang="ja-JP" sz="1600" dirty="0"/>
          </a:p>
        </p:txBody>
      </p:sp>
      <p:sp>
        <p:nvSpPr>
          <p:cNvPr id="2" name="テキスト ボックス 1">
            <a:extLst>
              <a:ext uri="{FF2B5EF4-FFF2-40B4-BE49-F238E27FC236}">
                <a16:creationId xmlns:a16="http://schemas.microsoft.com/office/drawing/2014/main" id="{0253A9C4-9AEF-E845-47FA-4F8ABAE956A9}"/>
              </a:ext>
            </a:extLst>
          </p:cNvPr>
          <p:cNvSpPr txBox="1"/>
          <p:nvPr/>
        </p:nvSpPr>
        <p:spPr>
          <a:xfrm>
            <a:off x="10434828" y="738054"/>
            <a:ext cx="1652069" cy="584775"/>
          </a:xfrm>
          <a:prstGeom prst="rect">
            <a:avLst/>
          </a:prstGeom>
          <a:noFill/>
        </p:spPr>
        <p:txBody>
          <a:bodyPr wrap="square" rtlCol="0">
            <a:spAutoFit/>
          </a:bodyPr>
          <a:lstStyle/>
          <a:p>
            <a:r>
              <a:rPr kumimoji="1" lang="ja-JP" altLang="en-US" sz="1600" dirty="0"/>
              <a:t>渦位 </a:t>
            </a:r>
            <a:r>
              <a:rPr kumimoji="1" lang="en-US" altLang="ja-JP" sz="1600" dirty="0"/>
              <a:t>(</a:t>
            </a:r>
            <a:r>
              <a:rPr kumimoji="1" lang="ja-JP" altLang="en-US" sz="1600" dirty="0"/>
              <a:t>色</a:t>
            </a:r>
            <a:r>
              <a:rPr kumimoji="1" lang="en-US" altLang="ja-JP" sz="1600" dirty="0"/>
              <a:t>)</a:t>
            </a:r>
            <a:r>
              <a:rPr kumimoji="1" lang="ja-JP" altLang="en-US" sz="1600" dirty="0"/>
              <a:t> と</a:t>
            </a:r>
            <a:endParaRPr kumimoji="1" lang="en-US" altLang="ja-JP" sz="1600" dirty="0"/>
          </a:p>
          <a:p>
            <a:r>
              <a:rPr kumimoji="1" lang="ja-JP" altLang="en-US" sz="1600" dirty="0"/>
              <a:t>温位 </a:t>
            </a:r>
            <a:r>
              <a:rPr kumimoji="1" lang="en-US" altLang="ja-JP" sz="1600" dirty="0"/>
              <a:t>(</a:t>
            </a:r>
            <a:r>
              <a:rPr kumimoji="1" lang="ja-JP" altLang="en-US" sz="1600" dirty="0"/>
              <a:t>等値線</a:t>
            </a:r>
            <a:r>
              <a:rPr kumimoji="1" lang="en-US" altLang="ja-JP" sz="1600" dirty="0"/>
              <a:t>)</a:t>
            </a:r>
            <a:r>
              <a:rPr kumimoji="1" lang="ja-JP" altLang="en-US" sz="1600" dirty="0"/>
              <a:t> </a:t>
            </a:r>
          </a:p>
        </p:txBody>
      </p:sp>
      <p:pic>
        <p:nvPicPr>
          <p:cNvPr id="20" name="図 19" descr="グラフ, テーブル&#10;&#10;自動的に生成された説明">
            <a:extLst>
              <a:ext uri="{FF2B5EF4-FFF2-40B4-BE49-F238E27FC236}">
                <a16:creationId xmlns:a16="http://schemas.microsoft.com/office/drawing/2014/main" id="{42CCE48A-3959-C1E8-05B9-5C703C3782F5}"/>
              </a:ext>
            </a:extLst>
          </p:cNvPr>
          <p:cNvPicPr>
            <a:picLocks noChangeAspect="1"/>
          </p:cNvPicPr>
          <p:nvPr/>
        </p:nvPicPr>
        <p:blipFill rotWithShape="1">
          <a:blip r:embed="rId8">
            <a:extLst>
              <a:ext uri="{28A0092B-C50C-407E-A947-70E740481C1C}">
                <a14:useLocalDpi xmlns:a14="http://schemas.microsoft.com/office/drawing/2010/main" val="0"/>
              </a:ext>
            </a:extLst>
          </a:blip>
          <a:srcRect l="68927" t="25948" r="14852" b="23714"/>
          <a:stretch/>
        </p:blipFill>
        <p:spPr>
          <a:xfrm>
            <a:off x="10290636" y="3893839"/>
            <a:ext cx="746202" cy="1675164"/>
          </a:xfrm>
          <a:prstGeom prst="rect">
            <a:avLst/>
          </a:prstGeom>
        </p:spPr>
      </p:pic>
      <p:sp>
        <p:nvSpPr>
          <p:cNvPr id="23" name="楕円 22">
            <a:extLst>
              <a:ext uri="{FF2B5EF4-FFF2-40B4-BE49-F238E27FC236}">
                <a16:creationId xmlns:a16="http://schemas.microsoft.com/office/drawing/2014/main" id="{959FF12E-C3D9-6DC4-0446-1A949477E210}"/>
              </a:ext>
            </a:extLst>
          </p:cNvPr>
          <p:cNvSpPr/>
          <p:nvPr/>
        </p:nvSpPr>
        <p:spPr>
          <a:xfrm rot="20488155">
            <a:off x="573569" y="3914004"/>
            <a:ext cx="407367" cy="103608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C0367750-90E3-0D1D-220D-80E8D2FD9C7D}"/>
              </a:ext>
            </a:extLst>
          </p:cNvPr>
          <p:cNvSpPr/>
          <p:nvPr/>
        </p:nvSpPr>
        <p:spPr>
          <a:xfrm rot="18420985">
            <a:off x="971624" y="3593930"/>
            <a:ext cx="560444" cy="78859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楕円 29">
            <a:extLst>
              <a:ext uri="{FF2B5EF4-FFF2-40B4-BE49-F238E27FC236}">
                <a16:creationId xmlns:a16="http://schemas.microsoft.com/office/drawing/2014/main" id="{2B952293-DF9C-144D-59B0-E3CC09AFBDE7}"/>
              </a:ext>
            </a:extLst>
          </p:cNvPr>
          <p:cNvSpPr/>
          <p:nvPr/>
        </p:nvSpPr>
        <p:spPr>
          <a:xfrm rot="18420985">
            <a:off x="2938068" y="3525649"/>
            <a:ext cx="636105" cy="95039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楕円 30">
            <a:extLst>
              <a:ext uri="{FF2B5EF4-FFF2-40B4-BE49-F238E27FC236}">
                <a16:creationId xmlns:a16="http://schemas.microsoft.com/office/drawing/2014/main" id="{7C1DB56A-6706-A13E-5862-05ADDB5E49FA}"/>
              </a:ext>
            </a:extLst>
          </p:cNvPr>
          <p:cNvSpPr/>
          <p:nvPr/>
        </p:nvSpPr>
        <p:spPr>
          <a:xfrm rot="20367508">
            <a:off x="2527484" y="3903398"/>
            <a:ext cx="459039" cy="106749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a:extLst>
              <a:ext uri="{FF2B5EF4-FFF2-40B4-BE49-F238E27FC236}">
                <a16:creationId xmlns:a16="http://schemas.microsoft.com/office/drawing/2014/main" id="{2CF2F1CD-7572-334B-202E-C4BA8D11F5F9}"/>
              </a:ext>
            </a:extLst>
          </p:cNvPr>
          <p:cNvSpPr/>
          <p:nvPr/>
        </p:nvSpPr>
        <p:spPr>
          <a:xfrm rot="20491997">
            <a:off x="4526188" y="3877605"/>
            <a:ext cx="529002" cy="106749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a:extLst>
              <a:ext uri="{FF2B5EF4-FFF2-40B4-BE49-F238E27FC236}">
                <a16:creationId xmlns:a16="http://schemas.microsoft.com/office/drawing/2014/main" id="{219EEA7B-19A9-8BAC-A97F-A3A6810991D6}"/>
              </a:ext>
            </a:extLst>
          </p:cNvPr>
          <p:cNvSpPr/>
          <p:nvPr/>
        </p:nvSpPr>
        <p:spPr>
          <a:xfrm rot="18028740">
            <a:off x="5053028" y="3477180"/>
            <a:ext cx="541362" cy="95645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楕円 33">
            <a:extLst>
              <a:ext uri="{FF2B5EF4-FFF2-40B4-BE49-F238E27FC236}">
                <a16:creationId xmlns:a16="http://schemas.microsoft.com/office/drawing/2014/main" id="{252F2E2E-8EBB-D13B-837F-DC7EF1D9EE4B}"/>
              </a:ext>
            </a:extLst>
          </p:cNvPr>
          <p:cNvSpPr/>
          <p:nvPr/>
        </p:nvSpPr>
        <p:spPr>
          <a:xfrm rot="17151950">
            <a:off x="7087302" y="3454947"/>
            <a:ext cx="541362" cy="98332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楕円 35">
            <a:extLst>
              <a:ext uri="{FF2B5EF4-FFF2-40B4-BE49-F238E27FC236}">
                <a16:creationId xmlns:a16="http://schemas.microsoft.com/office/drawing/2014/main" id="{19C9CCC7-C2D8-710F-9861-7A5FCFFE7DD4}"/>
              </a:ext>
            </a:extLst>
          </p:cNvPr>
          <p:cNvSpPr/>
          <p:nvPr/>
        </p:nvSpPr>
        <p:spPr>
          <a:xfrm rot="20491997">
            <a:off x="6597551" y="3900155"/>
            <a:ext cx="483856" cy="104083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楕円 37">
            <a:extLst>
              <a:ext uri="{FF2B5EF4-FFF2-40B4-BE49-F238E27FC236}">
                <a16:creationId xmlns:a16="http://schemas.microsoft.com/office/drawing/2014/main" id="{D6E430A0-1E0D-73AC-358C-F040B3400E8C}"/>
              </a:ext>
            </a:extLst>
          </p:cNvPr>
          <p:cNvSpPr/>
          <p:nvPr/>
        </p:nvSpPr>
        <p:spPr>
          <a:xfrm rot="17151950">
            <a:off x="9565508" y="3406304"/>
            <a:ext cx="614977" cy="107105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楕円 38">
            <a:extLst>
              <a:ext uri="{FF2B5EF4-FFF2-40B4-BE49-F238E27FC236}">
                <a16:creationId xmlns:a16="http://schemas.microsoft.com/office/drawing/2014/main" id="{86E04C71-A87C-5597-AC13-808016A52FF8}"/>
              </a:ext>
            </a:extLst>
          </p:cNvPr>
          <p:cNvSpPr/>
          <p:nvPr/>
        </p:nvSpPr>
        <p:spPr>
          <a:xfrm rot="20719906">
            <a:off x="8710875" y="4165127"/>
            <a:ext cx="347116" cy="73898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矢印: 右 39">
            <a:extLst>
              <a:ext uri="{FF2B5EF4-FFF2-40B4-BE49-F238E27FC236}">
                <a16:creationId xmlns:a16="http://schemas.microsoft.com/office/drawing/2014/main" id="{433167F0-5A79-0716-6498-8C038B65513E}"/>
              </a:ext>
            </a:extLst>
          </p:cNvPr>
          <p:cNvSpPr/>
          <p:nvPr/>
        </p:nvSpPr>
        <p:spPr>
          <a:xfrm>
            <a:off x="5974451" y="2901218"/>
            <a:ext cx="457244" cy="28788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2500A052-0A16-16D2-E37D-5024AA9016EE}"/>
              </a:ext>
            </a:extLst>
          </p:cNvPr>
          <p:cNvSpPr txBox="1"/>
          <p:nvPr/>
        </p:nvSpPr>
        <p:spPr>
          <a:xfrm>
            <a:off x="6467865" y="2889201"/>
            <a:ext cx="2582005" cy="338554"/>
          </a:xfrm>
          <a:prstGeom prst="rect">
            <a:avLst/>
          </a:prstGeom>
          <a:noFill/>
        </p:spPr>
        <p:txBody>
          <a:bodyPr wrap="square" rtlCol="0">
            <a:spAutoFit/>
          </a:bodyPr>
          <a:lstStyle/>
          <a:p>
            <a:r>
              <a:rPr kumimoji="1" lang="ja-JP" altLang="en-US" sz="1600" dirty="0">
                <a:solidFill>
                  <a:srgbClr val="FF0000"/>
                </a:solidFill>
              </a:rPr>
              <a:t>傾圧不安定は起こりうる</a:t>
            </a:r>
          </a:p>
        </p:txBody>
      </p:sp>
      <p:sp>
        <p:nvSpPr>
          <p:cNvPr id="42" name="矢印: 右 41">
            <a:extLst>
              <a:ext uri="{FF2B5EF4-FFF2-40B4-BE49-F238E27FC236}">
                <a16:creationId xmlns:a16="http://schemas.microsoft.com/office/drawing/2014/main" id="{426CAC6B-155D-24FB-0104-FB17E35E0838}"/>
              </a:ext>
            </a:extLst>
          </p:cNvPr>
          <p:cNvSpPr/>
          <p:nvPr/>
        </p:nvSpPr>
        <p:spPr>
          <a:xfrm>
            <a:off x="7938621" y="6005115"/>
            <a:ext cx="457244" cy="4133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64A1AF7A-EB40-6950-2639-1A313F6EEE4D}"/>
              </a:ext>
            </a:extLst>
          </p:cNvPr>
          <p:cNvSpPr txBox="1"/>
          <p:nvPr/>
        </p:nvSpPr>
        <p:spPr>
          <a:xfrm>
            <a:off x="8380778" y="6059579"/>
            <a:ext cx="4686037" cy="338554"/>
          </a:xfrm>
          <a:prstGeom prst="rect">
            <a:avLst/>
          </a:prstGeom>
          <a:noFill/>
        </p:spPr>
        <p:txBody>
          <a:bodyPr wrap="square" rtlCol="0">
            <a:spAutoFit/>
          </a:bodyPr>
          <a:lstStyle/>
          <a:p>
            <a:pPr>
              <a:buSzPct val="100000"/>
            </a:pPr>
            <a:r>
              <a:rPr kumimoji="1" lang="ja-JP" altLang="en-US" sz="1600" dirty="0">
                <a:solidFill>
                  <a:srgbClr val="FF0000"/>
                </a:solidFill>
              </a:rPr>
              <a:t>いずれの場合も傾圧不安定が発生</a:t>
            </a:r>
            <a:endParaRPr kumimoji="1" lang="en-US" altLang="ja-JP" sz="1600" dirty="0">
              <a:solidFill>
                <a:srgbClr val="FF0000"/>
              </a:solidFill>
            </a:endParaRPr>
          </a:p>
        </p:txBody>
      </p:sp>
      <p:sp>
        <p:nvSpPr>
          <p:cNvPr id="44" name="テキスト ボックス 43">
            <a:extLst>
              <a:ext uri="{FF2B5EF4-FFF2-40B4-BE49-F238E27FC236}">
                <a16:creationId xmlns:a16="http://schemas.microsoft.com/office/drawing/2014/main" id="{D38C8DFE-8D4D-79A2-1C21-57657C4F8F77}"/>
              </a:ext>
            </a:extLst>
          </p:cNvPr>
          <p:cNvSpPr txBox="1"/>
          <p:nvPr/>
        </p:nvSpPr>
        <p:spPr>
          <a:xfrm>
            <a:off x="10902789" y="4200882"/>
            <a:ext cx="1428274" cy="461665"/>
          </a:xfrm>
          <a:prstGeom prst="rect">
            <a:avLst/>
          </a:prstGeom>
          <a:noFill/>
        </p:spPr>
        <p:txBody>
          <a:bodyPr wrap="square" rtlCol="0">
            <a:spAutoFit/>
          </a:bodyPr>
          <a:lstStyle/>
          <a:p>
            <a:r>
              <a:rPr kumimoji="1" lang="ja-JP" altLang="en-US" sz="1200" dirty="0"/>
              <a:t>乾燥対流調節によって弱くなった？</a:t>
            </a:r>
          </a:p>
        </p:txBody>
      </p:sp>
      <p:cxnSp>
        <p:nvCxnSpPr>
          <p:cNvPr id="46" name="直線矢印コネクタ 45">
            <a:extLst>
              <a:ext uri="{FF2B5EF4-FFF2-40B4-BE49-F238E27FC236}">
                <a16:creationId xmlns:a16="http://schemas.microsoft.com/office/drawing/2014/main" id="{E6BC11C1-DF4E-89D9-2034-AAA2AA143829}"/>
              </a:ext>
            </a:extLst>
          </p:cNvPr>
          <p:cNvCxnSpPr>
            <a:cxnSpLocks/>
            <a:stCxn id="44" idx="1"/>
          </p:cNvCxnSpPr>
          <p:nvPr/>
        </p:nvCxnSpPr>
        <p:spPr>
          <a:xfrm flipH="1" flipV="1">
            <a:off x="10420989" y="4128717"/>
            <a:ext cx="481800" cy="302998"/>
          </a:xfrm>
          <a:prstGeom prst="straightConnector1">
            <a:avLst/>
          </a:prstGeom>
          <a:ln w="12700">
            <a:solidFill>
              <a:schemeClr val="tx1"/>
            </a:solidFill>
            <a:tailEnd type="triangle"/>
          </a:ln>
        </p:spPr>
        <p:style>
          <a:lnRef idx="1">
            <a:schemeClr val="accent5"/>
          </a:lnRef>
          <a:fillRef idx="0">
            <a:schemeClr val="accent5"/>
          </a:fillRef>
          <a:effectRef idx="0">
            <a:schemeClr val="accent5"/>
          </a:effectRef>
          <a:fontRef idx="minor">
            <a:schemeClr val="tx1"/>
          </a:fontRef>
        </p:style>
      </p:cxnSp>
      <p:cxnSp>
        <p:nvCxnSpPr>
          <p:cNvPr id="48" name="直線矢印コネクタ 47">
            <a:extLst>
              <a:ext uri="{FF2B5EF4-FFF2-40B4-BE49-F238E27FC236}">
                <a16:creationId xmlns:a16="http://schemas.microsoft.com/office/drawing/2014/main" id="{23AD6F9D-A576-F257-A004-E958B6BBA9EE}"/>
              </a:ext>
            </a:extLst>
          </p:cNvPr>
          <p:cNvCxnSpPr>
            <a:cxnSpLocks/>
          </p:cNvCxnSpPr>
          <p:nvPr/>
        </p:nvCxnSpPr>
        <p:spPr>
          <a:xfrm flipH="1">
            <a:off x="9120299" y="4540892"/>
            <a:ext cx="1782490" cy="113185"/>
          </a:xfrm>
          <a:prstGeom prst="straightConnector1">
            <a:avLst/>
          </a:prstGeom>
          <a:ln w="12700">
            <a:solidFill>
              <a:schemeClr val="tx1"/>
            </a:solidFill>
            <a:tailEnd type="triangle"/>
          </a:ln>
        </p:spPr>
        <p:style>
          <a:lnRef idx="1">
            <a:schemeClr val="accent5"/>
          </a:lnRef>
          <a:fillRef idx="0">
            <a:schemeClr val="accent5"/>
          </a:fillRef>
          <a:effectRef idx="0">
            <a:schemeClr val="accent5"/>
          </a:effectRef>
          <a:fontRef idx="minor">
            <a:schemeClr val="tx1"/>
          </a:fontRef>
        </p:style>
      </p:cxnSp>
      <p:sp>
        <p:nvSpPr>
          <p:cNvPr id="3" name="楕円 2">
            <a:extLst>
              <a:ext uri="{FF2B5EF4-FFF2-40B4-BE49-F238E27FC236}">
                <a16:creationId xmlns:a16="http://schemas.microsoft.com/office/drawing/2014/main" id="{73CD6D0A-E64C-B4A6-DF30-8A7164889452}"/>
              </a:ext>
            </a:extLst>
          </p:cNvPr>
          <p:cNvSpPr/>
          <p:nvPr/>
        </p:nvSpPr>
        <p:spPr>
          <a:xfrm rot="2386367">
            <a:off x="869451" y="1318272"/>
            <a:ext cx="647672" cy="34252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FAECB403-70C4-52C5-D452-1B51D8582A91}"/>
              </a:ext>
            </a:extLst>
          </p:cNvPr>
          <p:cNvSpPr/>
          <p:nvPr/>
        </p:nvSpPr>
        <p:spPr>
          <a:xfrm rot="1982888">
            <a:off x="2836863" y="1405706"/>
            <a:ext cx="1012930" cy="32217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08BDA52F-F3B2-CD07-02EB-F652C60D0B33}"/>
              </a:ext>
            </a:extLst>
          </p:cNvPr>
          <p:cNvSpPr/>
          <p:nvPr/>
        </p:nvSpPr>
        <p:spPr>
          <a:xfrm rot="1411116">
            <a:off x="4840599" y="1399406"/>
            <a:ext cx="1024971" cy="34833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3635FFA0-6B4F-5EAF-AA46-02DB4D4FC82D}"/>
              </a:ext>
            </a:extLst>
          </p:cNvPr>
          <p:cNvSpPr/>
          <p:nvPr/>
        </p:nvSpPr>
        <p:spPr>
          <a:xfrm rot="1592458">
            <a:off x="6755544" y="1341352"/>
            <a:ext cx="1000512" cy="37931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7C6C6A9D-4BB9-E41A-F561-0DFC108DE994}"/>
              </a:ext>
            </a:extLst>
          </p:cNvPr>
          <p:cNvSpPr/>
          <p:nvPr/>
        </p:nvSpPr>
        <p:spPr>
          <a:xfrm rot="3798672">
            <a:off x="8127600" y="1498702"/>
            <a:ext cx="876498" cy="54879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BFF37C11-4491-F5D5-7CC0-44E64CF7EDB2}"/>
              </a:ext>
            </a:extLst>
          </p:cNvPr>
          <p:cNvSpPr/>
          <p:nvPr/>
        </p:nvSpPr>
        <p:spPr>
          <a:xfrm rot="4716248">
            <a:off x="180814" y="1560369"/>
            <a:ext cx="793206" cy="34252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3A2359A2-4D83-8E08-7D76-541A5658FB01}"/>
              </a:ext>
            </a:extLst>
          </p:cNvPr>
          <p:cNvSpPr/>
          <p:nvPr/>
        </p:nvSpPr>
        <p:spPr>
          <a:xfrm rot="4716248">
            <a:off x="2107243" y="1553870"/>
            <a:ext cx="793206" cy="34252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A64FBEDD-3EE7-9BD3-E80B-5EBE8136FCFE}"/>
              </a:ext>
            </a:extLst>
          </p:cNvPr>
          <p:cNvSpPr/>
          <p:nvPr/>
        </p:nvSpPr>
        <p:spPr>
          <a:xfrm rot="4716248">
            <a:off x="4033589" y="1561412"/>
            <a:ext cx="793206" cy="34252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7DBAAEF1-E7F6-CB92-FFFD-2CF92E8EF73D}"/>
              </a:ext>
            </a:extLst>
          </p:cNvPr>
          <p:cNvSpPr/>
          <p:nvPr/>
        </p:nvSpPr>
        <p:spPr>
          <a:xfrm rot="4716248">
            <a:off x="6220745" y="1552317"/>
            <a:ext cx="793206" cy="39254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楕円 27">
            <a:extLst>
              <a:ext uri="{FF2B5EF4-FFF2-40B4-BE49-F238E27FC236}">
                <a16:creationId xmlns:a16="http://schemas.microsoft.com/office/drawing/2014/main" id="{EA965E1A-B4D5-979D-DB8C-3FC7F83B9A0F}"/>
              </a:ext>
            </a:extLst>
          </p:cNvPr>
          <p:cNvSpPr/>
          <p:nvPr/>
        </p:nvSpPr>
        <p:spPr>
          <a:xfrm rot="11145784">
            <a:off x="9164619" y="1266019"/>
            <a:ext cx="779683" cy="41213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91617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5">
            <a:extLst>
              <a:ext uri="{FF2B5EF4-FFF2-40B4-BE49-F238E27FC236}">
                <a16:creationId xmlns:a16="http://schemas.microsoft.com/office/drawing/2014/main" id="{E7A26706-20C9-2A1D-A57F-99EE5D256889}"/>
              </a:ext>
            </a:extLst>
          </p:cNvPr>
          <p:cNvSpPr>
            <a:spLocks noGrp="1"/>
          </p:cNvSpPr>
          <p:nvPr>
            <p:ph idx="1"/>
          </p:nvPr>
        </p:nvSpPr>
        <p:spPr>
          <a:xfrm>
            <a:off x="111702" y="781050"/>
            <a:ext cx="6046120" cy="5492159"/>
          </a:xfrm>
        </p:spPr>
        <p:txBody>
          <a:bodyPr/>
          <a:lstStyle/>
          <a:p>
            <a:pPr marL="0" indent="0">
              <a:buNone/>
            </a:pPr>
            <a:endParaRPr lang="en-US" altLang="ja-JP" sz="1800" dirty="0"/>
          </a:p>
          <a:p>
            <a:endParaRPr lang="ja-JP" altLang="en-US" dirty="0"/>
          </a:p>
        </p:txBody>
      </p:sp>
      <p:sp>
        <p:nvSpPr>
          <p:cNvPr id="14" name="タイトル 1">
            <a:extLst>
              <a:ext uri="{FF2B5EF4-FFF2-40B4-BE49-F238E27FC236}">
                <a16:creationId xmlns:a16="http://schemas.microsoft.com/office/drawing/2014/main" id="{A1A4FF22-E9D7-327A-C72B-9CAE3D2C9E91}"/>
              </a:ext>
            </a:extLst>
          </p:cNvPr>
          <p:cNvSpPr>
            <a:spLocks noGrp="1"/>
          </p:cNvSpPr>
          <p:nvPr>
            <p:ph type="title"/>
          </p:nvPr>
        </p:nvSpPr>
        <p:spPr>
          <a:xfrm>
            <a:off x="0" y="0"/>
            <a:ext cx="9098973" cy="781050"/>
          </a:xfrm>
        </p:spPr>
        <p:txBody>
          <a:bodyPr/>
          <a:lstStyle/>
          <a:p>
            <a:r>
              <a:rPr lang="ja-JP" altLang="en-US" dirty="0"/>
              <a:t>６</a:t>
            </a:r>
            <a:r>
              <a:rPr lang="en-US" altLang="ja-JP" dirty="0"/>
              <a:t>.</a:t>
            </a:r>
            <a:r>
              <a:rPr lang="ja-JP" altLang="en-US" dirty="0"/>
              <a:t> 結果 </a:t>
            </a:r>
            <a:r>
              <a:rPr lang="en-US" altLang="ja-JP" dirty="0"/>
              <a:t>–</a:t>
            </a:r>
            <a:r>
              <a:rPr lang="ja-JP" altLang="en-US" dirty="0"/>
              <a:t> 質量流線関数 </a:t>
            </a:r>
            <a:r>
              <a:rPr lang="en-US" altLang="ja-JP" dirty="0"/>
              <a:t>–</a:t>
            </a:r>
            <a:endParaRPr kumimoji="1" lang="ja-JP" altLang="en-US" dirty="0"/>
          </a:p>
        </p:txBody>
      </p:sp>
      <p:sp>
        <p:nvSpPr>
          <p:cNvPr id="15" name="コンテンツ プレースホルダー 2">
            <a:extLst>
              <a:ext uri="{FF2B5EF4-FFF2-40B4-BE49-F238E27FC236}">
                <a16:creationId xmlns:a16="http://schemas.microsoft.com/office/drawing/2014/main" id="{74C0621C-09C8-4183-A9EB-0A48DF3419ED}"/>
              </a:ext>
            </a:extLst>
          </p:cNvPr>
          <p:cNvSpPr txBox="1">
            <a:spLocks/>
          </p:cNvSpPr>
          <p:nvPr/>
        </p:nvSpPr>
        <p:spPr>
          <a:xfrm>
            <a:off x="379379" y="1034951"/>
            <a:ext cx="5547319" cy="48341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a:lstStyle>
          <a:p>
            <a:pPr>
              <a:buFont typeface="Wingdings" panose="05000000000000000000" pitchFamily="2" charset="2"/>
              <a:buChar char="n"/>
            </a:pPr>
            <a:r>
              <a:rPr lang="ja-JP" altLang="en-US" sz="2000" dirty="0"/>
              <a:t>傾圧不安定が存在→逆循環</a:t>
            </a:r>
            <a:endParaRPr lang="en-US" altLang="ja-JP" sz="2000" dirty="0"/>
          </a:p>
          <a:p>
            <a:pPr>
              <a:buFont typeface="Wingdings" panose="05000000000000000000" pitchFamily="2" charset="2"/>
              <a:buChar char="n"/>
            </a:pPr>
            <a:r>
              <a:rPr lang="ja-JP" altLang="en-US" sz="2000" dirty="0"/>
              <a:t>逆循環は </a:t>
            </a:r>
            <a:r>
              <a:rPr lang="en-US" altLang="ja-JP" sz="2000" dirty="0"/>
              <a:t>-0.5 K/km </a:t>
            </a:r>
            <a:r>
              <a:rPr lang="ja-JP" altLang="en-US" sz="2000" dirty="0"/>
              <a:t>のとき</a:t>
            </a:r>
            <a:r>
              <a:rPr lang="en-US" altLang="ja-JP" sz="2000" dirty="0"/>
              <a:t>,</a:t>
            </a:r>
            <a:r>
              <a:rPr lang="ja-JP" altLang="en-US" sz="2000" dirty="0"/>
              <a:t> 最も強い</a:t>
            </a:r>
            <a:endParaRPr lang="en-US" altLang="ja-JP" sz="2000" dirty="0"/>
          </a:p>
          <a:p>
            <a:pPr>
              <a:buFont typeface="Wingdings" panose="05000000000000000000" pitchFamily="2" charset="2"/>
              <a:buChar char="n"/>
            </a:pPr>
            <a:r>
              <a:rPr lang="en-US" altLang="ja-JP" sz="2000" dirty="0"/>
              <a:t>exp1-4 </a:t>
            </a:r>
            <a:r>
              <a:rPr lang="ja-JP" altLang="en-US" sz="2000" dirty="0"/>
              <a:t>と </a:t>
            </a:r>
            <a:r>
              <a:rPr lang="en-US" altLang="ja-JP" sz="2000" dirty="0"/>
              <a:t>exp5 </a:t>
            </a:r>
            <a:r>
              <a:rPr lang="ja-JP" altLang="en-US" sz="2000" dirty="0"/>
              <a:t>では逆循環の位置などが大きく異なる</a:t>
            </a:r>
            <a:endParaRPr lang="en-US" altLang="ja-JP" sz="2000" dirty="0"/>
          </a:p>
          <a:p>
            <a:pPr>
              <a:buFont typeface="Wingdings" panose="05000000000000000000" pitchFamily="2" charset="2"/>
              <a:buChar char="n"/>
            </a:pPr>
            <a:r>
              <a:rPr lang="en-US" altLang="ja-JP" sz="2000" dirty="0"/>
              <a:t>-2.0 K/km </a:t>
            </a:r>
            <a:r>
              <a:rPr lang="ja-JP" altLang="en-US" sz="2000" dirty="0"/>
              <a:t>の場合は強い逆循環が他の場合と比べて低緯度側かつ低い高度に位置している</a:t>
            </a:r>
            <a:r>
              <a:rPr lang="en-US" altLang="ja-JP" sz="2000" dirty="0"/>
              <a:t>.</a:t>
            </a:r>
            <a:r>
              <a:rPr lang="ja-JP" altLang="en-US" sz="2000" dirty="0"/>
              <a:t> </a:t>
            </a:r>
            <a:endParaRPr lang="en-US" altLang="ja-JP" sz="2000" dirty="0"/>
          </a:p>
          <a:p>
            <a:pPr>
              <a:buFont typeface="Wingdings" panose="05000000000000000000" pitchFamily="2" charset="2"/>
              <a:buChar char="n"/>
            </a:pPr>
            <a:r>
              <a:rPr lang="ja-JP" altLang="en-US" sz="2000" dirty="0"/>
              <a:t>安定度が小さくなりすぎると</a:t>
            </a:r>
            <a:r>
              <a:rPr lang="en-US" altLang="ja-JP" sz="2000" dirty="0"/>
              <a:t>, </a:t>
            </a:r>
            <a:r>
              <a:rPr lang="ja-JP" altLang="en-US" sz="2000" dirty="0"/>
              <a:t>逆循環は低緯度かつ低い高度に移動する？</a:t>
            </a:r>
            <a:endParaRPr lang="en-US" altLang="ja-JP" sz="2000" dirty="0"/>
          </a:p>
          <a:p>
            <a:pPr>
              <a:buFont typeface="Wingdings" panose="05000000000000000000" pitchFamily="2" charset="2"/>
              <a:buChar char="n"/>
            </a:pPr>
            <a:r>
              <a:rPr kumimoji="1" lang="en-US" altLang="ja-JP" sz="2000" dirty="0"/>
              <a:t>-1.0 K/km</a:t>
            </a:r>
            <a:r>
              <a:rPr kumimoji="1" lang="ja-JP" altLang="en-US" sz="2000" dirty="0"/>
              <a:t> から </a:t>
            </a:r>
            <a:r>
              <a:rPr kumimoji="1" lang="en-US" altLang="ja-JP" sz="2000" dirty="0"/>
              <a:t>-2.0</a:t>
            </a:r>
            <a:r>
              <a:rPr kumimoji="1" lang="ja-JP" altLang="en-US" sz="2000" dirty="0"/>
              <a:t> </a:t>
            </a:r>
            <a:r>
              <a:rPr kumimoji="1" lang="en-US" altLang="ja-JP" sz="2000" dirty="0"/>
              <a:t>K/km </a:t>
            </a:r>
            <a:r>
              <a:rPr kumimoji="1" lang="ja-JP" altLang="en-US" sz="2000" dirty="0"/>
              <a:t>の間は？</a:t>
            </a:r>
            <a:endParaRPr lang="en-US" altLang="ja-JP" sz="2000" dirty="0"/>
          </a:p>
          <a:p>
            <a:pPr marL="0" indent="0">
              <a:buNone/>
            </a:pPr>
            <a:endParaRPr lang="en-US" altLang="ja-JP" sz="2400" dirty="0"/>
          </a:p>
          <a:p>
            <a:pPr marL="0" indent="0">
              <a:buNone/>
            </a:pPr>
            <a:endParaRPr lang="en-US" altLang="ja-JP" sz="2400" dirty="0"/>
          </a:p>
        </p:txBody>
      </p:sp>
      <p:sp>
        <p:nvSpPr>
          <p:cNvPr id="9" name="テキスト ボックス 8">
            <a:extLst>
              <a:ext uri="{FF2B5EF4-FFF2-40B4-BE49-F238E27FC236}">
                <a16:creationId xmlns:a16="http://schemas.microsoft.com/office/drawing/2014/main" id="{684A4735-6D5B-7792-8E63-0401E4430E76}"/>
              </a:ext>
            </a:extLst>
          </p:cNvPr>
          <p:cNvSpPr txBox="1"/>
          <p:nvPr/>
        </p:nvSpPr>
        <p:spPr>
          <a:xfrm>
            <a:off x="924227" y="5072880"/>
            <a:ext cx="6336300" cy="1200329"/>
          </a:xfrm>
          <a:prstGeom prst="rect">
            <a:avLst/>
          </a:prstGeom>
          <a:noFill/>
          <a:ln w="12700">
            <a:solidFill>
              <a:srgbClr val="002060"/>
            </a:solidFill>
          </a:ln>
        </p:spPr>
        <p:txBody>
          <a:bodyPr wrap="square" rtlCol="0">
            <a:spAutoFit/>
          </a:bodyPr>
          <a:lstStyle/>
          <a:p>
            <a:r>
              <a:rPr kumimoji="1" lang="en-US" altLang="ja-JP" sz="2400" dirty="0"/>
              <a:t>-1.0 K/km</a:t>
            </a:r>
            <a:r>
              <a:rPr kumimoji="1" lang="ja-JP" altLang="en-US" sz="2400" dirty="0"/>
              <a:t> から </a:t>
            </a:r>
            <a:r>
              <a:rPr kumimoji="1" lang="en-US" altLang="ja-JP" sz="2400" dirty="0"/>
              <a:t>-2.0</a:t>
            </a:r>
            <a:r>
              <a:rPr kumimoji="1" lang="ja-JP" altLang="en-US" sz="2400" dirty="0"/>
              <a:t> </a:t>
            </a:r>
            <a:r>
              <a:rPr kumimoji="1" lang="en-US" altLang="ja-JP" sz="2400" dirty="0"/>
              <a:t>K/km </a:t>
            </a:r>
            <a:r>
              <a:rPr kumimoji="1" lang="ja-JP" altLang="en-US" sz="2400" dirty="0"/>
              <a:t>の間を調査しておらず</a:t>
            </a:r>
            <a:r>
              <a:rPr kumimoji="1" lang="en-US" altLang="ja-JP" sz="2400" dirty="0"/>
              <a:t>,</a:t>
            </a:r>
            <a:r>
              <a:rPr kumimoji="1" lang="ja-JP" altLang="en-US" sz="2400" dirty="0"/>
              <a:t> 安定度と逆循環の関係を明らかにするにはさらなる解析が必要</a:t>
            </a:r>
            <a:endParaRPr kumimoji="1" lang="en-US" altLang="ja-JP" sz="2400" dirty="0"/>
          </a:p>
        </p:txBody>
      </p:sp>
      <p:pic>
        <p:nvPicPr>
          <p:cNvPr id="21" name="図 20" descr="ダイアグラム&#10;&#10;自動的に生成された説明">
            <a:extLst>
              <a:ext uri="{FF2B5EF4-FFF2-40B4-BE49-F238E27FC236}">
                <a16:creationId xmlns:a16="http://schemas.microsoft.com/office/drawing/2014/main" id="{2CE40258-B0A1-103B-E20C-2D65EF48889E}"/>
              </a:ext>
            </a:extLst>
          </p:cNvPr>
          <p:cNvPicPr>
            <a:picLocks noChangeAspect="1"/>
          </p:cNvPicPr>
          <p:nvPr/>
        </p:nvPicPr>
        <p:blipFill rotWithShape="1">
          <a:blip r:embed="rId3">
            <a:extLst>
              <a:ext uri="{28A0092B-C50C-407E-A947-70E740481C1C}">
                <a14:useLocalDpi xmlns:a14="http://schemas.microsoft.com/office/drawing/2010/main" val="0"/>
              </a:ext>
            </a:extLst>
          </a:blip>
          <a:srcRect l="9033" t="8149" r="16392" b="14498"/>
          <a:stretch/>
        </p:blipFill>
        <p:spPr>
          <a:xfrm>
            <a:off x="6275852" y="195213"/>
            <a:ext cx="2937526" cy="2204320"/>
          </a:xfrm>
          <a:prstGeom prst="rect">
            <a:avLst/>
          </a:prstGeom>
        </p:spPr>
      </p:pic>
      <p:pic>
        <p:nvPicPr>
          <p:cNvPr id="22" name="図 21" descr="ダイアグラム&#10;&#10;自動的に生成された説明">
            <a:extLst>
              <a:ext uri="{FF2B5EF4-FFF2-40B4-BE49-F238E27FC236}">
                <a16:creationId xmlns:a16="http://schemas.microsoft.com/office/drawing/2014/main" id="{70735944-D5CB-8246-F653-C8C645B85642}"/>
              </a:ext>
            </a:extLst>
          </p:cNvPr>
          <p:cNvPicPr>
            <a:picLocks noChangeAspect="1"/>
          </p:cNvPicPr>
          <p:nvPr/>
        </p:nvPicPr>
        <p:blipFill rotWithShape="1">
          <a:blip r:embed="rId4">
            <a:extLst>
              <a:ext uri="{28A0092B-C50C-407E-A947-70E740481C1C}">
                <a14:useLocalDpi xmlns:a14="http://schemas.microsoft.com/office/drawing/2010/main" val="0"/>
              </a:ext>
            </a:extLst>
          </a:blip>
          <a:srcRect l="9033" t="8134" r="16392" b="14652"/>
          <a:stretch/>
        </p:blipFill>
        <p:spPr>
          <a:xfrm>
            <a:off x="6275852" y="2399534"/>
            <a:ext cx="2937526" cy="2204320"/>
          </a:xfrm>
          <a:prstGeom prst="rect">
            <a:avLst/>
          </a:prstGeom>
        </p:spPr>
      </p:pic>
      <p:pic>
        <p:nvPicPr>
          <p:cNvPr id="23" name="図 22" descr="ダイアグラム&#10;&#10;自動的に生成された説明">
            <a:extLst>
              <a:ext uri="{FF2B5EF4-FFF2-40B4-BE49-F238E27FC236}">
                <a16:creationId xmlns:a16="http://schemas.microsoft.com/office/drawing/2014/main" id="{EA471C78-2CF0-FC7C-3C3C-D453173E576B}"/>
              </a:ext>
            </a:extLst>
          </p:cNvPr>
          <p:cNvPicPr>
            <a:picLocks noChangeAspect="1"/>
          </p:cNvPicPr>
          <p:nvPr/>
        </p:nvPicPr>
        <p:blipFill rotWithShape="1">
          <a:blip r:embed="rId5">
            <a:extLst>
              <a:ext uri="{28A0092B-C50C-407E-A947-70E740481C1C}">
                <a14:useLocalDpi xmlns:a14="http://schemas.microsoft.com/office/drawing/2010/main" val="0"/>
              </a:ext>
            </a:extLst>
          </a:blip>
          <a:srcRect l="9033" t="8149" r="16392" b="14498"/>
          <a:stretch/>
        </p:blipFill>
        <p:spPr>
          <a:xfrm>
            <a:off x="9213378" y="195213"/>
            <a:ext cx="2937526" cy="2204320"/>
          </a:xfrm>
          <a:prstGeom prst="rect">
            <a:avLst/>
          </a:prstGeom>
        </p:spPr>
      </p:pic>
      <p:pic>
        <p:nvPicPr>
          <p:cNvPr id="24" name="図 23" descr="ダイアグラム&#10;&#10;自動的に生成された説明">
            <a:extLst>
              <a:ext uri="{FF2B5EF4-FFF2-40B4-BE49-F238E27FC236}">
                <a16:creationId xmlns:a16="http://schemas.microsoft.com/office/drawing/2014/main" id="{8D78947C-224D-05E3-D32B-C4627F244356}"/>
              </a:ext>
            </a:extLst>
          </p:cNvPr>
          <p:cNvPicPr>
            <a:picLocks noChangeAspect="1"/>
          </p:cNvPicPr>
          <p:nvPr/>
        </p:nvPicPr>
        <p:blipFill rotWithShape="1">
          <a:blip r:embed="rId6">
            <a:extLst>
              <a:ext uri="{28A0092B-C50C-407E-A947-70E740481C1C}">
                <a14:useLocalDpi xmlns:a14="http://schemas.microsoft.com/office/drawing/2010/main" val="0"/>
              </a:ext>
            </a:extLst>
          </a:blip>
          <a:srcRect l="9033" t="8149" r="16392" b="14498"/>
          <a:stretch/>
        </p:blipFill>
        <p:spPr>
          <a:xfrm>
            <a:off x="9213378" y="2399535"/>
            <a:ext cx="2937526" cy="2204320"/>
          </a:xfrm>
          <a:prstGeom prst="rect">
            <a:avLst/>
          </a:prstGeom>
        </p:spPr>
      </p:pic>
      <p:pic>
        <p:nvPicPr>
          <p:cNvPr id="25" name="図 24" descr="ダイアグラム&#10;&#10;自動的に生成された説明">
            <a:extLst>
              <a:ext uri="{FF2B5EF4-FFF2-40B4-BE49-F238E27FC236}">
                <a16:creationId xmlns:a16="http://schemas.microsoft.com/office/drawing/2014/main" id="{537A43D4-B3CE-3946-D42F-FEDF03C75DEE}"/>
              </a:ext>
            </a:extLst>
          </p:cNvPr>
          <p:cNvPicPr>
            <a:picLocks noChangeAspect="1"/>
          </p:cNvPicPr>
          <p:nvPr/>
        </p:nvPicPr>
        <p:blipFill rotWithShape="1">
          <a:blip r:embed="rId7">
            <a:extLst>
              <a:ext uri="{28A0092B-C50C-407E-A947-70E740481C1C}">
                <a14:useLocalDpi xmlns:a14="http://schemas.microsoft.com/office/drawing/2010/main" val="0"/>
              </a:ext>
            </a:extLst>
          </a:blip>
          <a:srcRect l="9033" t="8149" r="16392" b="14498"/>
          <a:stretch/>
        </p:blipFill>
        <p:spPr>
          <a:xfrm>
            <a:off x="9213378" y="4603855"/>
            <a:ext cx="2937526" cy="2204320"/>
          </a:xfrm>
          <a:prstGeom prst="rect">
            <a:avLst/>
          </a:prstGeom>
        </p:spPr>
      </p:pic>
      <p:sp>
        <p:nvSpPr>
          <p:cNvPr id="28" name="矢印: 右 27">
            <a:extLst>
              <a:ext uri="{FF2B5EF4-FFF2-40B4-BE49-F238E27FC236}">
                <a16:creationId xmlns:a16="http://schemas.microsoft.com/office/drawing/2014/main" id="{58F79A74-F53D-A9A1-6314-AA0CBF4FFD29}"/>
              </a:ext>
            </a:extLst>
          </p:cNvPr>
          <p:cNvSpPr/>
          <p:nvPr/>
        </p:nvSpPr>
        <p:spPr>
          <a:xfrm>
            <a:off x="326517" y="5389299"/>
            <a:ext cx="534255" cy="43375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2628136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a:extLst>
              <a:ext uri="{FF2B5EF4-FFF2-40B4-BE49-F238E27FC236}">
                <a16:creationId xmlns:a16="http://schemas.microsoft.com/office/drawing/2014/main" id="{A1A4FF22-E9D7-327A-C72B-9CAE3D2C9E91}"/>
              </a:ext>
            </a:extLst>
          </p:cNvPr>
          <p:cNvSpPr>
            <a:spLocks noGrp="1"/>
          </p:cNvSpPr>
          <p:nvPr>
            <p:ph type="title"/>
          </p:nvPr>
        </p:nvSpPr>
        <p:spPr>
          <a:xfrm>
            <a:off x="0" y="0"/>
            <a:ext cx="9098973" cy="781050"/>
          </a:xfrm>
        </p:spPr>
        <p:txBody>
          <a:bodyPr/>
          <a:lstStyle/>
          <a:p>
            <a:r>
              <a:rPr lang="ja-JP" altLang="en-US" dirty="0"/>
              <a:t>７</a:t>
            </a:r>
            <a:r>
              <a:rPr lang="en-US" altLang="ja-JP" dirty="0"/>
              <a:t>.</a:t>
            </a:r>
            <a:r>
              <a:rPr lang="ja-JP" altLang="en-US" dirty="0"/>
              <a:t> まとめ</a:t>
            </a:r>
            <a:endParaRPr kumimoji="1" lang="ja-JP" altLang="en-US" dirty="0"/>
          </a:p>
        </p:txBody>
      </p:sp>
      <p:sp>
        <p:nvSpPr>
          <p:cNvPr id="2" name="コンテンツ プレースホルダー 2">
            <a:extLst>
              <a:ext uri="{FF2B5EF4-FFF2-40B4-BE49-F238E27FC236}">
                <a16:creationId xmlns:a16="http://schemas.microsoft.com/office/drawing/2014/main" id="{C6B956CA-1A63-CE4F-0D9C-31DE645CCD08}"/>
              </a:ext>
            </a:extLst>
          </p:cNvPr>
          <p:cNvSpPr txBox="1">
            <a:spLocks/>
          </p:cNvSpPr>
          <p:nvPr/>
        </p:nvSpPr>
        <p:spPr>
          <a:xfrm>
            <a:off x="226031" y="781050"/>
            <a:ext cx="11108602" cy="5876604"/>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ja-JP" altLang="en-US" dirty="0"/>
              <a:t>金星の惑星規模の筋状構造の形成には</a:t>
            </a:r>
            <a:r>
              <a:rPr lang="ja-JP" altLang="en-US" u="sng" dirty="0">
                <a:solidFill>
                  <a:srgbClr val="FF0000"/>
                </a:solidFill>
              </a:rPr>
              <a:t>低安定度層付近の傾圧不安定</a:t>
            </a:r>
            <a:r>
              <a:rPr lang="ja-JP" altLang="en-US" dirty="0"/>
              <a:t>が重要であることが示唆されている </a:t>
            </a:r>
            <a:r>
              <a:rPr lang="en-US" altLang="ja-JP" dirty="0"/>
              <a:t>(Kashimura et al. 2019)</a:t>
            </a:r>
          </a:p>
          <a:p>
            <a:pPr>
              <a:buFont typeface="Wingdings" panose="05000000000000000000" pitchFamily="2" charset="2"/>
              <a:buChar char="l"/>
            </a:pPr>
            <a:r>
              <a:rPr lang="ja-JP" altLang="en-US" dirty="0"/>
              <a:t>観測結果を反映した安定度の設定では</a:t>
            </a:r>
            <a:r>
              <a:rPr lang="en-US" altLang="ja-JP" dirty="0"/>
              <a:t>,</a:t>
            </a:r>
            <a:r>
              <a:rPr lang="ja-JP" altLang="en-US" dirty="0"/>
              <a:t> 低安定度層の安定度が中立に近い値よりやや高くなってしまう</a:t>
            </a:r>
            <a:endParaRPr lang="en-US" altLang="ja-JP" dirty="0"/>
          </a:p>
          <a:p>
            <a:pPr>
              <a:buFont typeface="Wingdings" panose="05000000000000000000" pitchFamily="2" charset="2"/>
              <a:buChar char="l"/>
            </a:pPr>
            <a:endParaRPr lang="en-US" altLang="ja-JP" sz="2400" dirty="0"/>
          </a:p>
          <a:p>
            <a:pPr marL="0" indent="0">
              <a:buFont typeface="Wingdings 2" pitchFamily="18" charset="2"/>
              <a:buNone/>
            </a:pPr>
            <a:endParaRPr lang="en-US" altLang="ja-JP" sz="2400" dirty="0"/>
          </a:p>
          <a:p>
            <a:pPr>
              <a:buFont typeface="Wingdings" panose="05000000000000000000" pitchFamily="2" charset="2"/>
              <a:buChar char="l"/>
            </a:pPr>
            <a:r>
              <a:rPr lang="ja-JP" altLang="en-US" u="sng" dirty="0"/>
              <a:t>低安定度層の安定度を </a:t>
            </a:r>
            <a:r>
              <a:rPr lang="en-US" altLang="ja-JP" u="sng" dirty="0"/>
              <a:t>-2.0 K/km </a:t>
            </a:r>
            <a:r>
              <a:rPr lang="ja-JP" altLang="en-US" u="sng" dirty="0"/>
              <a:t>にする</a:t>
            </a:r>
            <a:r>
              <a:rPr lang="ja-JP" altLang="en-US" dirty="0"/>
              <a:t>ことで</a:t>
            </a:r>
            <a:r>
              <a:rPr lang="en-US" altLang="ja-JP" dirty="0"/>
              <a:t>,</a:t>
            </a:r>
            <a:r>
              <a:rPr lang="ja-JP" altLang="en-US" dirty="0"/>
              <a:t> 狙った安定度 </a:t>
            </a:r>
            <a:r>
              <a:rPr lang="en-US" altLang="ja-JP" dirty="0"/>
              <a:t>(0.1 K/km</a:t>
            </a:r>
            <a:r>
              <a:rPr lang="ja-JP" altLang="en-US" dirty="0"/>
              <a:t> 程度</a:t>
            </a:r>
            <a:r>
              <a:rPr lang="en-US" altLang="ja-JP" dirty="0"/>
              <a:t>) </a:t>
            </a:r>
            <a:r>
              <a:rPr lang="ja-JP" altLang="en-US" dirty="0"/>
              <a:t>に近づいた</a:t>
            </a:r>
            <a:endParaRPr lang="en-US" altLang="ja-JP" dirty="0"/>
          </a:p>
          <a:p>
            <a:pPr>
              <a:buFont typeface="Wingdings" panose="05000000000000000000" pitchFamily="2" charset="2"/>
              <a:buChar char="l"/>
            </a:pPr>
            <a:r>
              <a:rPr lang="ja-JP" altLang="en-US" dirty="0"/>
              <a:t> </a:t>
            </a:r>
            <a:r>
              <a:rPr lang="en-US" altLang="ja-JP" dirty="0"/>
              <a:t>-2.0 K/km</a:t>
            </a:r>
            <a:r>
              <a:rPr lang="ja-JP" altLang="en-US" dirty="0"/>
              <a:t> の場合はスーパーローテーションが弱くなった</a:t>
            </a:r>
            <a:endParaRPr lang="en-US" altLang="ja-JP" dirty="0"/>
          </a:p>
          <a:p>
            <a:pPr>
              <a:buFont typeface="Wingdings" panose="05000000000000000000" pitchFamily="2" charset="2"/>
              <a:buChar char="l"/>
            </a:pPr>
            <a:r>
              <a:rPr lang="ja-JP" altLang="en-US" dirty="0"/>
              <a:t>低安定度層の安定度を負にした場合でも</a:t>
            </a:r>
            <a:r>
              <a:rPr lang="ja-JP" altLang="en-US" u="sng" dirty="0">
                <a:solidFill>
                  <a:srgbClr val="FF0000"/>
                </a:solidFill>
              </a:rPr>
              <a:t>傾圧不安定は形成された</a:t>
            </a:r>
            <a:endParaRPr lang="en-US" altLang="ja-JP" u="sng" dirty="0">
              <a:solidFill>
                <a:srgbClr val="FF0000"/>
              </a:solidFill>
            </a:endParaRPr>
          </a:p>
          <a:p>
            <a:pPr>
              <a:buFont typeface="Wingdings" panose="05000000000000000000" pitchFamily="2" charset="2"/>
              <a:buChar char="l"/>
            </a:pPr>
            <a:r>
              <a:rPr lang="ja-JP" altLang="en-US" dirty="0"/>
              <a:t> </a:t>
            </a:r>
            <a:r>
              <a:rPr lang="en-US" altLang="ja-JP" dirty="0"/>
              <a:t>-2.0 K/km</a:t>
            </a:r>
            <a:r>
              <a:rPr lang="ja-JP" altLang="en-US" dirty="0"/>
              <a:t> の場合は乾燥対流調節によって渦熱輸送が弱くなってしまった</a:t>
            </a:r>
            <a:endParaRPr lang="ja-JP" altLang="en-US" u="sng" dirty="0"/>
          </a:p>
        </p:txBody>
      </p:sp>
      <p:sp>
        <p:nvSpPr>
          <p:cNvPr id="3" name="テキスト ボックス 2">
            <a:extLst>
              <a:ext uri="{FF2B5EF4-FFF2-40B4-BE49-F238E27FC236}">
                <a16:creationId xmlns:a16="http://schemas.microsoft.com/office/drawing/2014/main" id="{E4697B51-247B-BB0F-40C1-77F19C5DCB0C}"/>
              </a:ext>
            </a:extLst>
          </p:cNvPr>
          <p:cNvSpPr txBox="1"/>
          <p:nvPr/>
        </p:nvSpPr>
        <p:spPr>
          <a:xfrm>
            <a:off x="956683" y="2523761"/>
            <a:ext cx="11235317" cy="523220"/>
          </a:xfrm>
          <a:prstGeom prst="rect">
            <a:avLst/>
          </a:prstGeom>
          <a:noFill/>
        </p:spPr>
        <p:txBody>
          <a:bodyPr wrap="square" rtlCol="0">
            <a:spAutoFit/>
          </a:bodyPr>
          <a:lstStyle/>
          <a:p>
            <a:r>
              <a:rPr kumimoji="1" lang="ja-JP" altLang="en-US" sz="2800" dirty="0"/>
              <a:t>安定度を負にすることでより中立に近づけることができるのではないか？</a:t>
            </a:r>
          </a:p>
        </p:txBody>
      </p:sp>
      <p:sp>
        <p:nvSpPr>
          <p:cNvPr id="7" name="矢印: 右 6">
            <a:extLst>
              <a:ext uri="{FF2B5EF4-FFF2-40B4-BE49-F238E27FC236}">
                <a16:creationId xmlns:a16="http://schemas.microsoft.com/office/drawing/2014/main" id="{139131AE-5C72-E18F-F389-8528409A2C1E}"/>
              </a:ext>
            </a:extLst>
          </p:cNvPr>
          <p:cNvSpPr/>
          <p:nvPr/>
        </p:nvSpPr>
        <p:spPr>
          <a:xfrm>
            <a:off x="535442" y="2556424"/>
            <a:ext cx="421241" cy="4726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68282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811076-9965-F550-9104-B56894CD5029}"/>
              </a:ext>
            </a:extLst>
          </p:cNvPr>
          <p:cNvSpPr>
            <a:spLocks noGrp="1"/>
          </p:cNvSpPr>
          <p:nvPr>
            <p:ph type="title"/>
          </p:nvPr>
        </p:nvSpPr>
        <p:spPr>
          <a:xfrm>
            <a:off x="0" y="0"/>
            <a:ext cx="9098973" cy="781050"/>
          </a:xfrm>
        </p:spPr>
        <p:txBody>
          <a:bodyPr/>
          <a:lstStyle/>
          <a:p>
            <a:r>
              <a:rPr lang="ja-JP" altLang="en-US" dirty="0"/>
              <a:t>付録</a:t>
            </a:r>
            <a:r>
              <a:rPr lang="en-US" altLang="ja-JP" dirty="0"/>
              <a:t>.</a:t>
            </a:r>
            <a:r>
              <a:rPr lang="ja-JP" altLang="en-US" dirty="0"/>
              <a:t> 数値モデル </a:t>
            </a:r>
            <a:r>
              <a:rPr lang="en-US" altLang="ja-JP" dirty="0"/>
              <a:t>: AFES-Venus</a:t>
            </a:r>
            <a:endParaRPr kumimoji="1" lang="ja-JP" altLang="en-US" dirty="0"/>
          </a:p>
        </p:txBody>
      </p:sp>
      <p:sp>
        <p:nvSpPr>
          <p:cNvPr id="7" name="コンテンツ プレースホルダー 2">
            <a:extLst>
              <a:ext uri="{FF2B5EF4-FFF2-40B4-BE49-F238E27FC236}">
                <a16:creationId xmlns:a16="http://schemas.microsoft.com/office/drawing/2014/main" id="{C475594B-EEFC-7785-1EC5-C61DEB4C1E92}"/>
              </a:ext>
            </a:extLst>
          </p:cNvPr>
          <p:cNvSpPr>
            <a:spLocks noGrp="1"/>
          </p:cNvSpPr>
          <p:nvPr>
            <p:ph idx="1"/>
          </p:nvPr>
        </p:nvSpPr>
        <p:spPr>
          <a:xfrm>
            <a:off x="119641" y="683664"/>
            <a:ext cx="11241086" cy="5496473"/>
          </a:xfrm>
        </p:spPr>
        <p:txBody>
          <a:bodyPr/>
          <a:lstStyle/>
          <a:p>
            <a:pPr>
              <a:buFont typeface="Wingdings" panose="05000000000000000000" pitchFamily="2" charset="2"/>
              <a:buChar char="u"/>
            </a:pPr>
            <a:r>
              <a:rPr kumimoji="1" lang="ja-JP" altLang="en-US" sz="2000" dirty="0"/>
              <a:t>支配方程式系 </a:t>
            </a:r>
            <a:r>
              <a:rPr kumimoji="1" lang="en-US" altLang="ja-JP" sz="2000" dirty="0"/>
              <a:t>: </a:t>
            </a:r>
            <a:r>
              <a:rPr kumimoji="1" lang="ja-JP" altLang="en-US" sz="2000" dirty="0"/>
              <a:t>全球 </a:t>
            </a:r>
            <a:r>
              <a:rPr kumimoji="1" lang="en-US" altLang="ja-JP" sz="2000" dirty="0"/>
              <a:t>3 </a:t>
            </a:r>
            <a:r>
              <a:rPr kumimoji="1" lang="ja-JP" altLang="en-US" sz="2000" dirty="0"/>
              <a:t>次元プリミティブ方程式</a:t>
            </a:r>
            <a:endParaRPr kumimoji="1" lang="en-US" altLang="ja-JP" sz="2000" dirty="0"/>
          </a:p>
          <a:p>
            <a:pPr marL="0" indent="0">
              <a:buNone/>
            </a:pPr>
            <a:endParaRPr kumimoji="1" lang="ja-JP" altLang="en-US" dirty="0"/>
          </a:p>
        </p:txBody>
      </p:sp>
      <mc:AlternateContent xmlns:mc="http://schemas.openxmlformats.org/markup-compatibility/2006" xmlns:a14="http://schemas.microsoft.com/office/drawing/2010/main">
        <mc:Choice Requires="a14">
          <p:sp>
            <p:nvSpPr>
              <p:cNvPr id="8" name="正方形/長方形 7">
                <a:extLst>
                  <a:ext uri="{FF2B5EF4-FFF2-40B4-BE49-F238E27FC236}">
                    <a16:creationId xmlns:a16="http://schemas.microsoft.com/office/drawing/2014/main" id="{430743AA-3FBE-4BB6-4C0B-99A54EA70167}"/>
                  </a:ext>
                </a:extLst>
              </p:cNvPr>
              <p:cNvSpPr/>
              <p:nvPr/>
            </p:nvSpPr>
            <p:spPr>
              <a:xfrm>
                <a:off x="370317" y="1010258"/>
                <a:ext cx="8535558" cy="3827556"/>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anose="020B0604020202020204" pitchFamily="34" charset="0"/>
                  <a:buChar char="•"/>
                </a:pPr>
                <a:r>
                  <a:rPr kumimoji="1" lang="ja-JP" altLang="en-US" sz="1600" b="0" dirty="0"/>
                  <a:t>運動方程式</a:t>
                </a:r>
                <a:endParaRPr kumimoji="1" lang="en-US" altLang="ja-JP" sz="1600" b="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f>
                        <m:fPr>
                          <m:ctrlPr>
                            <a:rPr kumimoji="1" lang="en-US" altLang="ja-JP" sz="1400" b="0" i="1" smtClean="0">
                              <a:latin typeface="Cambria Math" panose="02040503050406030204" pitchFamily="18" charset="0"/>
                            </a:rPr>
                          </m:ctrlPr>
                        </m:fPr>
                        <m:num>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𝑢</m:t>
                          </m:r>
                        </m:num>
                        <m:den>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𝑡</m:t>
                          </m:r>
                        </m:den>
                      </m:f>
                      <m:r>
                        <a:rPr kumimoji="1" lang="en-US" altLang="ja-JP" sz="1400" b="0" i="1" smtClean="0">
                          <a:latin typeface="Cambria Math" panose="02040503050406030204" pitchFamily="18" charset="0"/>
                        </a:rPr>
                        <m:t>=</m:t>
                      </m:r>
                      <m:d>
                        <m:dPr>
                          <m:ctrlPr>
                            <a:rPr kumimoji="1" lang="en-US" altLang="ja-JP" sz="1400" b="0" i="1" smtClean="0">
                              <a:latin typeface="Cambria Math" panose="02040503050406030204" pitchFamily="18" charset="0"/>
                            </a:rPr>
                          </m:ctrlPr>
                        </m:dPr>
                        <m:e>
                          <m:r>
                            <a:rPr kumimoji="1" lang="en-US" altLang="ja-JP" sz="1400" b="0" i="1" smtClean="0">
                              <a:latin typeface="Cambria Math" panose="02040503050406030204" pitchFamily="18" charset="0"/>
                            </a:rPr>
                            <m:t>𝜁</m:t>
                          </m:r>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𝑓</m:t>
                          </m:r>
                        </m:e>
                      </m:d>
                      <m:r>
                        <a:rPr kumimoji="1" lang="en-US" altLang="ja-JP" sz="1400" b="0" i="1" smtClean="0">
                          <a:latin typeface="Cambria Math" panose="02040503050406030204" pitchFamily="18" charset="0"/>
                        </a:rPr>
                        <m:t>𝑣</m:t>
                      </m:r>
                      <m:r>
                        <a:rPr kumimoji="1" lang="en-US" altLang="ja-JP" sz="1400" b="0" i="1" smtClean="0">
                          <a:latin typeface="Cambria Math" panose="02040503050406030204" pitchFamily="18" charset="0"/>
                        </a:rPr>
                        <m:t>−</m:t>
                      </m:r>
                      <m:f>
                        <m:fPr>
                          <m:ctrlPr>
                            <a:rPr kumimoji="1" lang="en-US" altLang="ja-JP" sz="1400" b="0" i="1" smtClean="0">
                              <a:latin typeface="Cambria Math" panose="02040503050406030204" pitchFamily="18" charset="0"/>
                            </a:rPr>
                          </m:ctrlPr>
                        </m:fPr>
                        <m:num>
                          <m:r>
                            <a:rPr kumimoji="1" lang="en-US" altLang="ja-JP" sz="1400" b="0" i="1" smtClean="0">
                              <a:latin typeface="Cambria Math" panose="02040503050406030204" pitchFamily="18" charset="0"/>
                            </a:rPr>
                            <m:t>1</m:t>
                          </m:r>
                        </m:num>
                        <m:den>
                          <m:r>
                            <a:rPr kumimoji="1" lang="en-US" altLang="ja-JP" sz="1400" b="0" i="1" smtClean="0">
                              <a:latin typeface="Cambria Math" panose="02040503050406030204" pitchFamily="18" charset="0"/>
                            </a:rPr>
                            <m:t>𝑎</m:t>
                          </m:r>
                          <m:func>
                            <m:funcPr>
                              <m:ctrlPr>
                                <a:rPr kumimoji="1" lang="en-US" altLang="ja-JP" sz="1400" b="0" i="1" smtClean="0">
                                  <a:latin typeface="Cambria Math" panose="02040503050406030204" pitchFamily="18" charset="0"/>
                                </a:rPr>
                              </m:ctrlPr>
                            </m:funcPr>
                            <m:fName>
                              <m:r>
                                <m:rPr>
                                  <m:sty m:val="p"/>
                                </m:rPr>
                                <a:rPr kumimoji="1" lang="en-US" altLang="ja-JP" sz="1400" b="0" i="0" smtClean="0">
                                  <a:latin typeface="Cambria Math" panose="02040503050406030204" pitchFamily="18" charset="0"/>
                                </a:rPr>
                                <m:t>cos</m:t>
                              </m:r>
                            </m:fName>
                            <m:e>
                              <m:r>
                                <a:rPr kumimoji="1" lang="en-US" altLang="ja-JP" sz="1400" b="0" i="1" smtClean="0">
                                  <a:latin typeface="Cambria Math" panose="02040503050406030204" pitchFamily="18" charset="0"/>
                                </a:rPr>
                                <m:t>𝜙</m:t>
                              </m:r>
                            </m:e>
                          </m:func>
                        </m:den>
                      </m:f>
                      <m:f>
                        <m:fPr>
                          <m:ctrlPr>
                            <a:rPr kumimoji="1" lang="en-US" altLang="ja-JP" sz="1400" b="0" i="1" smtClean="0">
                              <a:latin typeface="Cambria Math" panose="02040503050406030204" pitchFamily="18" charset="0"/>
                            </a:rPr>
                          </m:ctrlPr>
                        </m:fPr>
                        <m:num>
                          <m:r>
                            <a:rPr kumimoji="1" lang="en-US" altLang="ja-JP" sz="1400" b="0" i="1" smtClean="0">
                              <a:latin typeface="Cambria Math" panose="02040503050406030204" pitchFamily="18" charset="0"/>
                            </a:rPr>
                            <m:t>𝜕</m:t>
                          </m:r>
                        </m:num>
                        <m:den>
                          <m:r>
                            <a:rPr kumimoji="1" lang="en-US" altLang="ja-JP" sz="1400" b="0" i="1" smtClean="0">
                              <a:latin typeface="Cambria Math" panose="02040503050406030204" pitchFamily="18" charset="0"/>
                            </a:rPr>
                            <m:t>𝜕</m:t>
                          </m:r>
                          <m:r>
                            <m:rPr>
                              <m:sty m:val="p"/>
                            </m:rPr>
                            <a:rPr kumimoji="1" lang="en-US" altLang="ja-JP" sz="1400" b="0" i="1" smtClean="0">
                              <a:latin typeface="Cambria Math" panose="02040503050406030204" pitchFamily="18" charset="0"/>
                            </a:rPr>
                            <m:t>λ</m:t>
                          </m:r>
                        </m:den>
                      </m:f>
                      <m:d>
                        <m:dPr>
                          <m:ctrlPr>
                            <a:rPr kumimoji="1" lang="en-US" altLang="ja-JP" sz="1400" b="0" i="1" smtClean="0">
                              <a:latin typeface="Cambria Math" panose="02040503050406030204" pitchFamily="18" charset="0"/>
                            </a:rPr>
                          </m:ctrlPr>
                        </m:dPr>
                        <m:e>
                          <m:r>
                            <m:rPr>
                              <m:sty m:val="p"/>
                            </m:rPr>
                            <a:rPr kumimoji="1" lang="en-US" altLang="ja-JP" sz="1400" b="0" i="0" smtClean="0">
                              <a:latin typeface="Cambria Math" panose="02040503050406030204" pitchFamily="18" charset="0"/>
                            </a:rPr>
                            <m:t>Φ</m:t>
                          </m:r>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𝐸</m:t>
                          </m:r>
                        </m:e>
                      </m:d>
                      <m:r>
                        <a:rPr kumimoji="1" lang="en-US" altLang="ja-JP" sz="1400" b="0" i="1" smtClean="0">
                          <a:latin typeface="Cambria Math" panose="02040503050406030204" pitchFamily="18" charset="0"/>
                        </a:rPr>
                        <m:t>−</m:t>
                      </m:r>
                      <m:f>
                        <m:fPr>
                          <m:ctrlPr>
                            <a:rPr kumimoji="1" lang="en-US" altLang="ja-JP" sz="1400" b="0" i="1" smtClean="0">
                              <a:latin typeface="Cambria Math" panose="02040503050406030204" pitchFamily="18" charset="0"/>
                            </a:rPr>
                          </m:ctrlPr>
                        </m:fPr>
                        <m:num>
                          <m:sSub>
                            <m:sSubPr>
                              <m:ctrlPr>
                                <a:rPr kumimoji="1" lang="en-US" altLang="ja-JP" sz="1400" b="0" i="1" smtClean="0">
                                  <a:latin typeface="Cambria Math" panose="02040503050406030204" pitchFamily="18" charset="0"/>
                                </a:rPr>
                              </m:ctrlPr>
                            </m:sSubPr>
                            <m:e>
                              <m:r>
                                <a:rPr kumimoji="1" lang="en-US" altLang="ja-JP" sz="1400" b="0" i="1" smtClean="0">
                                  <a:latin typeface="Cambria Math" panose="02040503050406030204" pitchFamily="18" charset="0"/>
                                </a:rPr>
                                <m:t>𝑅</m:t>
                              </m:r>
                            </m:e>
                            <m:sub>
                              <m:r>
                                <a:rPr kumimoji="1" lang="en-US" altLang="ja-JP" sz="1400" b="0" i="1" smtClean="0">
                                  <a:latin typeface="Cambria Math" panose="02040503050406030204" pitchFamily="18" charset="0"/>
                                </a:rPr>
                                <m:t>𝑑</m:t>
                              </m:r>
                            </m:sub>
                          </m:sSub>
                          <m:sSub>
                            <m:sSubPr>
                              <m:ctrlPr>
                                <a:rPr kumimoji="1" lang="en-US" altLang="ja-JP" sz="1400" b="0" i="1" smtClean="0">
                                  <a:latin typeface="Cambria Math" panose="02040503050406030204" pitchFamily="18" charset="0"/>
                                </a:rPr>
                              </m:ctrlPr>
                            </m:sSubPr>
                            <m:e>
                              <m:r>
                                <a:rPr kumimoji="1" lang="en-US" altLang="ja-JP" sz="1400" b="0" i="1" smtClean="0">
                                  <a:latin typeface="Cambria Math" panose="02040503050406030204" pitchFamily="18" charset="0"/>
                                </a:rPr>
                                <m:t>𝑇</m:t>
                              </m:r>
                            </m:e>
                            <m:sub>
                              <m:r>
                                <a:rPr kumimoji="1" lang="en-US" altLang="ja-JP" sz="1400" b="0" i="1" smtClean="0">
                                  <a:latin typeface="Cambria Math" panose="02040503050406030204" pitchFamily="18" charset="0"/>
                                </a:rPr>
                                <m:t>𝑣</m:t>
                              </m:r>
                            </m:sub>
                          </m:sSub>
                        </m:num>
                        <m:den>
                          <m:r>
                            <a:rPr kumimoji="1" lang="en-US" altLang="ja-JP" sz="1400" b="0" i="1" smtClean="0">
                              <a:latin typeface="Cambria Math" panose="02040503050406030204" pitchFamily="18" charset="0"/>
                            </a:rPr>
                            <m:t>𝑎</m:t>
                          </m:r>
                          <m:func>
                            <m:funcPr>
                              <m:ctrlPr>
                                <a:rPr kumimoji="1" lang="en-US" altLang="ja-JP" sz="1400" b="0" i="1" smtClean="0">
                                  <a:latin typeface="Cambria Math" panose="02040503050406030204" pitchFamily="18" charset="0"/>
                                </a:rPr>
                              </m:ctrlPr>
                            </m:funcPr>
                            <m:fName>
                              <m:r>
                                <m:rPr>
                                  <m:sty m:val="p"/>
                                </m:rPr>
                                <a:rPr kumimoji="1" lang="en-US" altLang="ja-JP" sz="1400" b="0" i="0" smtClean="0">
                                  <a:latin typeface="Cambria Math" panose="02040503050406030204" pitchFamily="18" charset="0"/>
                                </a:rPr>
                                <m:t>cos</m:t>
                              </m:r>
                            </m:fName>
                            <m:e>
                              <m:r>
                                <a:rPr kumimoji="1" lang="en-US" altLang="ja-JP" sz="1400" b="0" i="1" smtClean="0">
                                  <a:latin typeface="Cambria Math" panose="02040503050406030204" pitchFamily="18" charset="0"/>
                                </a:rPr>
                                <m:t>𝜙</m:t>
                              </m:r>
                            </m:e>
                          </m:func>
                        </m:den>
                      </m:f>
                      <m:f>
                        <m:fPr>
                          <m:ctrlPr>
                            <a:rPr kumimoji="1" lang="en-US" altLang="ja-JP" sz="1400" b="0" i="1" smtClean="0">
                              <a:latin typeface="Cambria Math" panose="02040503050406030204" pitchFamily="18" charset="0"/>
                            </a:rPr>
                          </m:ctrlPr>
                        </m:fPr>
                        <m:num>
                          <m:r>
                            <a:rPr kumimoji="1" lang="en-US" altLang="ja-JP" sz="1400" b="0" i="1" smtClean="0">
                              <a:latin typeface="Cambria Math" panose="02040503050406030204" pitchFamily="18" charset="0"/>
                            </a:rPr>
                            <m:t>𝜕</m:t>
                          </m:r>
                        </m:num>
                        <m:den>
                          <m:r>
                            <a:rPr kumimoji="1" lang="en-US" altLang="ja-JP" sz="1400" b="0" i="1" smtClean="0">
                              <a:latin typeface="Cambria Math" panose="02040503050406030204" pitchFamily="18" charset="0"/>
                            </a:rPr>
                            <m:t>𝜕𝜆</m:t>
                          </m:r>
                        </m:den>
                      </m:f>
                      <m:func>
                        <m:funcPr>
                          <m:ctrlPr>
                            <a:rPr kumimoji="1" lang="en-US" altLang="ja-JP" sz="1400" b="0" i="1" smtClean="0">
                              <a:latin typeface="Cambria Math" panose="02040503050406030204" pitchFamily="18" charset="0"/>
                            </a:rPr>
                          </m:ctrlPr>
                        </m:funcPr>
                        <m:fName>
                          <m:r>
                            <m:rPr>
                              <m:sty m:val="p"/>
                            </m:rPr>
                            <a:rPr kumimoji="1" lang="en-US" altLang="ja-JP" sz="1400" b="0" i="0" smtClean="0">
                              <a:latin typeface="Cambria Math" panose="02040503050406030204" pitchFamily="18" charset="0"/>
                            </a:rPr>
                            <m:t>ln</m:t>
                          </m:r>
                        </m:fName>
                        <m:e>
                          <m:sSub>
                            <m:sSubPr>
                              <m:ctrlPr>
                                <a:rPr kumimoji="1" lang="en-US" altLang="ja-JP" sz="1400" b="0" i="1" smtClean="0">
                                  <a:latin typeface="Cambria Math" panose="02040503050406030204" pitchFamily="18" charset="0"/>
                                </a:rPr>
                              </m:ctrlPr>
                            </m:sSubPr>
                            <m:e>
                              <m:r>
                                <a:rPr kumimoji="1" lang="en-US" altLang="ja-JP" sz="1400" b="0" i="1" smtClean="0">
                                  <a:latin typeface="Cambria Math" panose="02040503050406030204" pitchFamily="18" charset="0"/>
                                </a:rPr>
                                <m:t>𝑝</m:t>
                              </m:r>
                            </m:e>
                            <m:sub>
                              <m:r>
                                <a:rPr kumimoji="1" lang="en-US" altLang="ja-JP" sz="1400" b="0" i="1" smtClean="0">
                                  <a:latin typeface="Cambria Math" panose="02040503050406030204" pitchFamily="18" charset="0"/>
                                </a:rPr>
                                <m:t>𝑠</m:t>
                              </m:r>
                            </m:sub>
                          </m:sSub>
                        </m:e>
                      </m:func>
                      <m:r>
                        <a:rPr kumimoji="1" lang="en-US" altLang="ja-JP" sz="1400" b="0" i="1" smtClean="0">
                          <a:latin typeface="Cambria Math" panose="02040503050406030204" pitchFamily="18" charset="0"/>
                        </a:rPr>
                        <m:t>−</m:t>
                      </m:r>
                      <m:acc>
                        <m:accPr>
                          <m:chr m:val="̇"/>
                          <m:ctrlPr>
                            <a:rPr kumimoji="1" lang="en-US" altLang="ja-JP" sz="1400" b="0" i="1" smtClean="0">
                              <a:latin typeface="Cambria Math" panose="02040503050406030204" pitchFamily="18" charset="0"/>
                            </a:rPr>
                          </m:ctrlPr>
                        </m:accPr>
                        <m:e>
                          <m:r>
                            <a:rPr kumimoji="1" lang="en-US" altLang="ja-JP" sz="1400" b="0" i="1" smtClean="0">
                              <a:latin typeface="Cambria Math" panose="02040503050406030204" pitchFamily="18" charset="0"/>
                            </a:rPr>
                            <m:t>𝜎</m:t>
                          </m:r>
                        </m:e>
                      </m:acc>
                      <m:f>
                        <m:fPr>
                          <m:ctrlPr>
                            <a:rPr kumimoji="1" lang="en-US" altLang="ja-JP" sz="1400" b="0" i="1" smtClean="0">
                              <a:latin typeface="Cambria Math" panose="02040503050406030204" pitchFamily="18" charset="0"/>
                            </a:rPr>
                          </m:ctrlPr>
                        </m:fPr>
                        <m:num>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𝑢</m:t>
                          </m:r>
                        </m:num>
                        <m:den>
                          <m:r>
                            <a:rPr kumimoji="1" lang="en-US" altLang="ja-JP" sz="1400" b="0" i="1" smtClean="0">
                              <a:latin typeface="Cambria Math" panose="02040503050406030204" pitchFamily="18" charset="0"/>
                            </a:rPr>
                            <m:t>𝜕𝜎</m:t>
                          </m:r>
                        </m:den>
                      </m:f>
                      <m:r>
                        <a:rPr kumimoji="1" lang="en-US" altLang="ja-JP" sz="1400" b="0" i="1" smtClean="0">
                          <a:latin typeface="Cambria Math" panose="02040503050406030204" pitchFamily="18" charset="0"/>
                        </a:rPr>
                        <m:t>−</m:t>
                      </m:r>
                      <m:r>
                        <a:rPr kumimoji="1" lang="ja-JP" altLang="en-US" sz="1400" i="1">
                          <a:latin typeface="Cambria Math" panose="02040503050406030204" pitchFamily="18" charset="0"/>
                        </a:rPr>
                        <m:t>𝒟</m:t>
                      </m:r>
                      <m:d>
                        <m:dPr>
                          <m:ctrlPr>
                            <a:rPr kumimoji="1" lang="en-US" altLang="ja-JP" sz="1400" b="0" i="1" smtClean="0">
                              <a:latin typeface="Cambria Math" panose="02040503050406030204" pitchFamily="18" charset="0"/>
                            </a:rPr>
                          </m:ctrlPr>
                        </m:dPr>
                        <m:e>
                          <m:r>
                            <a:rPr kumimoji="1" lang="en-US" altLang="ja-JP" sz="1400" b="0" i="1" smtClean="0">
                              <a:latin typeface="Cambria Math" panose="02040503050406030204" pitchFamily="18" charset="0"/>
                            </a:rPr>
                            <m:t>𝑢</m:t>
                          </m:r>
                        </m:e>
                      </m:d>
                    </m:oMath>
                  </m:oMathPara>
                </a14:m>
                <a:endParaRPr kumimoji="1" lang="en-US" altLang="ja-JP" sz="1400" b="0" dirty="0"/>
              </a:p>
              <a:p>
                <a:pPr/>
                <a14:m>
                  <m:oMathPara xmlns:m="http://schemas.openxmlformats.org/officeDocument/2006/math">
                    <m:oMathParaPr>
                      <m:jc m:val="left"/>
                    </m:oMathParaPr>
                    <m:oMath xmlns:m="http://schemas.openxmlformats.org/officeDocument/2006/math">
                      <m:f>
                        <m:fPr>
                          <m:ctrlPr>
                            <a:rPr kumimoji="1" lang="en-US" altLang="ja-JP" sz="1400" b="0" i="1" smtClean="0">
                              <a:latin typeface="Cambria Math" panose="02040503050406030204" pitchFamily="18" charset="0"/>
                            </a:rPr>
                          </m:ctrlPr>
                        </m:fPr>
                        <m:num>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𝑣</m:t>
                          </m:r>
                        </m:num>
                        <m:den>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𝑡</m:t>
                          </m:r>
                        </m:den>
                      </m:f>
                      <m:r>
                        <a:rPr kumimoji="1" lang="en-US" altLang="ja-JP" sz="1400" b="0" i="1" smtClean="0">
                          <a:latin typeface="Cambria Math" panose="02040503050406030204" pitchFamily="18" charset="0"/>
                        </a:rPr>
                        <m:t>=−</m:t>
                      </m:r>
                      <m:d>
                        <m:dPr>
                          <m:ctrlPr>
                            <a:rPr kumimoji="1" lang="en-US" altLang="ja-JP" sz="1400" b="0" i="1" smtClean="0">
                              <a:latin typeface="Cambria Math" panose="02040503050406030204" pitchFamily="18" charset="0"/>
                            </a:rPr>
                          </m:ctrlPr>
                        </m:dPr>
                        <m:e>
                          <m:r>
                            <a:rPr kumimoji="1" lang="en-US" altLang="ja-JP" sz="1400" b="0" i="1" smtClean="0">
                              <a:latin typeface="Cambria Math" panose="02040503050406030204" pitchFamily="18" charset="0"/>
                            </a:rPr>
                            <m:t>𝜁</m:t>
                          </m:r>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𝑓</m:t>
                          </m:r>
                        </m:e>
                      </m:d>
                      <m:r>
                        <a:rPr kumimoji="1" lang="en-US" altLang="ja-JP" sz="1400" b="0" i="1" smtClean="0">
                          <a:latin typeface="Cambria Math" panose="02040503050406030204" pitchFamily="18" charset="0"/>
                        </a:rPr>
                        <m:t>𝑢</m:t>
                      </m:r>
                      <m:r>
                        <a:rPr kumimoji="1" lang="en-US" altLang="ja-JP" sz="1400" b="0" i="1" smtClean="0">
                          <a:latin typeface="Cambria Math" panose="02040503050406030204" pitchFamily="18" charset="0"/>
                        </a:rPr>
                        <m:t>−</m:t>
                      </m:r>
                      <m:f>
                        <m:fPr>
                          <m:ctrlPr>
                            <a:rPr kumimoji="1" lang="en-US" altLang="ja-JP" sz="1400" b="0" i="1" smtClean="0">
                              <a:latin typeface="Cambria Math" panose="02040503050406030204" pitchFamily="18" charset="0"/>
                            </a:rPr>
                          </m:ctrlPr>
                        </m:fPr>
                        <m:num>
                          <m:r>
                            <a:rPr kumimoji="1" lang="en-US" altLang="ja-JP" sz="1400" b="0" i="1" smtClean="0">
                              <a:latin typeface="Cambria Math" panose="02040503050406030204" pitchFamily="18" charset="0"/>
                            </a:rPr>
                            <m:t>1</m:t>
                          </m:r>
                        </m:num>
                        <m:den>
                          <m:r>
                            <a:rPr kumimoji="1" lang="en-US" altLang="ja-JP" sz="1400" b="0" i="1" smtClean="0">
                              <a:latin typeface="Cambria Math" panose="02040503050406030204" pitchFamily="18" charset="0"/>
                            </a:rPr>
                            <m:t>𝑎</m:t>
                          </m:r>
                        </m:den>
                      </m:f>
                      <m:f>
                        <m:fPr>
                          <m:ctrlPr>
                            <a:rPr kumimoji="1" lang="en-US" altLang="ja-JP" sz="1400" b="0" i="1" smtClean="0">
                              <a:latin typeface="Cambria Math" panose="02040503050406030204" pitchFamily="18" charset="0"/>
                            </a:rPr>
                          </m:ctrlPr>
                        </m:fPr>
                        <m:num>
                          <m:r>
                            <a:rPr kumimoji="1" lang="en-US" altLang="ja-JP" sz="1400" b="0" i="1" smtClean="0">
                              <a:latin typeface="Cambria Math" panose="02040503050406030204" pitchFamily="18" charset="0"/>
                            </a:rPr>
                            <m:t>𝜕</m:t>
                          </m:r>
                        </m:num>
                        <m:den>
                          <m:r>
                            <a:rPr kumimoji="1" lang="en-US" altLang="ja-JP" sz="1400" b="0" i="1" smtClean="0">
                              <a:latin typeface="Cambria Math" panose="02040503050406030204" pitchFamily="18" charset="0"/>
                            </a:rPr>
                            <m:t>𝜕𝜙</m:t>
                          </m:r>
                        </m:den>
                      </m:f>
                      <m:d>
                        <m:dPr>
                          <m:ctrlPr>
                            <a:rPr kumimoji="1" lang="en-US" altLang="ja-JP" sz="1400" b="0" i="1" smtClean="0">
                              <a:latin typeface="Cambria Math" panose="02040503050406030204" pitchFamily="18" charset="0"/>
                            </a:rPr>
                          </m:ctrlPr>
                        </m:dPr>
                        <m:e>
                          <m:r>
                            <m:rPr>
                              <m:sty m:val="p"/>
                            </m:rPr>
                            <a:rPr kumimoji="1" lang="en-US" altLang="ja-JP" sz="1400" b="0" i="0" smtClean="0">
                              <a:latin typeface="Cambria Math" panose="02040503050406030204" pitchFamily="18" charset="0"/>
                            </a:rPr>
                            <m:t>Φ</m:t>
                          </m:r>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𝐸</m:t>
                          </m:r>
                        </m:e>
                      </m:d>
                      <m:r>
                        <a:rPr kumimoji="1" lang="en-US" altLang="ja-JP" sz="1400" b="0" i="1" smtClean="0">
                          <a:latin typeface="Cambria Math" panose="02040503050406030204" pitchFamily="18" charset="0"/>
                        </a:rPr>
                        <m:t>−</m:t>
                      </m:r>
                      <m:f>
                        <m:fPr>
                          <m:ctrlPr>
                            <a:rPr kumimoji="1" lang="en-US" altLang="ja-JP" sz="1400" b="0" i="1" smtClean="0">
                              <a:latin typeface="Cambria Math" panose="02040503050406030204" pitchFamily="18" charset="0"/>
                            </a:rPr>
                          </m:ctrlPr>
                        </m:fPr>
                        <m:num>
                          <m:sSub>
                            <m:sSubPr>
                              <m:ctrlPr>
                                <a:rPr kumimoji="1" lang="en-US" altLang="ja-JP" sz="1400" b="0" i="1" smtClean="0">
                                  <a:latin typeface="Cambria Math" panose="02040503050406030204" pitchFamily="18" charset="0"/>
                                </a:rPr>
                              </m:ctrlPr>
                            </m:sSubPr>
                            <m:e>
                              <m:r>
                                <a:rPr kumimoji="1" lang="en-US" altLang="ja-JP" sz="1400" b="0" i="1" smtClean="0">
                                  <a:latin typeface="Cambria Math" panose="02040503050406030204" pitchFamily="18" charset="0"/>
                                </a:rPr>
                                <m:t>𝑅</m:t>
                              </m:r>
                            </m:e>
                            <m:sub>
                              <m:r>
                                <a:rPr kumimoji="1" lang="en-US" altLang="ja-JP" sz="1400" b="0" i="1" smtClean="0">
                                  <a:latin typeface="Cambria Math" panose="02040503050406030204" pitchFamily="18" charset="0"/>
                                </a:rPr>
                                <m:t>𝑑</m:t>
                              </m:r>
                            </m:sub>
                          </m:sSub>
                          <m:sSub>
                            <m:sSubPr>
                              <m:ctrlPr>
                                <a:rPr kumimoji="1" lang="en-US" altLang="ja-JP" sz="1400" b="0" i="1" smtClean="0">
                                  <a:latin typeface="Cambria Math" panose="02040503050406030204" pitchFamily="18" charset="0"/>
                                </a:rPr>
                              </m:ctrlPr>
                            </m:sSubPr>
                            <m:e>
                              <m:r>
                                <a:rPr kumimoji="1" lang="en-US" altLang="ja-JP" sz="1400" b="0" i="1" smtClean="0">
                                  <a:latin typeface="Cambria Math" panose="02040503050406030204" pitchFamily="18" charset="0"/>
                                </a:rPr>
                                <m:t>𝑇</m:t>
                              </m:r>
                            </m:e>
                            <m:sub>
                              <m:r>
                                <a:rPr kumimoji="1" lang="en-US" altLang="ja-JP" sz="1400" b="0" i="1" smtClean="0">
                                  <a:latin typeface="Cambria Math" panose="02040503050406030204" pitchFamily="18" charset="0"/>
                                </a:rPr>
                                <m:t>𝑣</m:t>
                              </m:r>
                            </m:sub>
                          </m:sSub>
                        </m:num>
                        <m:den>
                          <m:r>
                            <a:rPr kumimoji="1" lang="en-US" altLang="ja-JP" sz="1400" b="0" i="1" smtClean="0">
                              <a:latin typeface="Cambria Math" panose="02040503050406030204" pitchFamily="18" charset="0"/>
                            </a:rPr>
                            <m:t>𝑎</m:t>
                          </m:r>
                        </m:den>
                      </m:f>
                      <m:f>
                        <m:fPr>
                          <m:ctrlPr>
                            <a:rPr kumimoji="1" lang="en-US" altLang="ja-JP" sz="1400" b="0" i="1" smtClean="0">
                              <a:latin typeface="Cambria Math" panose="02040503050406030204" pitchFamily="18" charset="0"/>
                            </a:rPr>
                          </m:ctrlPr>
                        </m:fPr>
                        <m:num>
                          <m:r>
                            <a:rPr kumimoji="1" lang="en-US" altLang="ja-JP" sz="1400" b="0" i="1" smtClean="0">
                              <a:latin typeface="Cambria Math" panose="02040503050406030204" pitchFamily="18" charset="0"/>
                            </a:rPr>
                            <m:t>𝜕</m:t>
                          </m:r>
                        </m:num>
                        <m:den>
                          <m:r>
                            <a:rPr kumimoji="1" lang="en-US" altLang="ja-JP" sz="1400" b="0" i="1" smtClean="0">
                              <a:latin typeface="Cambria Math" panose="02040503050406030204" pitchFamily="18" charset="0"/>
                            </a:rPr>
                            <m:t>𝜕𝜙</m:t>
                          </m:r>
                        </m:den>
                      </m:f>
                      <m:func>
                        <m:funcPr>
                          <m:ctrlPr>
                            <a:rPr kumimoji="1" lang="en-US" altLang="ja-JP" sz="1400" b="0" i="1" smtClean="0">
                              <a:latin typeface="Cambria Math" panose="02040503050406030204" pitchFamily="18" charset="0"/>
                            </a:rPr>
                          </m:ctrlPr>
                        </m:funcPr>
                        <m:fName>
                          <m:r>
                            <m:rPr>
                              <m:sty m:val="p"/>
                            </m:rPr>
                            <a:rPr kumimoji="1" lang="en-US" altLang="ja-JP" sz="1400" b="0" i="0" smtClean="0">
                              <a:latin typeface="Cambria Math" panose="02040503050406030204" pitchFamily="18" charset="0"/>
                            </a:rPr>
                            <m:t>ln</m:t>
                          </m:r>
                        </m:fName>
                        <m:e>
                          <m:sSub>
                            <m:sSubPr>
                              <m:ctrlPr>
                                <a:rPr kumimoji="1" lang="en-US" altLang="ja-JP" sz="1400" b="0" i="1" smtClean="0">
                                  <a:latin typeface="Cambria Math" panose="02040503050406030204" pitchFamily="18" charset="0"/>
                                </a:rPr>
                              </m:ctrlPr>
                            </m:sSubPr>
                            <m:e>
                              <m:r>
                                <a:rPr kumimoji="1" lang="en-US" altLang="ja-JP" sz="1400" b="0" i="1" smtClean="0">
                                  <a:latin typeface="Cambria Math" panose="02040503050406030204" pitchFamily="18" charset="0"/>
                                </a:rPr>
                                <m:t>𝑝</m:t>
                              </m:r>
                            </m:e>
                            <m:sub>
                              <m:r>
                                <a:rPr kumimoji="1" lang="en-US" altLang="ja-JP" sz="1400" b="0" i="1" smtClean="0">
                                  <a:latin typeface="Cambria Math" panose="02040503050406030204" pitchFamily="18" charset="0"/>
                                </a:rPr>
                                <m:t>𝑠</m:t>
                              </m:r>
                            </m:sub>
                          </m:sSub>
                        </m:e>
                      </m:func>
                      <m:r>
                        <a:rPr kumimoji="1" lang="en-US" altLang="ja-JP" sz="1400" b="0" i="1" smtClean="0">
                          <a:latin typeface="Cambria Math" panose="02040503050406030204" pitchFamily="18" charset="0"/>
                        </a:rPr>
                        <m:t>−</m:t>
                      </m:r>
                      <m:acc>
                        <m:accPr>
                          <m:chr m:val="̇"/>
                          <m:ctrlPr>
                            <a:rPr kumimoji="1" lang="en-US" altLang="ja-JP" sz="1400" b="0" i="1" smtClean="0">
                              <a:latin typeface="Cambria Math" panose="02040503050406030204" pitchFamily="18" charset="0"/>
                            </a:rPr>
                          </m:ctrlPr>
                        </m:accPr>
                        <m:e>
                          <m:r>
                            <a:rPr kumimoji="1" lang="en-US" altLang="ja-JP" sz="1400" b="0" i="1" smtClean="0">
                              <a:latin typeface="Cambria Math" panose="02040503050406030204" pitchFamily="18" charset="0"/>
                            </a:rPr>
                            <m:t>𝜎</m:t>
                          </m:r>
                        </m:e>
                      </m:acc>
                      <m:f>
                        <m:fPr>
                          <m:ctrlPr>
                            <a:rPr kumimoji="1" lang="en-US" altLang="ja-JP" sz="1400" b="0" i="1" smtClean="0">
                              <a:latin typeface="Cambria Math" panose="02040503050406030204" pitchFamily="18" charset="0"/>
                            </a:rPr>
                          </m:ctrlPr>
                        </m:fPr>
                        <m:num>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𝑣</m:t>
                          </m:r>
                        </m:num>
                        <m:den>
                          <m:r>
                            <a:rPr kumimoji="1" lang="en-US" altLang="ja-JP" sz="1400" b="0" i="1" smtClean="0">
                              <a:latin typeface="Cambria Math" panose="02040503050406030204" pitchFamily="18" charset="0"/>
                            </a:rPr>
                            <m:t>𝜕𝜎</m:t>
                          </m:r>
                        </m:den>
                      </m:f>
                      <m:r>
                        <a:rPr kumimoji="1" lang="en-US" altLang="ja-JP" sz="1400" b="0" i="1" smtClean="0">
                          <a:latin typeface="Cambria Math" panose="02040503050406030204" pitchFamily="18" charset="0"/>
                        </a:rPr>
                        <m:t>−</m:t>
                      </m:r>
                      <m:r>
                        <a:rPr kumimoji="1" lang="ja-JP" altLang="en-US" sz="1400" i="1">
                          <a:latin typeface="Cambria Math" panose="02040503050406030204" pitchFamily="18" charset="0"/>
                        </a:rPr>
                        <m:t>𝒟</m:t>
                      </m:r>
                      <m:d>
                        <m:dPr>
                          <m:ctrlPr>
                            <a:rPr kumimoji="1" lang="en-US" altLang="ja-JP" sz="1400" b="0" i="1" smtClean="0">
                              <a:latin typeface="Cambria Math" panose="02040503050406030204" pitchFamily="18" charset="0"/>
                            </a:rPr>
                          </m:ctrlPr>
                        </m:dPr>
                        <m:e>
                          <m:r>
                            <a:rPr kumimoji="1" lang="en-US" altLang="ja-JP" sz="1400" b="0" i="1" smtClean="0">
                              <a:latin typeface="Cambria Math" panose="02040503050406030204" pitchFamily="18" charset="0"/>
                            </a:rPr>
                            <m:t>𝑣</m:t>
                          </m:r>
                        </m:e>
                      </m:d>
                    </m:oMath>
                  </m:oMathPara>
                </a14:m>
                <a:endParaRPr kumimoji="1" lang="en-US" altLang="ja-JP" sz="1400" b="0" dirty="0"/>
              </a:p>
              <a:p>
                <a:pPr marL="285750" indent="-285750">
                  <a:buFont typeface="Arial" panose="020B0604020202020204" pitchFamily="34" charset="0"/>
                  <a:buChar char="•"/>
                </a:pPr>
                <a:r>
                  <a:rPr kumimoji="1" lang="ja-JP" altLang="en-US" sz="1600" b="0" dirty="0"/>
                  <a:t>連続の式</a:t>
                </a:r>
                <a:endParaRPr kumimoji="1" lang="en-US" altLang="ja-JP" sz="1600" b="0" dirty="0"/>
              </a:p>
              <a:p>
                <a:pPr/>
                <a14:m>
                  <m:oMathPara xmlns:m="http://schemas.openxmlformats.org/officeDocument/2006/math">
                    <m:oMathParaPr>
                      <m:jc m:val="left"/>
                    </m:oMathParaPr>
                    <m:oMath xmlns:m="http://schemas.openxmlformats.org/officeDocument/2006/math">
                      <m:f>
                        <m:fPr>
                          <m:ctrlPr>
                            <a:rPr kumimoji="1" lang="en-US" altLang="ja-JP" sz="1400" b="0" i="1" smtClean="0">
                              <a:latin typeface="Cambria Math" panose="02040503050406030204" pitchFamily="18" charset="0"/>
                            </a:rPr>
                          </m:ctrlPr>
                        </m:fPr>
                        <m:num>
                          <m:r>
                            <a:rPr kumimoji="1" lang="en-US" altLang="ja-JP" sz="1400" b="0" i="1" smtClean="0">
                              <a:latin typeface="Cambria Math" panose="02040503050406030204" pitchFamily="18" charset="0"/>
                            </a:rPr>
                            <m:t>𝜕</m:t>
                          </m:r>
                          <m:func>
                            <m:funcPr>
                              <m:ctrlPr>
                                <a:rPr kumimoji="1" lang="en-US" altLang="ja-JP" sz="1400" b="0" i="1" smtClean="0">
                                  <a:latin typeface="Cambria Math" panose="02040503050406030204" pitchFamily="18" charset="0"/>
                                </a:rPr>
                              </m:ctrlPr>
                            </m:funcPr>
                            <m:fName>
                              <m:r>
                                <m:rPr>
                                  <m:sty m:val="p"/>
                                </m:rPr>
                                <a:rPr kumimoji="1" lang="en-US" altLang="ja-JP" sz="1400" b="0" i="0" smtClean="0">
                                  <a:latin typeface="Cambria Math" panose="02040503050406030204" pitchFamily="18" charset="0"/>
                                </a:rPr>
                                <m:t>ln</m:t>
                              </m:r>
                            </m:fName>
                            <m:e>
                              <m:sSub>
                                <m:sSubPr>
                                  <m:ctrlPr>
                                    <a:rPr kumimoji="1" lang="en-US" altLang="ja-JP" sz="1400" b="0" i="1" smtClean="0">
                                      <a:latin typeface="Cambria Math" panose="02040503050406030204" pitchFamily="18" charset="0"/>
                                    </a:rPr>
                                  </m:ctrlPr>
                                </m:sSubPr>
                                <m:e>
                                  <m:r>
                                    <a:rPr kumimoji="1" lang="en-US" altLang="ja-JP" sz="1400" b="0" i="1" smtClean="0">
                                      <a:latin typeface="Cambria Math" panose="02040503050406030204" pitchFamily="18" charset="0"/>
                                    </a:rPr>
                                    <m:t>𝑝</m:t>
                                  </m:r>
                                </m:e>
                                <m:sub>
                                  <m:r>
                                    <a:rPr kumimoji="1" lang="en-US" altLang="ja-JP" sz="1400" b="0" i="1" smtClean="0">
                                      <a:latin typeface="Cambria Math" panose="02040503050406030204" pitchFamily="18" charset="0"/>
                                    </a:rPr>
                                    <m:t>𝑠</m:t>
                                  </m:r>
                                </m:sub>
                              </m:sSub>
                            </m:e>
                          </m:func>
                        </m:num>
                        <m:den>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𝑡</m:t>
                          </m:r>
                        </m:den>
                      </m:f>
                      <m:r>
                        <a:rPr kumimoji="1" lang="en-US" altLang="ja-JP" sz="1400" b="0" i="1" smtClean="0">
                          <a:latin typeface="Cambria Math" panose="02040503050406030204" pitchFamily="18" charset="0"/>
                        </a:rPr>
                        <m:t>=−</m:t>
                      </m:r>
                      <m:d>
                        <m:dPr>
                          <m:ctrlPr>
                            <a:rPr kumimoji="1" lang="en-US" altLang="ja-JP" sz="1400" b="0" i="1" smtClean="0">
                              <a:latin typeface="Cambria Math" panose="02040503050406030204" pitchFamily="18" charset="0"/>
                            </a:rPr>
                          </m:ctrlPr>
                        </m:dPr>
                        <m:e>
                          <m:sSub>
                            <m:sSubPr>
                              <m:ctrlPr>
                                <a:rPr kumimoji="1" lang="en-US" altLang="ja-JP" sz="1400" b="0" i="1" smtClean="0">
                                  <a:latin typeface="Cambria Math" panose="02040503050406030204" pitchFamily="18" charset="0"/>
                                </a:rPr>
                              </m:ctrlPr>
                            </m:sSubPr>
                            <m:e>
                              <m:r>
                                <a:rPr kumimoji="1" lang="en-US" altLang="ja-JP" sz="1400" b="1" i="1" smtClean="0">
                                  <a:latin typeface="Cambria Math" panose="02040503050406030204" pitchFamily="18" charset="0"/>
                                </a:rPr>
                                <m:t>𝒗</m:t>
                              </m:r>
                            </m:e>
                            <m:sub>
                              <m:r>
                                <a:rPr kumimoji="1" lang="en-US" altLang="ja-JP" sz="1400" b="0" i="1" smtClean="0">
                                  <a:latin typeface="Cambria Math" panose="02040503050406030204" pitchFamily="18" charset="0"/>
                                </a:rPr>
                                <m:t>h</m:t>
                              </m:r>
                            </m:sub>
                          </m:sSub>
                          <m:r>
                            <a:rPr kumimoji="1" lang="en-US" altLang="ja-JP" sz="1400" b="0" i="1" smtClean="0">
                              <a:latin typeface="Cambria Math" panose="02040503050406030204" pitchFamily="18" charset="0"/>
                            </a:rPr>
                            <m:t>⋅</m:t>
                          </m:r>
                          <m:sSub>
                            <m:sSubPr>
                              <m:ctrlPr>
                                <a:rPr kumimoji="1" lang="en-US" altLang="ja-JP" sz="1400" b="0" i="1" smtClean="0">
                                  <a:latin typeface="Cambria Math" panose="02040503050406030204" pitchFamily="18" charset="0"/>
                                </a:rPr>
                              </m:ctrlPr>
                            </m:sSubPr>
                            <m:e>
                              <m:r>
                                <m:rPr>
                                  <m:sty m:val="p"/>
                                </m:rPr>
                                <a:rPr kumimoji="1" lang="en-US" altLang="ja-JP" sz="1400" b="0" i="0" smtClean="0">
                                  <a:latin typeface="Cambria Math" panose="02040503050406030204" pitchFamily="18" charset="0"/>
                                </a:rPr>
                                <m:t>∇</m:t>
                              </m:r>
                            </m:e>
                            <m:sub>
                              <m:r>
                                <a:rPr kumimoji="1" lang="en-US" altLang="ja-JP" sz="1400" b="0" i="1" smtClean="0">
                                  <a:latin typeface="Cambria Math" panose="02040503050406030204" pitchFamily="18" charset="0"/>
                                </a:rPr>
                                <m:t>𝜎</m:t>
                              </m:r>
                            </m:sub>
                          </m:sSub>
                          <m:func>
                            <m:funcPr>
                              <m:ctrlPr>
                                <a:rPr kumimoji="1" lang="en-US" altLang="ja-JP" sz="1400" b="0" i="1" smtClean="0">
                                  <a:latin typeface="Cambria Math" panose="02040503050406030204" pitchFamily="18" charset="0"/>
                                </a:rPr>
                              </m:ctrlPr>
                            </m:funcPr>
                            <m:fName>
                              <m:r>
                                <m:rPr>
                                  <m:sty m:val="p"/>
                                </m:rPr>
                                <a:rPr kumimoji="1" lang="en-US" altLang="ja-JP" sz="1400" b="0" i="0" smtClean="0">
                                  <a:latin typeface="Cambria Math" panose="02040503050406030204" pitchFamily="18" charset="0"/>
                                </a:rPr>
                                <m:t>ln</m:t>
                              </m:r>
                            </m:fName>
                            <m:e>
                              <m:sSub>
                                <m:sSubPr>
                                  <m:ctrlPr>
                                    <a:rPr kumimoji="1" lang="en-US" altLang="ja-JP" sz="1400" b="0" i="1" smtClean="0">
                                      <a:latin typeface="Cambria Math" panose="02040503050406030204" pitchFamily="18" charset="0"/>
                                    </a:rPr>
                                  </m:ctrlPr>
                                </m:sSubPr>
                                <m:e>
                                  <m:r>
                                    <a:rPr kumimoji="1" lang="en-US" altLang="ja-JP" sz="1400" b="0" i="1" smtClean="0">
                                      <a:latin typeface="Cambria Math" panose="02040503050406030204" pitchFamily="18" charset="0"/>
                                    </a:rPr>
                                    <m:t>𝑝</m:t>
                                  </m:r>
                                </m:e>
                                <m:sub>
                                  <m:r>
                                    <a:rPr kumimoji="1" lang="en-US" altLang="ja-JP" sz="1400" b="0" i="1" smtClean="0">
                                      <a:latin typeface="Cambria Math" panose="02040503050406030204" pitchFamily="18" charset="0"/>
                                    </a:rPr>
                                    <m:t>𝑠</m:t>
                                  </m:r>
                                </m:sub>
                              </m:sSub>
                            </m:e>
                          </m:func>
                          <m:r>
                            <a:rPr kumimoji="1" lang="en-US" altLang="ja-JP" sz="1400" b="0" i="1" smtClean="0">
                              <a:latin typeface="Cambria Math" panose="02040503050406030204" pitchFamily="18" charset="0"/>
                            </a:rPr>
                            <m:t>+</m:t>
                          </m:r>
                          <m:r>
                            <a:rPr kumimoji="1" lang="ja-JP" altLang="en-US" sz="1400" b="0" i="1" smtClean="0">
                              <a:latin typeface="Cambria Math" panose="02040503050406030204" pitchFamily="18" charset="0"/>
                            </a:rPr>
                            <m:t>𝛿</m:t>
                          </m:r>
                        </m:e>
                      </m:d>
                      <m:r>
                        <a:rPr kumimoji="1" lang="en-US" altLang="ja-JP" sz="1400" b="0" i="1" smtClean="0">
                          <a:latin typeface="Cambria Math" panose="02040503050406030204" pitchFamily="18" charset="0"/>
                        </a:rPr>
                        <m:t>−</m:t>
                      </m:r>
                      <m:f>
                        <m:fPr>
                          <m:ctrlPr>
                            <a:rPr kumimoji="1" lang="en-US" altLang="ja-JP" sz="1400" b="0" i="1" smtClean="0">
                              <a:latin typeface="Cambria Math" panose="02040503050406030204" pitchFamily="18" charset="0"/>
                            </a:rPr>
                          </m:ctrlPr>
                        </m:fPr>
                        <m:num>
                          <m:r>
                            <a:rPr kumimoji="1" lang="en-US" altLang="ja-JP" sz="1400" b="0" i="1" smtClean="0">
                              <a:latin typeface="Cambria Math" panose="02040503050406030204" pitchFamily="18" charset="0"/>
                            </a:rPr>
                            <m:t>𝜕</m:t>
                          </m:r>
                          <m:acc>
                            <m:accPr>
                              <m:chr m:val="̇"/>
                              <m:ctrlPr>
                                <a:rPr kumimoji="1" lang="en-US" altLang="ja-JP" sz="1400" b="0" i="1" smtClean="0">
                                  <a:latin typeface="Cambria Math" panose="02040503050406030204" pitchFamily="18" charset="0"/>
                                </a:rPr>
                              </m:ctrlPr>
                            </m:accPr>
                            <m:e>
                              <m:r>
                                <a:rPr kumimoji="1" lang="en-US" altLang="ja-JP" sz="1400" b="0" i="1" smtClean="0">
                                  <a:latin typeface="Cambria Math" panose="02040503050406030204" pitchFamily="18" charset="0"/>
                                </a:rPr>
                                <m:t>𝜎</m:t>
                              </m:r>
                            </m:e>
                          </m:acc>
                        </m:num>
                        <m:den>
                          <m:r>
                            <a:rPr kumimoji="1" lang="en-US" altLang="ja-JP" sz="1400" b="0" i="1" smtClean="0">
                              <a:latin typeface="Cambria Math" panose="02040503050406030204" pitchFamily="18" charset="0"/>
                            </a:rPr>
                            <m:t>𝜕𝜎</m:t>
                          </m:r>
                        </m:den>
                      </m:f>
                    </m:oMath>
                  </m:oMathPara>
                </a14:m>
                <a:endParaRPr kumimoji="1" lang="en-US" altLang="ja-JP" sz="1400" b="0" dirty="0"/>
              </a:p>
              <a:p>
                <a:pPr marL="285750" indent="-285750">
                  <a:buFont typeface="Arial" panose="020B0604020202020204" pitchFamily="34" charset="0"/>
                  <a:buChar char="•"/>
                </a:pPr>
                <a:r>
                  <a:rPr kumimoji="1" lang="ja-JP" altLang="en-US" sz="1600" dirty="0"/>
                  <a:t>静力学方程式</a:t>
                </a:r>
                <a:endParaRPr kumimoji="1" lang="en-US" altLang="ja-JP" sz="1600" dirty="0"/>
              </a:p>
              <a:p>
                <a:pPr/>
                <a14:m>
                  <m:oMathPara xmlns:m="http://schemas.openxmlformats.org/officeDocument/2006/math">
                    <m:oMathParaPr>
                      <m:jc m:val="left"/>
                    </m:oMathParaPr>
                    <m:oMath xmlns:m="http://schemas.openxmlformats.org/officeDocument/2006/math">
                      <m:f>
                        <m:fPr>
                          <m:ctrlPr>
                            <a:rPr kumimoji="1" lang="en-US" altLang="ja-JP" sz="1400" b="0" i="1" smtClean="0">
                              <a:latin typeface="Cambria Math" panose="02040503050406030204" pitchFamily="18" charset="0"/>
                            </a:rPr>
                          </m:ctrlPr>
                        </m:fPr>
                        <m:num>
                          <m:r>
                            <a:rPr kumimoji="1" lang="en-US" altLang="ja-JP" sz="1400" b="0" i="1" smtClean="0">
                              <a:latin typeface="Cambria Math" panose="02040503050406030204" pitchFamily="18" charset="0"/>
                            </a:rPr>
                            <m:t>𝜕</m:t>
                          </m:r>
                          <m:r>
                            <m:rPr>
                              <m:sty m:val="p"/>
                            </m:rPr>
                            <a:rPr kumimoji="1" lang="en-US" altLang="ja-JP" sz="1400" b="0" i="0" smtClean="0">
                              <a:latin typeface="Cambria Math" panose="02040503050406030204" pitchFamily="18" charset="0"/>
                            </a:rPr>
                            <m:t>Φ</m:t>
                          </m:r>
                        </m:num>
                        <m:den>
                          <m:r>
                            <a:rPr kumimoji="1" lang="en-US" altLang="ja-JP" sz="1400" b="0" i="1" smtClean="0">
                              <a:latin typeface="Cambria Math" panose="02040503050406030204" pitchFamily="18" charset="0"/>
                            </a:rPr>
                            <m:t>𝜕</m:t>
                          </m:r>
                          <m:d>
                            <m:dPr>
                              <m:ctrlPr>
                                <a:rPr kumimoji="1" lang="en-US" altLang="ja-JP" sz="1400" b="0" i="1" smtClean="0">
                                  <a:latin typeface="Cambria Math" panose="02040503050406030204" pitchFamily="18" charset="0"/>
                                </a:rPr>
                              </m:ctrlPr>
                            </m:dPr>
                            <m:e>
                              <m:func>
                                <m:funcPr>
                                  <m:ctrlPr>
                                    <a:rPr kumimoji="1" lang="en-US" altLang="ja-JP" sz="1400" b="0" i="1" smtClean="0">
                                      <a:latin typeface="Cambria Math" panose="02040503050406030204" pitchFamily="18" charset="0"/>
                                    </a:rPr>
                                  </m:ctrlPr>
                                </m:funcPr>
                                <m:fName>
                                  <m:r>
                                    <m:rPr>
                                      <m:sty m:val="p"/>
                                    </m:rPr>
                                    <a:rPr kumimoji="1" lang="en-US" altLang="ja-JP" sz="1400" b="0" i="0" smtClean="0">
                                      <a:latin typeface="Cambria Math" panose="02040503050406030204" pitchFamily="18" charset="0"/>
                                    </a:rPr>
                                    <m:t>ln</m:t>
                                  </m:r>
                                </m:fName>
                                <m:e>
                                  <m:r>
                                    <a:rPr kumimoji="1" lang="en-US" altLang="ja-JP" sz="1400" b="0" i="1" smtClean="0">
                                      <a:latin typeface="Cambria Math" panose="02040503050406030204" pitchFamily="18" charset="0"/>
                                    </a:rPr>
                                    <m:t>𝜎</m:t>
                                  </m:r>
                                </m:e>
                              </m:func>
                            </m:e>
                          </m:d>
                        </m:den>
                      </m:f>
                      <m:r>
                        <a:rPr kumimoji="1" lang="en-US" altLang="ja-JP" sz="1400" b="0" i="1" smtClean="0">
                          <a:latin typeface="Cambria Math" panose="02040503050406030204" pitchFamily="18" charset="0"/>
                        </a:rPr>
                        <m:t>=−</m:t>
                      </m:r>
                      <m:sSub>
                        <m:sSubPr>
                          <m:ctrlPr>
                            <a:rPr kumimoji="1" lang="en-US" altLang="ja-JP" sz="1400" b="0" i="1" smtClean="0">
                              <a:latin typeface="Cambria Math" panose="02040503050406030204" pitchFamily="18" charset="0"/>
                            </a:rPr>
                          </m:ctrlPr>
                        </m:sSubPr>
                        <m:e>
                          <m:r>
                            <a:rPr kumimoji="1" lang="en-US" altLang="ja-JP" sz="1400" b="0" i="1" smtClean="0">
                              <a:latin typeface="Cambria Math" panose="02040503050406030204" pitchFamily="18" charset="0"/>
                            </a:rPr>
                            <m:t>𝑅</m:t>
                          </m:r>
                        </m:e>
                        <m:sub>
                          <m:r>
                            <a:rPr kumimoji="1" lang="en-US" altLang="ja-JP" sz="1400" b="0" i="1" smtClean="0">
                              <a:latin typeface="Cambria Math" panose="02040503050406030204" pitchFamily="18" charset="0"/>
                            </a:rPr>
                            <m:t>𝑑</m:t>
                          </m:r>
                        </m:sub>
                      </m:sSub>
                      <m:sSub>
                        <m:sSubPr>
                          <m:ctrlPr>
                            <a:rPr kumimoji="1" lang="en-US" altLang="ja-JP" sz="1400" b="0" i="1" smtClean="0">
                              <a:latin typeface="Cambria Math" panose="02040503050406030204" pitchFamily="18" charset="0"/>
                            </a:rPr>
                          </m:ctrlPr>
                        </m:sSubPr>
                        <m:e>
                          <m:r>
                            <a:rPr kumimoji="1" lang="en-US" altLang="ja-JP" sz="1400" b="0" i="1" smtClean="0">
                              <a:latin typeface="Cambria Math" panose="02040503050406030204" pitchFamily="18" charset="0"/>
                            </a:rPr>
                            <m:t>𝑇</m:t>
                          </m:r>
                        </m:e>
                        <m:sub>
                          <m:r>
                            <a:rPr kumimoji="1" lang="en-US" altLang="ja-JP" sz="1400" b="0" i="1" smtClean="0">
                              <a:latin typeface="Cambria Math" panose="02040503050406030204" pitchFamily="18" charset="0"/>
                            </a:rPr>
                            <m:t>𝑣</m:t>
                          </m:r>
                        </m:sub>
                      </m:sSub>
                    </m:oMath>
                  </m:oMathPara>
                </a14:m>
                <a:endParaRPr kumimoji="1" lang="en-US" altLang="ja-JP" sz="1400" dirty="0"/>
              </a:p>
              <a:p>
                <a:pPr marL="285750" indent="-285750">
                  <a:buFont typeface="Arial" panose="020B0604020202020204" pitchFamily="34" charset="0"/>
                  <a:buChar char="•"/>
                </a:pPr>
                <a:r>
                  <a:rPr kumimoji="1" lang="ja-JP" altLang="en-US" sz="1600" b="0" dirty="0"/>
                  <a:t>熱力学方程式</a:t>
                </a:r>
                <a:endParaRPr kumimoji="1" lang="en-US" altLang="ja-JP" sz="1600" b="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f>
                        <m:fPr>
                          <m:ctrlPr>
                            <a:rPr kumimoji="1" lang="en-US" altLang="ja-JP" sz="1400" b="0" i="1" smtClean="0">
                              <a:latin typeface="Cambria Math" panose="02040503050406030204" pitchFamily="18" charset="0"/>
                            </a:rPr>
                          </m:ctrlPr>
                        </m:fPr>
                        <m:num>
                          <m:r>
                            <a:rPr kumimoji="1" lang="en-US" altLang="ja-JP" sz="1400" b="0" i="1" smtClean="0">
                              <a:latin typeface="Cambria Math" panose="02040503050406030204" pitchFamily="18" charset="0"/>
                            </a:rPr>
                            <m:t>𝜕</m:t>
                          </m:r>
                          <m:sSup>
                            <m:sSupPr>
                              <m:ctrlPr>
                                <a:rPr kumimoji="1" lang="en-US" altLang="ja-JP" sz="1400" b="0" i="1" smtClean="0">
                                  <a:latin typeface="Cambria Math" panose="02040503050406030204" pitchFamily="18" charset="0"/>
                                </a:rPr>
                              </m:ctrlPr>
                            </m:sSupPr>
                            <m:e>
                              <m:r>
                                <a:rPr kumimoji="1" lang="en-US" altLang="ja-JP" sz="1400" b="0" i="1" smtClean="0">
                                  <a:latin typeface="Cambria Math" panose="02040503050406030204" pitchFamily="18" charset="0"/>
                                </a:rPr>
                                <m:t>𝑇</m:t>
                              </m:r>
                            </m:e>
                            <m:sup>
                              <m:r>
                                <a:rPr kumimoji="1" lang="en-US" altLang="ja-JP" sz="1400" b="0" i="1" smtClean="0">
                                  <a:latin typeface="Cambria Math" panose="02040503050406030204" pitchFamily="18" charset="0"/>
                                </a:rPr>
                                <m:t>′</m:t>
                              </m:r>
                            </m:sup>
                          </m:sSup>
                        </m:num>
                        <m:den>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𝑡</m:t>
                          </m:r>
                        </m:den>
                      </m:f>
                      <m:r>
                        <a:rPr kumimoji="1" lang="en-US" altLang="ja-JP" sz="1400" b="0" i="1" smtClean="0">
                          <a:latin typeface="Cambria Math" panose="02040503050406030204" pitchFamily="18" charset="0"/>
                        </a:rPr>
                        <m:t>=−</m:t>
                      </m:r>
                      <m:f>
                        <m:fPr>
                          <m:ctrlPr>
                            <a:rPr kumimoji="1" lang="en-US" altLang="ja-JP" sz="1400" b="0" i="1" smtClean="0">
                              <a:latin typeface="Cambria Math" panose="02040503050406030204" pitchFamily="18" charset="0"/>
                            </a:rPr>
                          </m:ctrlPr>
                        </m:fPr>
                        <m:num>
                          <m:r>
                            <a:rPr kumimoji="1" lang="en-US" altLang="ja-JP" sz="1400" b="0" i="1" smtClean="0">
                              <a:latin typeface="Cambria Math" panose="02040503050406030204" pitchFamily="18" charset="0"/>
                            </a:rPr>
                            <m:t>1</m:t>
                          </m:r>
                        </m:num>
                        <m:den>
                          <m:r>
                            <a:rPr kumimoji="1" lang="en-US" altLang="ja-JP" sz="1400" b="0" i="1" smtClean="0">
                              <a:latin typeface="Cambria Math" panose="02040503050406030204" pitchFamily="18" charset="0"/>
                            </a:rPr>
                            <m:t>𝑎</m:t>
                          </m:r>
                          <m:d>
                            <m:dPr>
                              <m:ctrlPr>
                                <a:rPr kumimoji="1" lang="en-US" altLang="ja-JP" sz="1400" b="0" i="1" smtClean="0">
                                  <a:latin typeface="Cambria Math" panose="02040503050406030204" pitchFamily="18" charset="0"/>
                                </a:rPr>
                              </m:ctrlPr>
                            </m:dPr>
                            <m:e>
                              <m:r>
                                <a:rPr kumimoji="1" lang="en-US" altLang="ja-JP" sz="1400" b="0" i="1" smtClean="0">
                                  <a:latin typeface="Cambria Math" panose="02040503050406030204" pitchFamily="18" charset="0"/>
                                </a:rPr>
                                <m:t>1−</m:t>
                              </m:r>
                              <m:sSup>
                                <m:sSupPr>
                                  <m:ctrlPr>
                                    <a:rPr kumimoji="1" lang="en-US" altLang="ja-JP" sz="1400" b="0" i="1" smtClean="0">
                                      <a:latin typeface="Cambria Math" panose="02040503050406030204" pitchFamily="18" charset="0"/>
                                    </a:rPr>
                                  </m:ctrlPr>
                                </m:sSupPr>
                                <m:e>
                                  <m:r>
                                    <a:rPr kumimoji="1" lang="en-US" altLang="ja-JP" sz="1400" b="0" i="1" smtClean="0">
                                      <a:latin typeface="Cambria Math" panose="02040503050406030204" pitchFamily="18" charset="0"/>
                                    </a:rPr>
                                    <m:t>𝜇</m:t>
                                  </m:r>
                                </m:e>
                                <m:sup>
                                  <m:r>
                                    <a:rPr kumimoji="1" lang="en-US" altLang="ja-JP" sz="1400" b="0" i="1" smtClean="0">
                                      <a:latin typeface="Cambria Math" panose="02040503050406030204" pitchFamily="18" charset="0"/>
                                    </a:rPr>
                                    <m:t>2</m:t>
                                  </m:r>
                                </m:sup>
                              </m:sSup>
                            </m:e>
                          </m:d>
                        </m:den>
                      </m:f>
                      <m:f>
                        <m:fPr>
                          <m:ctrlPr>
                            <a:rPr kumimoji="1" lang="en-US" altLang="ja-JP" sz="1400" b="0" i="1" smtClean="0">
                              <a:latin typeface="Cambria Math" panose="02040503050406030204" pitchFamily="18" charset="0"/>
                            </a:rPr>
                          </m:ctrlPr>
                        </m:fPr>
                        <m:num>
                          <m:r>
                            <a:rPr kumimoji="1" lang="en-US" altLang="ja-JP" sz="1400" b="0" i="1" smtClean="0">
                              <a:latin typeface="Cambria Math" panose="02040503050406030204" pitchFamily="18" charset="0"/>
                            </a:rPr>
                            <m:t>𝜕</m:t>
                          </m:r>
                        </m:num>
                        <m:den>
                          <m:r>
                            <a:rPr kumimoji="1" lang="en-US" altLang="ja-JP" sz="1400" b="0" i="1" smtClean="0">
                              <a:latin typeface="Cambria Math" panose="02040503050406030204" pitchFamily="18" charset="0"/>
                            </a:rPr>
                            <m:t>𝜕𝜆</m:t>
                          </m:r>
                        </m:den>
                      </m:f>
                      <m:d>
                        <m:dPr>
                          <m:ctrlPr>
                            <a:rPr kumimoji="1" lang="en-US" altLang="ja-JP" sz="1400" b="0" i="1" smtClean="0">
                              <a:latin typeface="Cambria Math" panose="02040503050406030204" pitchFamily="18" charset="0"/>
                            </a:rPr>
                          </m:ctrlPr>
                        </m:dPr>
                        <m:e>
                          <m:r>
                            <a:rPr kumimoji="1" lang="en-US" altLang="ja-JP" sz="1400" b="0" i="1" smtClean="0">
                              <a:latin typeface="Cambria Math" panose="02040503050406030204" pitchFamily="18" charset="0"/>
                            </a:rPr>
                            <m:t>𝑈</m:t>
                          </m:r>
                          <m:sSup>
                            <m:sSupPr>
                              <m:ctrlPr>
                                <a:rPr kumimoji="1" lang="en-US" altLang="ja-JP" sz="1400" b="0" i="1" smtClean="0">
                                  <a:latin typeface="Cambria Math" panose="02040503050406030204" pitchFamily="18" charset="0"/>
                                </a:rPr>
                              </m:ctrlPr>
                            </m:sSupPr>
                            <m:e>
                              <m:r>
                                <a:rPr kumimoji="1" lang="en-US" altLang="ja-JP" sz="1400" b="0" i="1" smtClean="0">
                                  <a:latin typeface="Cambria Math" panose="02040503050406030204" pitchFamily="18" charset="0"/>
                                </a:rPr>
                                <m:t>𝑇</m:t>
                              </m:r>
                            </m:e>
                            <m:sup>
                              <m:r>
                                <a:rPr kumimoji="1" lang="en-US" altLang="ja-JP" sz="1400" b="0" i="1" smtClean="0">
                                  <a:latin typeface="Cambria Math" panose="02040503050406030204" pitchFamily="18" charset="0"/>
                                </a:rPr>
                                <m:t>′</m:t>
                              </m:r>
                            </m:sup>
                          </m:sSup>
                        </m:e>
                      </m:d>
                      <m:r>
                        <a:rPr kumimoji="1" lang="en-US" altLang="ja-JP" sz="1400" b="0" i="1" smtClean="0">
                          <a:latin typeface="Cambria Math" panose="02040503050406030204" pitchFamily="18" charset="0"/>
                        </a:rPr>
                        <m:t>−</m:t>
                      </m:r>
                      <m:f>
                        <m:fPr>
                          <m:ctrlPr>
                            <a:rPr kumimoji="1" lang="en-US" altLang="ja-JP" sz="1400" b="0" i="1" smtClean="0">
                              <a:latin typeface="Cambria Math" panose="02040503050406030204" pitchFamily="18" charset="0"/>
                            </a:rPr>
                          </m:ctrlPr>
                        </m:fPr>
                        <m:num>
                          <m:r>
                            <a:rPr kumimoji="1" lang="en-US" altLang="ja-JP" sz="1400" b="0" i="1" smtClean="0">
                              <a:latin typeface="Cambria Math" panose="02040503050406030204" pitchFamily="18" charset="0"/>
                            </a:rPr>
                            <m:t>1</m:t>
                          </m:r>
                        </m:num>
                        <m:den>
                          <m:r>
                            <a:rPr kumimoji="1" lang="en-US" altLang="ja-JP" sz="1400" b="0" i="1" smtClean="0">
                              <a:latin typeface="Cambria Math" panose="02040503050406030204" pitchFamily="18" charset="0"/>
                            </a:rPr>
                            <m:t>𝑎</m:t>
                          </m:r>
                        </m:den>
                      </m:f>
                      <m:f>
                        <m:fPr>
                          <m:ctrlPr>
                            <a:rPr kumimoji="1" lang="en-US" altLang="ja-JP" sz="1400" b="0" i="1" smtClean="0">
                              <a:latin typeface="Cambria Math" panose="02040503050406030204" pitchFamily="18" charset="0"/>
                            </a:rPr>
                          </m:ctrlPr>
                        </m:fPr>
                        <m:num>
                          <m:r>
                            <a:rPr kumimoji="1" lang="en-US" altLang="ja-JP" sz="1400" b="0" i="1" smtClean="0">
                              <a:latin typeface="Cambria Math" panose="02040503050406030204" pitchFamily="18" charset="0"/>
                            </a:rPr>
                            <m:t>𝜕</m:t>
                          </m:r>
                        </m:num>
                        <m:den>
                          <m:r>
                            <a:rPr kumimoji="1" lang="en-US" altLang="ja-JP" sz="1400" b="0" i="1" smtClean="0">
                              <a:latin typeface="Cambria Math" panose="02040503050406030204" pitchFamily="18" charset="0"/>
                            </a:rPr>
                            <m:t>𝜕𝜇</m:t>
                          </m:r>
                        </m:den>
                      </m:f>
                      <m:d>
                        <m:dPr>
                          <m:ctrlPr>
                            <a:rPr kumimoji="1" lang="en-US" altLang="ja-JP" sz="1400" b="0" i="1" smtClean="0">
                              <a:latin typeface="Cambria Math" panose="02040503050406030204" pitchFamily="18" charset="0"/>
                            </a:rPr>
                          </m:ctrlPr>
                        </m:dPr>
                        <m:e>
                          <m:r>
                            <a:rPr kumimoji="1" lang="en-US" altLang="ja-JP" sz="1400" b="0" i="1" smtClean="0">
                              <a:latin typeface="Cambria Math" panose="02040503050406030204" pitchFamily="18" charset="0"/>
                            </a:rPr>
                            <m:t>𝑉</m:t>
                          </m:r>
                          <m:sSup>
                            <m:sSupPr>
                              <m:ctrlPr>
                                <a:rPr kumimoji="1" lang="en-US" altLang="ja-JP" sz="1400" b="0" i="1" smtClean="0">
                                  <a:latin typeface="Cambria Math" panose="02040503050406030204" pitchFamily="18" charset="0"/>
                                </a:rPr>
                              </m:ctrlPr>
                            </m:sSupPr>
                            <m:e>
                              <m:r>
                                <a:rPr kumimoji="1" lang="en-US" altLang="ja-JP" sz="1400" b="0" i="1" smtClean="0">
                                  <a:latin typeface="Cambria Math" panose="02040503050406030204" pitchFamily="18" charset="0"/>
                                </a:rPr>
                                <m:t>𝑇</m:t>
                              </m:r>
                            </m:e>
                            <m:sup>
                              <m:r>
                                <a:rPr kumimoji="1" lang="en-US" altLang="ja-JP" sz="1400" b="0" i="1" smtClean="0">
                                  <a:latin typeface="Cambria Math" panose="02040503050406030204" pitchFamily="18" charset="0"/>
                                </a:rPr>
                                <m:t>′</m:t>
                              </m:r>
                            </m:sup>
                          </m:sSup>
                        </m:e>
                      </m:d>
                      <m:r>
                        <a:rPr kumimoji="1" lang="en-US" altLang="ja-JP" sz="1400" b="0" i="1" smtClean="0">
                          <a:latin typeface="Cambria Math" panose="02040503050406030204" pitchFamily="18" charset="0"/>
                        </a:rPr>
                        <m:t>+</m:t>
                      </m:r>
                      <m:sSup>
                        <m:sSupPr>
                          <m:ctrlPr>
                            <a:rPr kumimoji="1" lang="en-US" altLang="ja-JP" sz="1400" b="0" i="1" smtClean="0">
                              <a:latin typeface="Cambria Math" panose="02040503050406030204" pitchFamily="18" charset="0"/>
                            </a:rPr>
                          </m:ctrlPr>
                        </m:sSupPr>
                        <m:e>
                          <m:r>
                            <a:rPr kumimoji="1" lang="en-US" altLang="ja-JP" sz="1400" b="0" i="1" smtClean="0">
                              <a:latin typeface="Cambria Math" panose="02040503050406030204" pitchFamily="18" charset="0"/>
                            </a:rPr>
                            <m:t>𝑇</m:t>
                          </m:r>
                        </m:e>
                        <m:sup>
                          <m:r>
                            <a:rPr kumimoji="1" lang="en-US" altLang="ja-JP" sz="1400" b="0" i="1" smtClean="0">
                              <a:latin typeface="Cambria Math" panose="02040503050406030204" pitchFamily="18" charset="0"/>
                            </a:rPr>
                            <m:t>′</m:t>
                          </m:r>
                        </m:sup>
                      </m:sSup>
                      <m:r>
                        <a:rPr kumimoji="1" lang="ja-JP" altLang="en-US" sz="1400" b="0" i="1" smtClean="0">
                          <a:latin typeface="Cambria Math" panose="02040503050406030204" pitchFamily="18" charset="0"/>
                        </a:rPr>
                        <m:t>𝛿</m:t>
                      </m:r>
                      <m:r>
                        <a:rPr kumimoji="1" lang="en-US" altLang="ja-JP" sz="1400" b="0" i="1" smtClean="0">
                          <a:latin typeface="Cambria Math" panose="02040503050406030204" pitchFamily="18" charset="0"/>
                        </a:rPr>
                        <m:t>−</m:t>
                      </m:r>
                      <m:acc>
                        <m:accPr>
                          <m:chr m:val="̇"/>
                          <m:ctrlPr>
                            <a:rPr kumimoji="1" lang="en-US" altLang="ja-JP" sz="1400" b="0" i="1" smtClean="0">
                              <a:latin typeface="Cambria Math" panose="02040503050406030204" pitchFamily="18" charset="0"/>
                            </a:rPr>
                          </m:ctrlPr>
                        </m:accPr>
                        <m:e>
                          <m:r>
                            <a:rPr kumimoji="1" lang="en-US" altLang="ja-JP" sz="1400" b="0" i="1" smtClean="0">
                              <a:latin typeface="Cambria Math" panose="02040503050406030204" pitchFamily="18" charset="0"/>
                            </a:rPr>
                            <m:t>𝜎</m:t>
                          </m:r>
                        </m:e>
                      </m:acc>
                      <m:f>
                        <m:fPr>
                          <m:ctrlPr>
                            <a:rPr kumimoji="1" lang="en-US" altLang="ja-JP" sz="1400" b="0" i="1" smtClean="0">
                              <a:latin typeface="Cambria Math" panose="02040503050406030204" pitchFamily="18" charset="0"/>
                            </a:rPr>
                          </m:ctrlPr>
                        </m:fPr>
                        <m:num>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𝑇</m:t>
                          </m:r>
                        </m:num>
                        <m:den>
                          <m:r>
                            <a:rPr kumimoji="1" lang="en-US" altLang="ja-JP" sz="1400" b="0" i="1" smtClean="0">
                              <a:latin typeface="Cambria Math" panose="02040503050406030204" pitchFamily="18" charset="0"/>
                            </a:rPr>
                            <m:t>𝜕𝜎</m:t>
                          </m:r>
                        </m:den>
                      </m:f>
                      <m:r>
                        <a:rPr kumimoji="1" lang="en-US" altLang="ja-JP" sz="1400" b="0" i="1" smtClean="0">
                          <a:latin typeface="Cambria Math" panose="02040503050406030204" pitchFamily="18" charset="0"/>
                        </a:rPr>
                        <m:t>+</m:t>
                      </m:r>
                      <m:sSub>
                        <m:sSubPr>
                          <m:ctrlPr>
                            <a:rPr kumimoji="1" lang="en-US" altLang="ja-JP" sz="1400" b="0" i="1" smtClean="0">
                              <a:latin typeface="Cambria Math" panose="02040503050406030204" pitchFamily="18" charset="0"/>
                            </a:rPr>
                          </m:ctrlPr>
                        </m:sSubPr>
                        <m:e>
                          <m:r>
                            <a:rPr kumimoji="1" lang="en-US" altLang="ja-JP" sz="1400" b="0" i="1" smtClean="0">
                              <a:latin typeface="Cambria Math" panose="02040503050406030204" pitchFamily="18" charset="0"/>
                            </a:rPr>
                            <m:t>𝑄</m:t>
                          </m:r>
                        </m:e>
                        <m:sub>
                          <m:r>
                            <a:rPr kumimoji="1" lang="en-US" altLang="ja-JP" sz="1400" b="0" i="1" smtClean="0">
                              <a:latin typeface="Cambria Math" panose="02040503050406030204" pitchFamily="18" charset="0"/>
                            </a:rPr>
                            <m:t>𝑠𝑜𝑙</m:t>
                          </m:r>
                        </m:sub>
                      </m:sSub>
                      <m:r>
                        <a:rPr kumimoji="1" lang="en-US" altLang="ja-JP" sz="1400" b="0" i="1" smtClean="0">
                          <a:latin typeface="Cambria Math" panose="02040503050406030204" pitchFamily="18" charset="0"/>
                        </a:rPr>
                        <m:t>+</m:t>
                      </m:r>
                      <m:sSub>
                        <m:sSubPr>
                          <m:ctrlPr>
                            <a:rPr kumimoji="1" lang="en-US" altLang="ja-JP" sz="1400" b="0" i="1" smtClean="0">
                              <a:latin typeface="Cambria Math" panose="02040503050406030204" pitchFamily="18" charset="0"/>
                            </a:rPr>
                          </m:ctrlPr>
                        </m:sSubPr>
                        <m:e>
                          <m:r>
                            <a:rPr kumimoji="1" lang="en-US" altLang="ja-JP" sz="1400" b="0" i="1" smtClean="0">
                              <a:latin typeface="Cambria Math" panose="02040503050406030204" pitchFamily="18" charset="0"/>
                            </a:rPr>
                            <m:t>𝑄</m:t>
                          </m:r>
                        </m:e>
                        <m:sub>
                          <m:r>
                            <a:rPr kumimoji="1" lang="en-US" altLang="ja-JP" sz="1400" b="0" i="1" smtClean="0">
                              <a:latin typeface="Cambria Math" panose="02040503050406030204" pitchFamily="18" charset="0"/>
                            </a:rPr>
                            <m:t>𝑁𝑒𝑤</m:t>
                          </m:r>
                        </m:sub>
                      </m:sSub>
                    </m:oMath>
                  </m:oMathPara>
                </a14:m>
                <a:endParaRPr kumimoji="1" lang="en-US" altLang="ja-JP" sz="1400" b="0" dirty="0"/>
              </a:p>
              <a:p>
                <a:r>
                  <a:rPr kumimoji="1" lang="en-US" altLang="ja-JP" sz="1400" dirty="0"/>
                  <a:t> </a:t>
                </a:r>
                <a14:m>
                  <m:oMath xmlns:m="http://schemas.openxmlformats.org/officeDocument/2006/math">
                    <m:r>
                      <a:rPr kumimoji="1" lang="en-US" altLang="ja-JP" sz="1400" b="0" i="1" smtClean="0">
                        <a:latin typeface="Cambria Math" panose="02040503050406030204" pitchFamily="18" charset="0"/>
                      </a:rPr>
                      <m:t>𝑇</m:t>
                    </m:r>
                    <m:d>
                      <m:dPr>
                        <m:ctrlPr>
                          <a:rPr kumimoji="1" lang="en-US" altLang="ja-JP" sz="1400" b="0" i="1" smtClean="0">
                            <a:latin typeface="Cambria Math" panose="02040503050406030204" pitchFamily="18" charset="0"/>
                          </a:rPr>
                        </m:ctrlPr>
                      </m:dPr>
                      <m:e>
                        <m:r>
                          <a:rPr kumimoji="1" lang="en-US" altLang="ja-JP" sz="1400" b="0" i="1" smtClean="0">
                            <a:latin typeface="Cambria Math" panose="02040503050406030204" pitchFamily="18" charset="0"/>
                          </a:rPr>
                          <m:t>𝜆</m:t>
                        </m:r>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𝜇</m:t>
                        </m:r>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𝜎</m:t>
                        </m:r>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𝑡</m:t>
                        </m:r>
                      </m:e>
                    </m:d>
                    <m:r>
                      <a:rPr kumimoji="1" lang="en-US" altLang="ja-JP" sz="1400" b="0" i="1" smtClean="0">
                        <a:latin typeface="Cambria Math" panose="02040503050406030204" pitchFamily="18" charset="0"/>
                      </a:rPr>
                      <m:t>=</m:t>
                    </m:r>
                    <m:sSup>
                      <m:sSupPr>
                        <m:ctrlPr>
                          <a:rPr kumimoji="1" lang="en-US" altLang="ja-JP" sz="1400" b="0" i="1" smtClean="0">
                            <a:latin typeface="Cambria Math" panose="02040503050406030204" pitchFamily="18" charset="0"/>
                          </a:rPr>
                        </m:ctrlPr>
                      </m:sSupPr>
                      <m:e>
                        <m:r>
                          <a:rPr kumimoji="1" lang="en-US" altLang="ja-JP" sz="1400" b="0" i="1" smtClean="0">
                            <a:latin typeface="Cambria Math" panose="02040503050406030204" pitchFamily="18" charset="0"/>
                          </a:rPr>
                          <m:t>𝑇</m:t>
                        </m:r>
                      </m:e>
                      <m:sup>
                        <m:r>
                          <a:rPr kumimoji="1" lang="en-US" altLang="ja-JP" sz="1400" b="0" i="1" smtClean="0">
                            <a:latin typeface="Cambria Math" panose="02040503050406030204" pitchFamily="18" charset="0"/>
                          </a:rPr>
                          <m:t>′</m:t>
                        </m:r>
                      </m:sup>
                    </m:sSup>
                    <m:d>
                      <m:dPr>
                        <m:ctrlPr>
                          <a:rPr kumimoji="1" lang="en-US" altLang="ja-JP" sz="1400" b="0" i="1" smtClean="0">
                            <a:latin typeface="Cambria Math" panose="02040503050406030204" pitchFamily="18" charset="0"/>
                          </a:rPr>
                        </m:ctrlPr>
                      </m:dPr>
                      <m:e>
                        <m:r>
                          <a:rPr kumimoji="1" lang="en-US" altLang="ja-JP" sz="1400" b="0" i="1" smtClean="0">
                            <a:latin typeface="Cambria Math" panose="02040503050406030204" pitchFamily="18" charset="0"/>
                          </a:rPr>
                          <m:t>𝜆</m:t>
                        </m:r>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𝜇</m:t>
                        </m:r>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𝜎</m:t>
                        </m:r>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𝑡</m:t>
                        </m:r>
                      </m:e>
                    </m:d>
                    <m:r>
                      <a:rPr kumimoji="1" lang="en-US" altLang="ja-JP" sz="1400" b="0" i="1" smtClean="0">
                        <a:latin typeface="Cambria Math" panose="02040503050406030204" pitchFamily="18" charset="0"/>
                      </a:rPr>
                      <m:t>+</m:t>
                    </m:r>
                    <m:sSub>
                      <m:sSubPr>
                        <m:ctrlPr>
                          <a:rPr kumimoji="1" lang="en-US" altLang="ja-JP" sz="1400" b="0" i="1" smtClean="0">
                            <a:latin typeface="Cambria Math" panose="02040503050406030204" pitchFamily="18" charset="0"/>
                          </a:rPr>
                        </m:ctrlPr>
                      </m:sSubPr>
                      <m:e>
                        <m:r>
                          <a:rPr kumimoji="1" lang="en-US" altLang="ja-JP" sz="1400" b="0" i="1" smtClean="0">
                            <a:latin typeface="Cambria Math" panose="02040503050406030204" pitchFamily="18" charset="0"/>
                          </a:rPr>
                          <m:t>𝑇</m:t>
                        </m:r>
                      </m:e>
                      <m:sub>
                        <m:r>
                          <a:rPr kumimoji="1" lang="en-US" altLang="ja-JP" sz="1400" b="0" i="1" smtClean="0">
                            <a:latin typeface="Cambria Math" panose="02040503050406030204" pitchFamily="18" charset="0"/>
                          </a:rPr>
                          <m:t>0</m:t>
                        </m:r>
                      </m:sub>
                    </m:sSub>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𝜎</m:t>
                    </m:r>
                    <m:r>
                      <a:rPr kumimoji="1" lang="en-US" altLang="ja-JP" sz="1400" b="0" i="1" smtClean="0">
                        <a:latin typeface="Cambria Math" panose="02040503050406030204" pitchFamily="18" charset="0"/>
                      </a:rPr>
                      <m:t>)</m:t>
                    </m:r>
                  </m:oMath>
                </a14:m>
                <a:endParaRPr kumimoji="1" lang="en-US" altLang="ja-JP" sz="1400" dirty="0"/>
              </a:p>
            </p:txBody>
          </p:sp>
        </mc:Choice>
        <mc:Fallback xmlns="">
          <p:sp>
            <p:nvSpPr>
              <p:cNvPr id="8" name="正方形/長方形 7">
                <a:extLst>
                  <a:ext uri="{FF2B5EF4-FFF2-40B4-BE49-F238E27FC236}">
                    <a16:creationId xmlns:a16="http://schemas.microsoft.com/office/drawing/2014/main" id="{430743AA-3FBE-4BB6-4C0B-99A54EA70167}"/>
                  </a:ext>
                </a:extLst>
              </p:cNvPr>
              <p:cNvSpPr>
                <a:spLocks noRot="1" noChangeAspect="1" noMove="1" noResize="1" noEditPoints="1" noAdjustHandles="1" noChangeArrowheads="1" noChangeShapeType="1" noTextEdit="1"/>
              </p:cNvSpPr>
              <p:nvPr/>
            </p:nvSpPr>
            <p:spPr>
              <a:xfrm>
                <a:off x="370317" y="1010258"/>
                <a:ext cx="8535558" cy="3827556"/>
              </a:xfrm>
              <a:prstGeom prst="rect">
                <a:avLst/>
              </a:prstGeom>
              <a:blipFill>
                <a:blip r:embed="rId3"/>
                <a:stretch>
                  <a:fillRect l="-21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graphicFrame>
            <p:nvGraphicFramePr>
              <p:cNvPr id="9" name="表 9">
                <a:extLst>
                  <a:ext uri="{FF2B5EF4-FFF2-40B4-BE49-F238E27FC236}">
                    <a16:creationId xmlns:a16="http://schemas.microsoft.com/office/drawing/2014/main" id="{34A5CC42-46D9-7135-FB42-65CB15816345}"/>
                  </a:ext>
                </a:extLst>
              </p:cNvPr>
              <p:cNvGraphicFramePr>
                <a:graphicFrameLocks noGrp="1"/>
              </p:cNvGraphicFramePr>
              <p:nvPr>
                <p:extLst>
                  <p:ext uri="{D42A27DB-BD31-4B8C-83A1-F6EECF244321}">
                    <p14:modId xmlns:p14="http://schemas.microsoft.com/office/powerpoint/2010/main" val="1738637777"/>
                  </p:ext>
                </p:extLst>
              </p:nvPr>
            </p:nvGraphicFramePr>
            <p:xfrm>
              <a:off x="9402673" y="726881"/>
              <a:ext cx="2381397" cy="5538099"/>
            </p:xfrm>
            <a:graphic>
              <a:graphicData uri="http://schemas.openxmlformats.org/drawingml/2006/table">
                <a:tbl>
                  <a:tblPr firstRow="1" bandRow="1">
                    <a:tableStyleId>{5C22544A-7EE6-4342-B048-85BDC9FD1C3A}</a:tableStyleId>
                  </a:tblPr>
                  <a:tblGrid>
                    <a:gridCol w="759457">
                      <a:extLst>
                        <a:ext uri="{9D8B030D-6E8A-4147-A177-3AD203B41FA5}">
                          <a16:colId xmlns:a16="http://schemas.microsoft.com/office/drawing/2014/main" val="974817201"/>
                        </a:ext>
                      </a:extLst>
                    </a:gridCol>
                    <a:gridCol w="1621940">
                      <a:extLst>
                        <a:ext uri="{9D8B030D-6E8A-4147-A177-3AD203B41FA5}">
                          <a16:colId xmlns:a16="http://schemas.microsoft.com/office/drawing/2014/main" val="2655579361"/>
                        </a:ext>
                      </a:extLst>
                    </a:gridCol>
                  </a:tblGrid>
                  <a:tr h="263719">
                    <a:tc>
                      <a:txBody>
                        <a:bodyPr/>
                        <a:lstStyle/>
                        <a:p>
                          <a:pPr/>
                          <a14:m>
                            <m:oMathPara xmlns:m="http://schemas.openxmlformats.org/officeDocument/2006/math">
                              <m:oMathParaPr>
                                <m:jc m:val="centerGroup"/>
                              </m:oMathParaPr>
                              <m:oMath xmlns:m="http://schemas.openxmlformats.org/officeDocument/2006/math">
                                <m:r>
                                  <a:rPr kumimoji="1" lang="en-US" altLang="ja-JP" sz="1100" b="0" i="1" smtClean="0">
                                    <a:solidFill>
                                      <a:schemeClr val="tx1"/>
                                    </a:solidFill>
                                    <a:latin typeface="Cambria Math" panose="02040503050406030204" pitchFamily="18" charset="0"/>
                                  </a:rPr>
                                  <m:t>𝑡</m:t>
                                </m:r>
                              </m:oMath>
                            </m:oMathPara>
                          </a14:m>
                          <a:endParaRPr kumimoji="1" lang="ja-JP" altLang="en-US" sz="1100"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b="0" dirty="0">
                              <a:solidFill>
                                <a:schemeClr val="tx1"/>
                              </a:solidFill>
                              <a:latin typeface="+mn-lt"/>
                            </a:rPr>
                            <a:t>時間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3608815"/>
                      </a:ext>
                    </a:extLst>
                  </a:tr>
                  <a:tr h="263719">
                    <a:tc>
                      <a:txBody>
                        <a:bodyPr/>
                        <a:lstStyle/>
                        <a:p>
                          <a:pPr/>
                          <a14:m>
                            <m:oMathPara xmlns:m="http://schemas.openxmlformats.org/officeDocument/2006/math">
                              <m:oMathParaPr>
                                <m:jc m:val="centerGroup"/>
                              </m:oMathParaPr>
                              <m:oMath xmlns:m="http://schemas.openxmlformats.org/officeDocument/2006/math">
                                <m:r>
                                  <a:rPr kumimoji="1" lang="en-US" altLang="ja-JP" sz="1100" b="0" i="1" smtClean="0">
                                    <a:latin typeface="Cambria Math" panose="02040503050406030204" pitchFamily="18" charset="0"/>
                                  </a:rPr>
                                  <m:t>𝜆</m:t>
                                </m:r>
                              </m:oMath>
                            </m:oMathPara>
                          </a14:m>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a:t>経度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2767875"/>
                      </a:ext>
                    </a:extLst>
                  </a:tr>
                  <a:tr h="263719">
                    <a:tc>
                      <a:txBody>
                        <a:bodyPr/>
                        <a:lstStyle/>
                        <a:p>
                          <a:pPr/>
                          <a14:m>
                            <m:oMathPara xmlns:m="http://schemas.openxmlformats.org/officeDocument/2006/math">
                              <m:oMathParaPr>
                                <m:jc m:val="centerGroup"/>
                              </m:oMathParaPr>
                              <m:oMath xmlns:m="http://schemas.openxmlformats.org/officeDocument/2006/math">
                                <m:r>
                                  <a:rPr kumimoji="1" lang="en-US" altLang="ja-JP" sz="1100" b="0" i="1" smtClean="0">
                                    <a:latin typeface="Cambria Math" panose="02040503050406030204" pitchFamily="18" charset="0"/>
                                  </a:rPr>
                                  <m:t>𝜙</m:t>
                                </m:r>
                              </m:oMath>
                            </m:oMathPara>
                          </a14:m>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a:t>緯度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3042568"/>
                      </a:ext>
                    </a:extLst>
                  </a:tr>
                  <a:tr h="263719">
                    <a:tc>
                      <a:txBody>
                        <a:bodyPr/>
                        <a:lstStyle/>
                        <a:p>
                          <a:pPr/>
                          <a14:m>
                            <m:oMathPara xmlns:m="http://schemas.openxmlformats.org/officeDocument/2006/math">
                              <m:oMathParaPr>
                                <m:jc m:val="centerGroup"/>
                              </m:oMathParaPr>
                              <m:oMath xmlns:m="http://schemas.openxmlformats.org/officeDocument/2006/math">
                                <m:r>
                                  <a:rPr kumimoji="1" lang="en-US" altLang="ja-JP" sz="1050" b="0" i="1" smtClean="0">
                                    <a:latin typeface="Cambria Math" panose="02040503050406030204" pitchFamily="18" charset="0"/>
                                  </a:rPr>
                                  <m:t>𝜎</m:t>
                                </m:r>
                                <m:r>
                                  <a:rPr kumimoji="1" lang="en-US" altLang="ja-JP" sz="1050" b="0" i="1" smtClean="0">
                                    <a:latin typeface="Cambria Math" panose="02040503050406030204" pitchFamily="18" charset="0"/>
                                  </a:rPr>
                                  <m:t>=</m:t>
                                </m:r>
                                <m:r>
                                  <a:rPr kumimoji="1" lang="en-US" altLang="ja-JP" sz="1050" b="0" i="1" smtClean="0">
                                    <a:latin typeface="Cambria Math" panose="02040503050406030204" pitchFamily="18" charset="0"/>
                                  </a:rPr>
                                  <m:t>𝑝</m:t>
                                </m:r>
                                <m:r>
                                  <m:rPr>
                                    <m:lit/>
                                  </m:rPr>
                                  <a:rPr kumimoji="1" lang="en-US" altLang="ja-JP" sz="1050" b="0" i="1" smtClean="0">
                                    <a:latin typeface="Cambria Math" panose="02040503050406030204" pitchFamily="18" charset="0"/>
                                  </a:rPr>
                                  <m:t>/</m:t>
                                </m:r>
                                <m:sSub>
                                  <m:sSubPr>
                                    <m:ctrlPr>
                                      <a:rPr kumimoji="1" lang="en-US" altLang="ja-JP" sz="1050" b="0" i="1" smtClean="0">
                                        <a:latin typeface="Cambria Math" panose="02040503050406030204" pitchFamily="18" charset="0"/>
                                      </a:rPr>
                                    </m:ctrlPr>
                                  </m:sSubPr>
                                  <m:e>
                                    <m:r>
                                      <a:rPr kumimoji="1" lang="en-US" altLang="ja-JP" sz="1050" b="0" i="1" smtClean="0">
                                        <a:latin typeface="Cambria Math" panose="02040503050406030204" pitchFamily="18" charset="0"/>
                                      </a:rPr>
                                      <m:t>𝑝</m:t>
                                    </m:r>
                                  </m:e>
                                  <m:sub>
                                    <m:r>
                                      <a:rPr kumimoji="1" lang="en-US" altLang="ja-JP" sz="1050" b="0" i="1" smtClean="0">
                                        <a:latin typeface="Cambria Math" panose="02040503050406030204" pitchFamily="18" charset="0"/>
                                      </a:rPr>
                                      <m:t>𝑠</m:t>
                                    </m:r>
                                  </m:sub>
                                </m:sSub>
                              </m:oMath>
                            </m:oMathPara>
                          </a14:m>
                          <a:endParaRPr kumimoji="1" lang="ja-JP" alt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14:m>
                            <m:oMathPara xmlns:m="http://schemas.openxmlformats.org/officeDocument/2006/math">
                              <m:oMathParaPr>
                                <m:jc m:val="left"/>
                              </m:oMathParaPr>
                              <m:oMath xmlns:m="http://schemas.openxmlformats.org/officeDocument/2006/math">
                                <m:r>
                                  <a:rPr kumimoji="1" lang="en-US" altLang="ja-JP" sz="1100" b="0" i="1" smtClean="0">
                                    <a:latin typeface="Cambria Math" panose="02040503050406030204" pitchFamily="18" charset="0"/>
                                  </a:rPr>
                                  <m:t>𝜎</m:t>
                                </m:r>
                                <m:r>
                                  <a:rPr kumimoji="1" lang="ja-JP" altLang="en-US" sz="1100" b="0" i="1" smtClean="0">
                                    <a:latin typeface="Cambria Math" panose="02040503050406030204" pitchFamily="18" charset="0"/>
                                  </a:rPr>
                                  <m:t> </m:t>
                                </m:r>
                                <m:r>
                                  <a:rPr kumimoji="1" lang="ja-JP" altLang="en-US" sz="1100" b="0" i="1" smtClean="0">
                                    <a:latin typeface="Cambria Math" panose="02040503050406030204" pitchFamily="18" charset="0"/>
                                  </a:rPr>
                                  <m:t>高度</m:t>
                                </m:r>
                              </m:oMath>
                            </m:oMathPara>
                          </a14:m>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9178610"/>
                      </a:ext>
                    </a:extLst>
                  </a:tr>
                  <a:tr h="2637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1" lang="en-US" altLang="ja-JP" sz="1050" b="0" i="1" smtClean="0">
                                        <a:latin typeface="Cambria Math" panose="02040503050406030204" pitchFamily="18" charset="0"/>
                                      </a:rPr>
                                    </m:ctrlPr>
                                  </m:accPr>
                                  <m:e>
                                    <m:r>
                                      <a:rPr kumimoji="1" lang="en-US" altLang="ja-JP" sz="1050" b="0" i="1" smtClean="0">
                                        <a:latin typeface="Cambria Math" panose="02040503050406030204" pitchFamily="18" charset="0"/>
                                      </a:rPr>
                                      <m:t>𝜎</m:t>
                                    </m:r>
                                  </m:e>
                                </m:acc>
                              </m:oMath>
                            </m:oMathPara>
                          </a14:m>
                          <a:endParaRPr kumimoji="1" lang="en-US" altLang="ja-JP" sz="105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a:t>鉛直 </a:t>
                          </a:r>
                          <a:r>
                            <a:rPr kumimoji="1" lang="en-US" altLang="ja-JP" sz="1100" dirty="0"/>
                            <a:t>σ</a:t>
                          </a:r>
                          <a:r>
                            <a:rPr kumimoji="1" lang="ja-JP" altLang="en-US" sz="1100" dirty="0"/>
                            <a:t> 速度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7863439"/>
                      </a:ext>
                    </a:extLst>
                  </a:tr>
                  <a:tr h="2637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050" b="0" i="1" smtClean="0">
                                    <a:latin typeface="Cambria Math" panose="02040503050406030204" pitchFamily="18" charset="0"/>
                                  </a:rPr>
                                  <m:t>𝑢</m:t>
                                </m:r>
                              </m:oMath>
                            </m:oMathPara>
                          </a14:m>
                          <a:endParaRPr kumimoji="1" lang="en-US" altLang="ja-JP" sz="105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a:t>東西風速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44255123"/>
                      </a:ext>
                    </a:extLst>
                  </a:tr>
                  <a:tr h="2637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050" b="0" i="1" smtClean="0">
                                    <a:latin typeface="Cambria Math" panose="02040503050406030204" pitchFamily="18" charset="0"/>
                                  </a:rPr>
                                  <m:t>𝑣</m:t>
                                </m:r>
                              </m:oMath>
                            </m:oMathPara>
                          </a14:m>
                          <a:endParaRPr kumimoji="1" lang="en-US" altLang="ja-JP" sz="105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a:t>南北風速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62582541"/>
                      </a:ext>
                    </a:extLst>
                  </a:tr>
                  <a:tr h="263719">
                    <a:tc>
                      <a:txBody>
                        <a:bodyPr/>
                        <a:lstStyle/>
                        <a:p>
                          <a:pPr/>
                          <a14:m>
                            <m:oMathPara xmlns:m="http://schemas.openxmlformats.org/officeDocument/2006/math">
                              <m:oMathParaPr>
                                <m:jc m:val="centerGroup"/>
                              </m:oMathParaPr>
                              <m:oMath xmlns:m="http://schemas.openxmlformats.org/officeDocument/2006/math">
                                <m:r>
                                  <a:rPr kumimoji="1" lang="en-US" altLang="ja-JP" sz="1100" b="0" i="1" smtClean="0">
                                    <a:latin typeface="Cambria Math" panose="02040503050406030204" pitchFamily="18" charset="0"/>
                                  </a:rPr>
                                  <m:t>𝑇</m:t>
                                </m:r>
                              </m:oMath>
                            </m:oMathPara>
                          </a14:m>
                          <a:endParaRPr kumimoji="1" lang="en-US" altLang="ja-JP" sz="11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a:t>温度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37472541"/>
                      </a:ext>
                    </a:extLst>
                  </a:tr>
                  <a:tr h="263719">
                    <a:tc>
                      <a:txBody>
                        <a:bodyPr/>
                        <a:lstStyle/>
                        <a:p>
                          <a:pPr/>
                          <a14:m>
                            <m:oMathPara xmlns:m="http://schemas.openxmlformats.org/officeDocument/2006/math">
                              <m:oMathParaPr>
                                <m:jc m:val="centerGroup"/>
                              </m:oMathParaPr>
                              <m:oMath xmlns:m="http://schemas.openxmlformats.org/officeDocument/2006/math">
                                <m:sSub>
                                  <m:sSubPr>
                                    <m:ctrlPr>
                                      <a:rPr kumimoji="1" lang="en-US" altLang="ja-JP" sz="1100" b="0" i="1" smtClean="0">
                                        <a:latin typeface="Cambria Math" panose="02040503050406030204" pitchFamily="18" charset="0"/>
                                      </a:rPr>
                                    </m:ctrlPr>
                                  </m:sSubPr>
                                  <m:e>
                                    <m:r>
                                      <a:rPr kumimoji="1" lang="en-US" altLang="ja-JP" sz="1100" b="0" i="1" smtClean="0">
                                        <a:latin typeface="Cambria Math" panose="02040503050406030204" pitchFamily="18" charset="0"/>
                                      </a:rPr>
                                      <m:t>𝑝</m:t>
                                    </m:r>
                                  </m:e>
                                  <m:sub>
                                    <m:r>
                                      <a:rPr kumimoji="1" lang="en-US" altLang="ja-JP" sz="1100" b="0" i="1" smtClean="0">
                                        <a:latin typeface="Cambria Math" panose="02040503050406030204" pitchFamily="18" charset="0"/>
                                      </a:rPr>
                                      <m:t>𝑠</m:t>
                                    </m:r>
                                  </m:sub>
                                </m:sSub>
                              </m:oMath>
                            </m:oMathPara>
                          </a14:m>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a:t>地表面気圧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38358090"/>
                      </a:ext>
                    </a:extLst>
                  </a:tr>
                  <a:tr h="263719">
                    <a:tc>
                      <a:txBody>
                        <a:bodyPr/>
                        <a:lstStyle/>
                        <a:p>
                          <a:pPr/>
                          <a14:m>
                            <m:oMathPara xmlns:m="http://schemas.openxmlformats.org/officeDocument/2006/math">
                              <m:oMathParaPr>
                                <m:jc m:val="centerGroup"/>
                              </m:oMathParaPr>
                              <m:oMath xmlns:m="http://schemas.openxmlformats.org/officeDocument/2006/math">
                                <m:r>
                                  <m:rPr>
                                    <m:sty m:val="p"/>
                                  </m:rPr>
                                  <a:rPr kumimoji="1" lang="en-US" altLang="ja-JP" sz="1100" b="0" i="0" smtClean="0">
                                    <a:latin typeface="Cambria Math" panose="02040503050406030204" pitchFamily="18" charset="0"/>
                                  </a:rPr>
                                  <m:t>Φ</m:t>
                                </m:r>
                              </m:oMath>
                            </m:oMathPara>
                          </a14:m>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a:t>ジオポテンシャル</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6472884"/>
                      </a:ext>
                    </a:extLst>
                  </a:tr>
                  <a:tr h="263719">
                    <a:tc>
                      <a:txBody>
                        <a:bodyPr/>
                        <a:lstStyle/>
                        <a:p>
                          <a:pPr/>
                          <a14:m>
                            <m:oMathPara xmlns:m="http://schemas.openxmlformats.org/officeDocument/2006/math">
                              <m:oMathParaPr>
                                <m:jc m:val="centerGroup"/>
                              </m:oMathParaPr>
                              <m:oMath xmlns:m="http://schemas.openxmlformats.org/officeDocument/2006/math">
                                <m:r>
                                  <a:rPr kumimoji="1" lang="en-US" altLang="ja-JP" sz="1100" b="0" i="1" smtClean="0">
                                    <a:latin typeface="Cambria Math" panose="02040503050406030204" pitchFamily="18" charset="0"/>
                                  </a:rPr>
                                  <m:t>𝑎</m:t>
                                </m:r>
                              </m:oMath>
                            </m:oMathPara>
                          </a14:m>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a:t>金星半径</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8170893"/>
                      </a:ext>
                    </a:extLst>
                  </a:tr>
                  <a:tr h="263719">
                    <a:tc>
                      <a:txBody>
                        <a:bodyPr/>
                        <a:lstStyle/>
                        <a:p>
                          <a:pPr/>
                          <a14:m>
                            <m:oMathPara xmlns:m="http://schemas.openxmlformats.org/officeDocument/2006/math">
                              <m:oMathParaPr>
                                <m:jc m:val="centerGroup"/>
                              </m:oMathParaPr>
                              <m:oMath xmlns:m="http://schemas.openxmlformats.org/officeDocument/2006/math">
                                <m:sSub>
                                  <m:sSubPr>
                                    <m:ctrlPr>
                                      <a:rPr kumimoji="1" lang="en-US" altLang="ja-JP" sz="1100" b="0" i="1" smtClean="0">
                                        <a:latin typeface="Cambria Math" panose="02040503050406030204" pitchFamily="18" charset="0"/>
                                      </a:rPr>
                                    </m:ctrlPr>
                                  </m:sSubPr>
                                  <m:e>
                                    <m:r>
                                      <a:rPr kumimoji="1" lang="en-US" altLang="ja-JP" sz="1100" b="0" i="1" smtClean="0">
                                        <a:latin typeface="Cambria Math" panose="02040503050406030204" pitchFamily="18" charset="0"/>
                                      </a:rPr>
                                      <m:t>𝑅</m:t>
                                    </m:r>
                                  </m:e>
                                  <m:sub>
                                    <m:r>
                                      <a:rPr kumimoji="1" lang="en-US" altLang="ja-JP" sz="1100" b="0" i="1" smtClean="0">
                                        <a:latin typeface="Cambria Math" panose="02040503050406030204" pitchFamily="18" charset="0"/>
                                      </a:rPr>
                                      <m:t>𝑑</m:t>
                                    </m:r>
                                  </m:sub>
                                </m:sSub>
                              </m:oMath>
                            </m:oMathPara>
                          </a14:m>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a:t>乾燥空気の気体定数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1817361"/>
                      </a:ext>
                    </a:extLst>
                  </a:tr>
                  <a:tr h="263719">
                    <a:tc>
                      <a:txBody>
                        <a:bodyPr/>
                        <a:lstStyle/>
                        <a:p>
                          <a:pPr/>
                          <a14:m>
                            <m:oMathPara xmlns:m="http://schemas.openxmlformats.org/officeDocument/2006/math">
                              <m:oMathParaPr>
                                <m:jc m:val="centerGroup"/>
                              </m:oMathParaPr>
                              <m:oMath xmlns:m="http://schemas.openxmlformats.org/officeDocument/2006/math">
                                <m:sSub>
                                  <m:sSubPr>
                                    <m:ctrlPr>
                                      <a:rPr kumimoji="1" lang="en-US" altLang="ja-JP" sz="1100" b="0" i="1" smtClean="0">
                                        <a:latin typeface="Cambria Math" panose="02040503050406030204" pitchFamily="18" charset="0"/>
                                      </a:rPr>
                                    </m:ctrlPr>
                                  </m:sSubPr>
                                  <m:e>
                                    <m:r>
                                      <a:rPr kumimoji="1" lang="en-US" altLang="ja-JP" sz="1100" b="0" i="1" smtClean="0">
                                        <a:latin typeface="Cambria Math" panose="02040503050406030204" pitchFamily="18" charset="0"/>
                                      </a:rPr>
                                      <m:t>𝑇</m:t>
                                    </m:r>
                                  </m:e>
                                  <m:sub>
                                    <m:r>
                                      <a:rPr kumimoji="1" lang="en-US" altLang="ja-JP" sz="1100" b="0" i="1" smtClean="0">
                                        <a:latin typeface="Cambria Math" panose="02040503050406030204" pitchFamily="18" charset="0"/>
                                      </a:rPr>
                                      <m:t>𝑣</m:t>
                                    </m:r>
                                  </m:sub>
                                </m:sSub>
                              </m:oMath>
                            </m:oMathPara>
                          </a14:m>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a:t>仮温度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8332722"/>
                      </a:ext>
                    </a:extLst>
                  </a:tr>
                  <a:tr h="263719">
                    <a:tc>
                      <a:txBody>
                        <a:bodyPr/>
                        <a:lstStyle/>
                        <a:p>
                          <a:pPr/>
                          <a14:m>
                            <m:oMathPara xmlns:m="http://schemas.openxmlformats.org/officeDocument/2006/math">
                              <m:oMathParaPr>
                                <m:jc m:val="centerGroup"/>
                              </m:oMathParaPr>
                              <m:oMath xmlns:m="http://schemas.openxmlformats.org/officeDocument/2006/math">
                                <m:r>
                                  <a:rPr kumimoji="1" lang="ja-JP" altLang="en-US" sz="1100" i="1" smtClean="0">
                                    <a:latin typeface="Cambria Math" panose="02040503050406030204" pitchFamily="18" charset="0"/>
                                  </a:rPr>
                                  <m:t>𝒟</m:t>
                                </m:r>
                              </m:oMath>
                            </m:oMathPara>
                          </a14:m>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a:t>水平拡散項</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4476198"/>
                      </a:ext>
                    </a:extLst>
                  </a:tr>
                  <a:tr h="263719">
                    <a:tc>
                      <a:txBody>
                        <a:bodyPr/>
                        <a:lstStyle/>
                        <a:p>
                          <a:pPr/>
                          <a14:m>
                            <m:oMathPara xmlns:m="http://schemas.openxmlformats.org/officeDocument/2006/math">
                              <m:oMathParaPr>
                                <m:jc m:val="centerGroup"/>
                              </m:oMathParaPr>
                              <m:oMath xmlns:m="http://schemas.openxmlformats.org/officeDocument/2006/math">
                                <m:r>
                                  <a:rPr kumimoji="1" lang="en-US" altLang="ja-JP" sz="1100" b="0" i="1" smtClean="0">
                                    <a:latin typeface="Cambria Math" panose="02040503050406030204" pitchFamily="18" charset="0"/>
                                  </a:rPr>
                                  <m:t>𝑇</m:t>
                                </m:r>
                                <m:r>
                                  <a:rPr kumimoji="1" lang="en-US" altLang="ja-JP" sz="1100" b="0" i="1" smtClean="0">
                                    <a:latin typeface="Cambria Math" panose="02040503050406030204" pitchFamily="18" charset="0"/>
                                  </a:rPr>
                                  <m:t>′</m:t>
                                </m:r>
                              </m:oMath>
                            </m:oMathPara>
                          </a14:m>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a:t>温度の変動成分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0632481"/>
                      </a:ext>
                    </a:extLst>
                  </a:tr>
                  <a:tr h="263719">
                    <a:tc>
                      <a:txBody>
                        <a:bodyPr/>
                        <a:lstStyle/>
                        <a:p>
                          <a:pPr/>
                          <a14:m>
                            <m:oMathPara xmlns:m="http://schemas.openxmlformats.org/officeDocument/2006/math">
                              <m:oMathParaPr>
                                <m:jc m:val="centerGroup"/>
                              </m:oMathParaPr>
                              <m:oMath xmlns:m="http://schemas.openxmlformats.org/officeDocument/2006/math">
                                <m:sSub>
                                  <m:sSubPr>
                                    <m:ctrlPr>
                                      <a:rPr kumimoji="1" lang="en-US" altLang="ja-JP" sz="1100" b="0" i="1" smtClean="0">
                                        <a:latin typeface="Cambria Math" panose="02040503050406030204" pitchFamily="18" charset="0"/>
                                      </a:rPr>
                                    </m:ctrlPr>
                                  </m:sSubPr>
                                  <m:e>
                                    <m:r>
                                      <a:rPr kumimoji="1" lang="en-US" altLang="ja-JP" sz="1100" b="0" i="1" smtClean="0">
                                        <a:latin typeface="Cambria Math" panose="02040503050406030204" pitchFamily="18" charset="0"/>
                                      </a:rPr>
                                      <m:t>𝑇</m:t>
                                    </m:r>
                                  </m:e>
                                  <m:sub>
                                    <m:r>
                                      <a:rPr kumimoji="1" lang="en-US" altLang="ja-JP" sz="1100" b="0" i="1" smtClean="0">
                                        <a:latin typeface="Cambria Math" panose="02040503050406030204" pitchFamily="18" charset="0"/>
                                      </a:rPr>
                                      <m:t>0</m:t>
                                    </m:r>
                                  </m:sub>
                                </m:sSub>
                              </m:oMath>
                            </m:oMathPara>
                          </a14:m>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a:t>標準温度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67147019"/>
                      </a:ext>
                    </a:extLst>
                  </a:tr>
                  <a:tr h="263719">
                    <a:tc>
                      <a:txBody>
                        <a:bodyPr/>
                        <a:lstStyle/>
                        <a:p>
                          <a:pPr/>
                          <a14:m>
                            <m:oMathPara xmlns:m="http://schemas.openxmlformats.org/officeDocument/2006/math">
                              <m:oMathParaPr>
                                <m:jc m:val="centerGroup"/>
                              </m:oMathParaPr>
                              <m:oMath xmlns:m="http://schemas.openxmlformats.org/officeDocument/2006/math">
                                <m:r>
                                  <a:rPr kumimoji="1" lang="en-US" altLang="ja-JP" sz="1100" b="0" i="1" smtClean="0">
                                    <a:latin typeface="Cambria Math" panose="02040503050406030204" pitchFamily="18" charset="0"/>
                                  </a:rPr>
                                  <m:t>𝜇</m:t>
                                </m:r>
                              </m:oMath>
                            </m:oMathPara>
                          </a14:m>
                          <a:endParaRPr kumimoji="1" lang="en-US" altLang="ja-JP" sz="11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14:m>
                            <m:oMathPara xmlns:m="http://schemas.openxmlformats.org/officeDocument/2006/math">
                              <m:oMathParaPr>
                                <m:jc m:val="centerGroup"/>
                              </m:oMathParaPr>
                              <m:oMath xmlns:m="http://schemas.openxmlformats.org/officeDocument/2006/math">
                                <m:r>
                                  <m:rPr>
                                    <m:sty m:val="p"/>
                                  </m:rPr>
                                  <a:rPr kumimoji="1" lang="en-US" altLang="ja-JP" sz="1100" b="0" i="1" smtClean="0">
                                    <a:latin typeface="Cambria Math" panose="02040503050406030204" pitchFamily="18" charset="0"/>
                                  </a:rPr>
                                  <m:t>sin</m:t>
                                </m:r>
                                <m:r>
                                  <a:rPr kumimoji="1" lang="en-US" altLang="ja-JP" sz="1100" b="0" i="1" smtClean="0">
                                    <a:latin typeface="Cambria Math" panose="02040503050406030204" pitchFamily="18" charset="0"/>
                                  </a:rPr>
                                  <m:t>𝜙</m:t>
                                </m:r>
                              </m:oMath>
                            </m:oMathPara>
                          </a14:m>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98805832"/>
                      </a:ext>
                    </a:extLst>
                  </a:tr>
                  <a:tr h="263719">
                    <a:tc>
                      <a:txBody>
                        <a:bodyPr/>
                        <a:lstStyle/>
                        <a:p>
                          <a:pPr/>
                          <a14:m>
                            <m:oMathPara xmlns:m="http://schemas.openxmlformats.org/officeDocument/2006/math">
                              <m:oMathParaPr>
                                <m:jc m:val="centerGroup"/>
                              </m:oMathParaPr>
                              <m:oMath xmlns:m="http://schemas.openxmlformats.org/officeDocument/2006/math">
                                <m:r>
                                  <a:rPr kumimoji="1" lang="en-US" altLang="ja-JP" sz="1100" b="0" i="1" smtClean="0">
                                    <a:latin typeface="Cambria Math" panose="02040503050406030204" pitchFamily="18" charset="0"/>
                                  </a:rPr>
                                  <m:t>𝑈</m:t>
                                </m:r>
                              </m:oMath>
                            </m:oMathPara>
                          </a14:m>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14:m>
                            <m:oMathPara xmlns:m="http://schemas.openxmlformats.org/officeDocument/2006/math">
                              <m:oMathParaPr>
                                <m:jc m:val="centerGroup"/>
                              </m:oMathParaPr>
                              <m:oMath xmlns:m="http://schemas.openxmlformats.org/officeDocument/2006/math">
                                <m:r>
                                  <a:rPr kumimoji="1" lang="en-US" altLang="ja-JP" sz="1100" b="0" i="1" smtClean="0">
                                    <a:latin typeface="Cambria Math" panose="02040503050406030204" pitchFamily="18" charset="0"/>
                                  </a:rPr>
                                  <m:t>𝑢</m:t>
                                </m:r>
                                <m:func>
                                  <m:funcPr>
                                    <m:ctrlPr>
                                      <a:rPr kumimoji="1" lang="en-US" altLang="ja-JP" sz="1100" b="0" i="1" smtClean="0">
                                        <a:latin typeface="Cambria Math" panose="02040503050406030204" pitchFamily="18" charset="0"/>
                                      </a:rPr>
                                    </m:ctrlPr>
                                  </m:funcPr>
                                  <m:fName>
                                    <m:r>
                                      <m:rPr>
                                        <m:sty m:val="p"/>
                                      </m:rPr>
                                      <a:rPr kumimoji="1" lang="en-US" altLang="ja-JP" sz="1100" b="0" i="0" smtClean="0">
                                        <a:latin typeface="Cambria Math" panose="02040503050406030204" pitchFamily="18" charset="0"/>
                                      </a:rPr>
                                      <m:t>cos</m:t>
                                    </m:r>
                                  </m:fName>
                                  <m:e>
                                    <m:r>
                                      <a:rPr kumimoji="1" lang="en-US" altLang="ja-JP" sz="1100" b="0" i="1" smtClean="0">
                                        <a:latin typeface="Cambria Math" panose="02040503050406030204" pitchFamily="18" charset="0"/>
                                      </a:rPr>
                                      <m:t>𝜙</m:t>
                                    </m:r>
                                  </m:e>
                                </m:func>
                              </m:oMath>
                            </m:oMathPara>
                          </a14:m>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98773005"/>
                      </a:ext>
                    </a:extLst>
                  </a:tr>
                  <a:tr h="263719">
                    <a:tc>
                      <a:txBody>
                        <a:bodyPr/>
                        <a:lstStyle/>
                        <a:p>
                          <a:pPr/>
                          <a14:m>
                            <m:oMathPara xmlns:m="http://schemas.openxmlformats.org/officeDocument/2006/math">
                              <m:oMathParaPr>
                                <m:jc m:val="centerGroup"/>
                              </m:oMathParaPr>
                              <m:oMath xmlns:m="http://schemas.openxmlformats.org/officeDocument/2006/math">
                                <m:r>
                                  <a:rPr kumimoji="1" lang="en-US" altLang="ja-JP" sz="1100" b="0" i="1" smtClean="0">
                                    <a:latin typeface="Cambria Math" panose="02040503050406030204" pitchFamily="18" charset="0"/>
                                  </a:rPr>
                                  <m:t>𝑉</m:t>
                                </m:r>
                              </m:oMath>
                            </m:oMathPara>
                          </a14:m>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100" b="0" i="1" smtClean="0">
                                    <a:latin typeface="Cambria Math" panose="02040503050406030204" pitchFamily="18" charset="0"/>
                                  </a:rPr>
                                  <m:t>𝑣</m:t>
                                </m:r>
                                <m:func>
                                  <m:funcPr>
                                    <m:ctrlPr>
                                      <a:rPr kumimoji="1" lang="en-US" altLang="ja-JP" sz="1100" b="0" i="1" smtClean="0">
                                        <a:latin typeface="Cambria Math" panose="02040503050406030204" pitchFamily="18" charset="0"/>
                                      </a:rPr>
                                    </m:ctrlPr>
                                  </m:funcPr>
                                  <m:fName>
                                    <m:r>
                                      <m:rPr>
                                        <m:sty m:val="p"/>
                                      </m:rPr>
                                      <a:rPr kumimoji="1" lang="en-US" altLang="ja-JP" sz="1100" b="0" i="0" smtClean="0">
                                        <a:latin typeface="Cambria Math" panose="02040503050406030204" pitchFamily="18" charset="0"/>
                                      </a:rPr>
                                      <m:t>cos</m:t>
                                    </m:r>
                                  </m:fName>
                                  <m:e>
                                    <m:r>
                                      <a:rPr kumimoji="1" lang="en-US" altLang="ja-JP" sz="1100" b="0" i="1" smtClean="0">
                                        <a:latin typeface="Cambria Math" panose="02040503050406030204" pitchFamily="18" charset="0"/>
                                      </a:rPr>
                                      <m:t>𝜙</m:t>
                                    </m:r>
                                  </m:e>
                                </m:func>
                              </m:oMath>
                            </m:oMathPara>
                          </a14:m>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79124771"/>
                      </a:ext>
                    </a:extLst>
                  </a:tr>
                  <a:tr h="263719">
                    <a:tc>
                      <a:txBody>
                        <a:bodyPr/>
                        <a:lstStyle/>
                        <a:p>
                          <a:pPr/>
                          <a14:m>
                            <m:oMathPara xmlns:m="http://schemas.openxmlformats.org/officeDocument/2006/math">
                              <m:oMathParaPr>
                                <m:jc m:val="centerGroup"/>
                              </m:oMathParaPr>
                              <m:oMath xmlns:m="http://schemas.openxmlformats.org/officeDocument/2006/math">
                                <m:sSub>
                                  <m:sSubPr>
                                    <m:ctrlPr>
                                      <a:rPr kumimoji="1" lang="en-US" altLang="ja-JP" sz="1100" b="0" i="1" smtClean="0">
                                        <a:latin typeface="Cambria Math" panose="02040503050406030204" pitchFamily="18" charset="0"/>
                                      </a:rPr>
                                    </m:ctrlPr>
                                  </m:sSubPr>
                                  <m:e>
                                    <m:r>
                                      <a:rPr kumimoji="1" lang="en-US" altLang="ja-JP" sz="1100" b="0" i="1" smtClean="0">
                                        <a:latin typeface="Cambria Math" panose="02040503050406030204" pitchFamily="18" charset="0"/>
                                      </a:rPr>
                                      <m:t>𝑄</m:t>
                                    </m:r>
                                  </m:e>
                                  <m:sub>
                                    <m:r>
                                      <a:rPr kumimoji="1" lang="en-US" altLang="ja-JP" sz="1100" b="0" i="1" smtClean="0">
                                        <a:latin typeface="Cambria Math" panose="02040503050406030204" pitchFamily="18" charset="0"/>
                                      </a:rPr>
                                      <m:t>𝑠𝑜𝑙</m:t>
                                    </m:r>
                                  </m:sub>
                                </m:sSub>
                              </m:oMath>
                            </m:oMathPara>
                          </a14:m>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t>太陽加熱</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6181471"/>
                      </a:ext>
                    </a:extLst>
                  </a:tr>
                  <a:tr h="263719">
                    <a:tc>
                      <a:txBody>
                        <a:bodyPr/>
                        <a:lstStyle/>
                        <a:p>
                          <a:pPr/>
                          <a14:m>
                            <m:oMathPara xmlns:m="http://schemas.openxmlformats.org/officeDocument/2006/math">
                              <m:oMathParaPr>
                                <m:jc m:val="centerGroup"/>
                              </m:oMathParaPr>
                              <m:oMath xmlns:m="http://schemas.openxmlformats.org/officeDocument/2006/math">
                                <m:sSub>
                                  <m:sSubPr>
                                    <m:ctrlPr>
                                      <a:rPr kumimoji="1" lang="en-US" altLang="ja-JP" sz="1100" b="0" i="1" smtClean="0">
                                        <a:latin typeface="Cambria Math" panose="02040503050406030204" pitchFamily="18" charset="0"/>
                                      </a:rPr>
                                    </m:ctrlPr>
                                  </m:sSubPr>
                                  <m:e>
                                    <m:r>
                                      <a:rPr kumimoji="1" lang="en-US" altLang="ja-JP" sz="1100" b="0" i="1" smtClean="0">
                                        <a:latin typeface="Cambria Math" panose="02040503050406030204" pitchFamily="18" charset="0"/>
                                      </a:rPr>
                                      <m:t>𝑄</m:t>
                                    </m:r>
                                  </m:e>
                                  <m:sub>
                                    <m:r>
                                      <a:rPr kumimoji="1" lang="en-US" altLang="ja-JP" sz="1100" b="0" i="1" smtClean="0">
                                        <a:latin typeface="Cambria Math" panose="02040503050406030204" pitchFamily="18" charset="0"/>
                                      </a:rPr>
                                      <m:t>𝑁𝑒𝑤</m:t>
                                    </m:r>
                                  </m:sub>
                                </m:sSub>
                              </m:oMath>
                            </m:oMathPara>
                          </a14:m>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t>ニュートン冷却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6874359"/>
                      </a:ext>
                    </a:extLst>
                  </a:tr>
                </a:tbl>
              </a:graphicData>
            </a:graphic>
          </p:graphicFrame>
        </mc:Choice>
        <mc:Fallback xmlns="">
          <p:graphicFrame>
            <p:nvGraphicFramePr>
              <p:cNvPr id="9" name="表 9">
                <a:extLst>
                  <a:ext uri="{FF2B5EF4-FFF2-40B4-BE49-F238E27FC236}">
                    <a16:creationId xmlns:a16="http://schemas.microsoft.com/office/drawing/2014/main" id="{34A5CC42-46D9-7135-FB42-65CB15816345}"/>
                  </a:ext>
                </a:extLst>
              </p:cNvPr>
              <p:cNvGraphicFramePr>
                <a:graphicFrameLocks noGrp="1"/>
              </p:cNvGraphicFramePr>
              <p:nvPr>
                <p:extLst>
                  <p:ext uri="{D42A27DB-BD31-4B8C-83A1-F6EECF244321}">
                    <p14:modId xmlns:p14="http://schemas.microsoft.com/office/powerpoint/2010/main" val="1738637777"/>
                  </p:ext>
                </p:extLst>
              </p:nvPr>
            </p:nvGraphicFramePr>
            <p:xfrm>
              <a:off x="9402673" y="726881"/>
              <a:ext cx="2381397" cy="5538099"/>
            </p:xfrm>
            <a:graphic>
              <a:graphicData uri="http://schemas.openxmlformats.org/drawingml/2006/table">
                <a:tbl>
                  <a:tblPr firstRow="1" bandRow="1">
                    <a:tableStyleId>{5C22544A-7EE6-4342-B048-85BDC9FD1C3A}</a:tableStyleId>
                  </a:tblPr>
                  <a:tblGrid>
                    <a:gridCol w="759457">
                      <a:extLst>
                        <a:ext uri="{9D8B030D-6E8A-4147-A177-3AD203B41FA5}">
                          <a16:colId xmlns:a16="http://schemas.microsoft.com/office/drawing/2014/main" val="974817201"/>
                        </a:ext>
                      </a:extLst>
                    </a:gridCol>
                    <a:gridCol w="1621940">
                      <a:extLst>
                        <a:ext uri="{9D8B030D-6E8A-4147-A177-3AD203B41FA5}">
                          <a16:colId xmlns:a16="http://schemas.microsoft.com/office/drawing/2014/main" val="2655579361"/>
                        </a:ext>
                      </a:extLst>
                    </a:gridCol>
                  </a:tblGrid>
                  <a:tr h="263719">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00" t="-4651" r="-215200" b="-2023256"/>
                          </a:stretch>
                        </a:blipFill>
                      </a:tcPr>
                    </a:tc>
                    <a:tc>
                      <a:txBody>
                        <a:bodyPr/>
                        <a:lstStyle/>
                        <a:p>
                          <a:r>
                            <a:rPr kumimoji="1" lang="ja-JP" altLang="en-US" sz="1100" b="0" dirty="0">
                              <a:solidFill>
                                <a:schemeClr val="tx1"/>
                              </a:solidFill>
                              <a:latin typeface="+mn-lt"/>
                            </a:rPr>
                            <a:t>時間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3608815"/>
                      </a:ext>
                    </a:extLst>
                  </a:tr>
                  <a:tr h="263719">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00" t="-102273" r="-215200" b="-1877273"/>
                          </a:stretch>
                        </a:blipFill>
                      </a:tcPr>
                    </a:tc>
                    <a:tc>
                      <a:txBody>
                        <a:bodyPr/>
                        <a:lstStyle/>
                        <a:p>
                          <a:r>
                            <a:rPr kumimoji="1" lang="ja-JP" altLang="en-US" sz="1100" dirty="0"/>
                            <a:t>経度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2767875"/>
                      </a:ext>
                    </a:extLst>
                  </a:tr>
                  <a:tr h="263719">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00" t="-206977" r="-215200" b="-1820930"/>
                          </a:stretch>
                        </a:blipFill>
                      </a:tcPr>
                    </a:tc>
                    <a:tc>
                      <a:txBody>
                        <a:bodyPr/>
                        <a:lstStyle/>
                        <a:p>
                          <a:r>
                            <a:rPr kumimoji="1" lang="ja-JP" altLang="en-US" sz="1100" dirty="0"/>
                            <a:t>緯度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3042568"/>
                      </a:ext>
                    </a:extLst>
                  </a:tr>
                  <a:tr h="263719">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00" t="-306977" r="-215200" b="-1720930"/>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47191" t="-306977" r="-749" b="-1720930"/>
                          </a:stretch>
                        </a:blipFill>
                      </a:tcPr>
                    </a:tc>
                    <a:extLst>
                      <a:ext uri="{0D108BD9-81ED-4DB2-BD59-A6C34878D82A}">
                        <a16:rowId xmlns:a16="http://schemas.microsoft.com/office/drawing/2014/main" val="3749178610"/>
                      </a:ext>
                    </a:extLst>
                  </a:tr>
                  <a:tr h="263719">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00" t="-406977" r="-215200" b="-1620930"/>
                          </a:stretch>
                        </a:blipFill>
                      </a:tcPr>
                    </a:tc>
                    <a:tc>
                      <a:txBody>
                        <a:bodyPr/>
                        <a:lstStyle/>
                        <a:p>
                          <a:r>
                            <a:rPr kumimoji="1" lang="ja-JP" altLang="en-US" sz="1100" dirty="0"/>
                            <a:t>鉛直 </a:t>
                          </a:r>
                          <a:r>
                            <a:rPr kumimoji="1" lang="en-US" altLang="ja-JP" sz="1100" dirty="0"/>
                            <a:t>σ</a:t>
                          </a:r>
                          <a:r>
                            <a:rPr kumimoji="1" lang="ja-JP" altLang="en-US" sz="1100" dirty="0"/>
                            <a:t> 速度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7863439"/>
                      </a:ext>
                    </a:extLst>
                  </a:tr>
                  <a:tr h="263719">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00" t="-495455" r="-215200" b="-1484091"/>
                          </a:stretch>
                        </a:blipFill>
                      </a:tcPr>
                    </a:tc>
                    <a:tc>
                      <a:txBody>
                        <a:bodyPr/>
                        <a:lstStyle/>
                        <a:p>
                          <a:r>
                            <a:rPr kumimoji="1" lang="ja-JP" altLang="en-US" sz="1100" dirty="0"/>
                            <a:t>東西風速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44255123"/>
                      </a:ext>
                    </a:extLst>
                  </a:tr>
                  <a:tr h="263719">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00" t="-609302" r="-215200" b="-1418605"/>
                          </a:stretch>
                        </a:blipFill>
                      </a:tcPr>
                    </a:tc>
                    <a:tc>
                      <a:txBody>
                        <a:bodyPr/>
                        <a:lstStyle/>
                        <a:p>
                          <a:r>
                            <a:rPr kumimoji="1" lang="ja-JP" altLang="en-US" sz="1100" dirty="0"/>
                            <a:t>南北風速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62582541"/>
                      </a:ext>
                    </a:extLst>
                  </a:tr>
                  <a:tr h="263719">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00" t="-709302" r="-215200" b="-1318605"/>
                          </a:stretch>
                        </a:blipFill>
                      </a:tcPr>
                    </a:tc>
                    <a:tc>
                      <a:txBody>
                        <a:bodyPr/>
                        <a:lstStyle/>
                        <a:p>
                          <a:r>
                            <a:rPr kumimoji="1" lang="ja-JP" altLang="en-US" sz="1100" dirty="0"/>
                            <a:t>温度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37472541"/>
                      </a:ext>
                    </a:extLst>
                  </a:tr>
                  <a:tr h="263719">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00" t="-790909" r="-215200" b="-1188636"/>
                          </a:stretch>
                        </a:blipFill>
                      </a:tcPr>
                    </a:tc>
                    <a:tc>
                      <a:txBody>
                        <a:bodyPr/>
                        <a:lstStyle/>
                        <a:p>
                          <a:r>
                            <a:rPr kumimoji="1" lang="ja-JP" altLang="en-US" sz="1100" dirty="0"/>
                            <a:t>地表面気圧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38358090"/>
                      </a:ext>
                    </a:extLst>
                  </a:tr>
                  <a:tr h="263719">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00" t="-911628" r="-215200" b="-1116279"/>
                          </a:stretch>
                        </a:blipFill>
                      </a:tcPr>
                    </a:tc>
                    <a:tc>
                      <a:txBody>
                        <a:bodyPr/>
                        <a:lstStyle/>
                        <a:p>
                          <a:r>
                            <a:rPr kumimoji="1" lang="ja-JP" altLang="en-US" sz="1100" dirty="0"/>
                            <a:t>ジオポテンシャル</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6472884"/>
                      </a:ext>
                    </a:extLst>
                  </a:tr>
                  <a:tr h="263719">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00" t="-1011628" r="-215200" b="-1016279"/>
                          </a:stretch>
                        </a:blipFill>
                      </a:tcPr>
                    </a:tc>
                    <a:tc>
                      <a:txBody>
                        <a:bodyPr/>
                        <a:lstStyle/>
                        <a:p>
                          <a:r>
                            <a:rPr kumimoji="1" lang="ja-JP" altLang="en-US" sz="1100" dirty="0"/>
                            <a:t>金星半径</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8170893"/>
                      </a:ext>
                    </a:extLst>
                  </a:tr>
                  <a:tr h="263719">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00" t="-1111628" r="-215200" b="-916279"/>
                          </a:stretch>
                        </a:blipFill>
                      </a:tcPr>
                    </a:tc>
                    <a:tc>
                      <a:txBody>
                        <a:bodyPr/>
                        <a:lstStyle/>
                        <a:p>
                          <a:r>
                            <a:rPr kumimoji="1" lang="ja-JP" altLang="en-US" sz="1100" dirty="0"/>
                            <a:t>乾燥空気の気体定数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1817361"/>
                      </a:ext>
                    </a:extLst>
                  </a:tr>
                  <a:tr h="263719">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00" t="-1184091" r="-215200" b="-795455"/>
                          </a:stretch>
                        </a:blipFill>
                      </a:tcPr>
                    </a:tc>
                    <a:tc>
                      <a:txBody>
                        <a:bodyPr/>
                        <a:lstStyle/>
                        <a:p>
                          <a:r>
                            <a:rPr kumimoji="1" lang="ja-JP" altLang="en-US" sz="1100" dirty="0"/>
                            <a:t>仮温度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8332722"/>
                      </a:ext>
                    </a:extLst>
                  </a:tr>
                  <a:tr h="263719">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00" t="-1313953" r="-215200" b="-713953"/>
                          </a:stretch>
                        </a:blipFill>
                      </a:tcPr>
                    </a:tc>
                    <a:tc>
                      <a:txBody>
                        <a:bodyPr/>
                        <a:lstStyle/>
                        <a:p>
                          <a:r>
                            <a:rPr kumimoji="1" lang="ja-JP" altLang="en-US" sz="1100" dirty="0"/>
                            <a:t>水平拡散項</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4476198"/>
                      </a:ext>
                    </a:extLst>
                  </a:tr>
                  <a:tr h="263719">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00" t="-1413953" r="-215200" b="-613953"/>
                          </a:stretch>
                        </a:blipFill>
                      </a:tcPr>
                    </a:tc>
                    <a:tc>
                      <a:txBody>
                        <a:bodyPr/>
                        <a:lstStyle/>
                        <a:p>
                          <a:r>
                            <a:rPr kumimoji="1" lang="ja-JP" altLang="en-US" sz="1100" dirty="0"/>
                            <a:t>温度の変動成分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0632481"/>
                      </a:ext>
                    </a:extLst>
                  </a:tr>
                  <a:tr h="263719">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00" t="-1479545" r="-215200" b="-500000"/>
                          </a:stretch>
                        </a:blipFill>
                      </a:tcPr>
                    </a:tc>
                    <a:tc>
                      <a:txBody>
                        <a:bodyPr/>
                        <a:lstStyle/>
                        <a:p>
                          <a:r>
                            <a:rPr kumimoji="1" lang="ja-JP" altLang="en-US" sz="1100" dirty="0"/>
                            <a:t>標準温度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67147019"/>
                      </a:ext>
                    </a:extLst>
                  </a:tr>
                  <a:tr h="263719">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00" t="-1616279" r="-215200" b="-411628"/>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47191" t="-1616279" r="-749" b="-411628"/>
                          </a:stretch>
                        </a:blipFill>
                      </a:tcPr>
                    </a:tc>
                    <a:extLst>
                      <a:ext uri="{0D108BD9-81ED-4DB2-BD59-A6C34878D82A}">
                        <a16:rowId xmlns:a16="http://schemas.microsoft.com/office/drawing/2014/main" val="3598805832"/>
                      </a:ext>
                    </a:extLst>
                  </a:tr>
                  <a:tr h="263719">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00" t="-1716279" r="-215200" b="-311628"/>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47191" t="-1716279" r="-749" b="-311628"/>
                          </a:stretch>
                        </a:blipFill>
                      </a:tcPr>
                    </a:tc>
                    <a:extLst>
                      <a:ext uri="{0D108BD9-81ED-4DB2-BD59-A6C34878D82A}">
                        <a16:rowId xmlns:a16="http://schemas.microsoft.com/office/drawing/2014/main" val="2298773005"/>
                      </a:ext>
                    </a:extLst>
                  </a:tr>
                  <a:tr h="263719">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00" t="-1816279" r="-215200" b="-211628"/>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47191" t="-1816279" r="-749" b="-211628"/>
                          </a:stretch>
                        </a:blipFill>
                      </a:tcPr>
                    </a:tc>
                    <a:extLst>
                      <a:ext uri="{0D108BD9-81ED-4DB2-BD59-A6C34878D82A}">
                        <a16:rowId xmlns:a16="http://schemas.microsoft.com/office/drawing/2014/main" val="1479124771"/>
                      </a:ext>
                    </a:extLst>
                  </a:tr>
                  <a:tr h="263719">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00" t="-1872727" r="-215200" b="-106818"/>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t>太陽加熱</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6181471"/>
                      </a:ext>
                    </a:extLst>
                  </a:tr>
                  <a:tr h="263719">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00" t="-2018605" r="-215200" b="-9302"/>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t>ニュートン冷却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6874359"/>
                      </a:ext>
                    </a:extLst>
                  </a:tr>
                </a:tbl>
              </a:graphicData>
            </a:graphic>
          </p:graphicFrame>
        </mc:Fallback>
      </mc:AlternateContent>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FFADBA98-9A85-3356-1A92-F0F4C89CD15E}"/>
                  </a:ext>
                </a:extLst>
              </p:cNvPr>
              <p:cNvSpPr txBox="1"/>
              <p:nvPr/>
            </p:nvSpPr>
            <p:spPr>
              <a:xfrm>
                <a:off x="370317" y="4975554"/>
                <a:ext cx="4162960" cy="1544012"/>
              </a:xfrm>
              <a:prstGeom prst="rect">
                <a:avLst/>
              </a:prstGeom>
              <a:noFill/>
            </p:spPr>
            <p:txBody>
              <a:bodyPr wrap="square" rtlCol="0">
                <a:spAutoFit/>
              </a:bodyPr>
              <a:lstStyle/>
              <a:p>
                <a14:m>
                  <m:oMath xmlns:m="http://schemas.openxmlformats.org/officeDocument/2006/math">
                    <m:r>
                      <a:rPr kumimoji="1" lang="en-US" altLang="ja-JP" sz="1400" b="0" i="1" smtClean="0">
                        <a:latin typeface="Cambria Math" panose="02040503050406030204" pitchFamily="18" charset="0"/>
                      </a:rPr>
                      <m:t>𝜁</m:t>
                    </m:r>
                    <m:r>
                      <a:rPr kumimoji="1" lang="en-US" altLang="ja-JP" sz="1400" b="0" i="1" smtClean="0">
                        <a:latin typeface="Cambria Math" panose="02040503050406030204" pitchFamily="18" charset="0"/>
                      </a:rPr>
                      <m:t>=</m:t>
                    </m:r>
                    <m:f>
                      <m:fPr>
                        <m:ctrlPr>
                          <a:rPr kumimoji="1" lang="en-US" altLang="ja-JP" sz="1400" b="0" i="1" smtClean="0">
                            <a:latin typeface="Cambria Math" panose="02040503050406030204" pitchFamily="18" charset="0"/>
                          </a:rPr>
                        </m:ctrlPr>
                      </m:fPr>
                      <m:num>
                        <m:r>
                          <a:rPr kumimoji="1" lang="en-US" altLang="ja-JP" sz="1400" b="0" i="1" smtClean="0">
                            <a:latin typeface="Cambria Math" panose="02040503050406030204" pitchFamily="18" charset="0"/>
                          </a:rPr>
                          <m:t>1</m:t>
                        </m:r>
                      </m:num>
                      <m:den>
                        <m:r>
                          <a:rPr kumimoji="1" lang="en-US" altLang="ja-JP" sz="1400" b="0" i="1" smtClean="0">
                            <a:latin typeface="Cambria Math" panose="02040503050406030204" pitchFamily="18" charset="0"/>
                          </a:rPr>
                          <m:t>𝑎</m:t>
                        </m:r>
                        <m:func>
                          <m:funcPr>
                            <m:ctrlPr>
                              <a:rPr kumimoji="1" lang="en-US" altLang="ja-JP" sz="1400" b="0" i="1" smtClean="0">
                                <a:latin typeface="Cambria Math" panose="02040503050406030204" pitchFamily="18" charset="0"/>
                              </a:rPr>
                            </m:ctrlPr>
                          </m:funcPr>
                          <m:fName>
                            <m:r>
                              <m:rPr>
                                <m:sty m:val="p"/>
                              </m:rPr>
                              <a:rPr kumimoji="1" lang="en-US" altLang="ja-JP" sz="1400" b="0" i="0" smtClean="0">
                                <a:latin typeface="Cambria Math" panose="02040503050406030204" pitchFamily="18" charset="0"/>
                              </a:rPr>
                              <m:t>cos</m:t>
                            </m:r>
                          </m:fName>
                          <m:e>
                            <m:r>
                              <a:rPr kumimoji="1" lang="en-US" altLang="ja-JP" sz="1400" b="0" i="1" smtClean="0">
                                <a:latin typeface="Cambria Math" panose="02040503050406030204" pitchFamily="18" charset="0"/>
                              </a:rPr>
                              <m:t>𝜃</m:t>
                            </m:r>
                          </m:e>
                        </m:func>
                      </m:den>
                    </m:f>
                    <m:d>
                      <m:dPr>
                        <m:begChr m:val="["/>
                        <m:endChr m:val="]"/>
                        <m:ctrlPr>
                          <a:rPr kumimoji="1" lang="en-US" altLang="ja-JP" sz="1400" b="0" i="1" smtClean="0">
                            <a:latin typeface="Cambria Math" panose="02040503050406030204" pitchFamily="18" charset="0"/>
                          </a:rPr>
                        </m:ctrlPr>
                      </m:dPr>
                      <m:e>
                        <m:f>
                          <m:fPr>
                            <m:ctrlPr>
                              <a:rPr kumimoji="1" lang="en-US" altLang="ja-JP" sz="1400" b="0" i="1" smtClean="0">
                                <a:latin typeface="Cambria Math" panose="02040503050406030204" pitchFamily="18" charset="0"/>
                              </a:rPr>
                            </m:ctrlPr>
                          </m:fPr>
                          <m:num>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𝑣</m:t>
                            </m:r>
                          </m:num>
                          <m:den>
                            <m:r>
                              <a:rPr kumimoji="1" lang="en-US" altLang="ja-JP" sz="1400" b="0" i="1" smtClean="0">
                                <a:latin typeface="Cambria Math" panose="02040503050406030204" pitchFamily="18" charset="0"/>
                              </a:rPr>
                              <m:t>𝜕𝜆</m:t>
                            </m:r>
                          </m:den>
                        </m:f>
                        <m:r>
                          <a:rPr kumimoji="1" lang="en-US" altLang="ja-JP" sz="1400" b="0" i="1" smtClean="0">
                            <a:latin typeface="Cambria Math" panose="02040503050406030204" pitchFamily="18" charset="0"/>
                          </a:rPr>
                          <m:t>−</m:t>
                        </m:r>
                        <m:f>
                          <m:fPr>
                            <m:ctrlPr>
                              <a:rPr kumimoji="1" lang="en-US" altLang="ja-JP" sz="1400" b="0" i="1" smtClean="0">
                                <a:latin typeface="Cambria Math" panose="02040503050406030204" pitchFamily="18" charset="0"/>
                              </a:rPr>
                            </m:ctrlPr>
                          </m:fPr>
                          <m:num>
                            <m:r>
                              <a:rPr kumimoji="1" lang="en-US" altLang="ja-JP" sz="1400" b="0" i="1" smtClean="0">
                                <a:latin typeface="Cambria Math" panose="02040503050406030204" pitchFamily="18" charset="0"/>
                              </a:rPr>
                              <m:t>𝜕</m:t>
                            </m:r>
                          </m:num>
                          <m:den>
                            <m:r>
                              <a:rPr kumimoji="1" lang="en-US" altLang="ja-JP" sz="1400" b="0" i="1" smtClean="0">
                                <a:latin typeface="Cambria Math" panose="02040503050406030204" pitchFamily="18" charset="0"/>
                              </a:rPr>
                              <m:t>𝜕𝜙</m:t>
                            </m:r>
                          </m:den>
                        </m:f>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𝑢</m:t>
                        </m:r>
                        <m:func>
                          <m:funcPr>
                            <m:ctrlPr>
                              <a:rPr kumimoji="1" lang="en-US" altLang="ja-JP" sz="1400" b="0" i="1" smtClean="0">
                                <a:latin typeface="Cambria Math" panose="02040503050406030204" pitchFamily="18" charset="0"/>
                              </a:rPr>
                            </m:ctrlPr>
                          </m:funcPr>
                          <m:fName>
                            <m:r>
                              <m:rPr>
                                <m:sty m:val="p"/>
                              </m:rPr>
                              <a:rPr kumimoji="1" lang="en-US" altLang="ja-JP" sz="1400" b="0" i="0" smtClean="0">
                                <a:latin typeface="Cambria Math" panose="02040503050406030204" pitchFamily="18" charset="0"/>
                              </a:rPr>
                              <m:t>cos</m:t>
                            </m:r>
                          </m:fName>
                          <m:e>
                            <m:r>
                              <a:rPr kumimoji="1" lang="en-US" altLang="ja-JP" sz="1400" b="0" i="1" smtClean="0">
                                <a:latin typeface="Cambria Math" panose="02040503050406030204" pitchFamily="18" charset="0"/>
                              </a:rPr>
                              <m:t>𝜃</m:t>
                            </m:r>
                          </m:e>
                        </m:func>
                        <m:r>
                          <a:rPr kumimoji="1" lang="en-US" altLang="ja-JP" sz="1400" b="0" i="1" smtClean="0">
                            <a:latin typeface="Cambria Math" panose="02040503050406030204" pitchFamily="18" charset="0"/>
                          </a:rPr>
                          <m:t>)</m:t>
                        </m:r>
                      </m:e>
                    </m:d>
                  </m:oMath>
                </a14:m>
                <a:r>
                  <a:rPr kumimoji="1" lang="ja-JP" altLang="en-US" sz="1400" dirty="0"/>
                  <a:t> </a:t>
                </a:r>
                <a:r>
                  <a:rPr kumimoji="1" lang="en-US" altLang="ja-JP" sz="1400" dirty="0"/>
                  <a:t>: </a:t>
                </a:r>
                <a:r>
                  <a:rPr kumimoji="1" lang="ja-JP" altLang="en-US" sz="1400" dirty="0"/>
                  <a:t>相対渦度 </a:t>
                </a:r>
                <a:r>
                  <a:rPr kumimoji="1" lang="en-US" altLang="ja-JP" sz="1400" dirty="0"/>
                  <a:t>(</a:t>
                </a:r>
                <a:r>
                  <a:rPr kumimoji="1" lang="ja-JP" altLang="en-US" sz="1400" dirty="0"/>
                  <a:t>鉛直成分</a:t>
                </a:r>
                <a:r>
                  <a:rPr kumimoji="1" lang="en-US" altLang="ja-JP" sz="1400" dirty="0"/>
                  <a:t>)</a:t>
                </a:r>
              </a:p>
              <a:p>
                <a14:m>
                  <m:oMath xmlns:m="http://schemas.openxmlformats.org/officeDocument/2006/math">
                    <m:r>
                      <a:rPr kumimoji="1" lang="en-US" altLang="ja-JP" sz="1400" b="0" i="1" smtClean="0">
                        <a:latin typeface="Cambria Math" panose="02040503050406030204" pitchFamily="18" charset="0"/>
                      </a:rPr>
                      <m:t>𝑓</m:t>
                    </m:r>
                    <m:r>
                      <a:rPr kumimoji="1" lang="en-US" altLang="ja-JP" sz="1400" b="0" i="1" smtClean="0">
                        <a:latin typeface="Cambria Math" panose="02040503050406030204" pitchFamily="18" charset="0"/>
                      </a:rPr>
                      <m:t>=2</m:t>
                    </m:r>
                    <m:r>
                      <m:rPr>
                        <m:sty m:val="p"/>
                      </m:rPr>
                      <a:rPr kumimoji="1" lang="en-US" altLang="ja-JP" sz="1400" b="0" i="0" smtClean="0">
                        <a:latin typeface="Cambria Math" panose="02040503050406030204" pitchFamily="18" charset="0"/>
                      </a:rPr>
                      <m:t>Ω</m:t>
                    </m:r>
                    <m:func>
                      <m:funcPr>
                        <m:ctrlPr>
                          <a:rPr kumimoji="1" lang="en-US" altLang="ja-JP" sz="1400" b="0" i="1" smtClean="0">
                            <a:latin typeface="Cambria Math" panose="02040503050406030204" pitchFamily="18" charset="0"/>
                          </a:rPr>
                        </m:ctrlPr>
                      </m:funcPr>
                      <m:fName>
                        <m:r>
                          <m:rPr>
                            <m:sty m:val="p"/>
                          </m:rPr>
                          <a:rPr kumimoji="1" lang="en-US" altLang="ja-JP" sz="1400" b="0" i="0" smtClean="0">
                            <a:latin typeface="Cambria Math" panose="02040503050406030204" pitchFamily="18" charset="0"/>
                          </a:rPr>
                          <m:t>sin</m:t>
                        </m:r>
                      </m:fName>
                      <m:e>
                        <m:r>
                          <a:rPr kumimoji="1" lang="en-US" altLang="ja-JP" sz="1400" b="0" i="1" smtClean="0">
                            <a:latin typeface="Cambria Math" panose="02040503050406030204" pitchFamily="18" charset="0"/>
                          </a:rPr>
                          <m:t>𝜙</m:t>
                        </m:r>
                      </m:e>
                    </m:func>
                  </m:oMath>
                </a14:m>
                <a:r>
                  <a:rPr kumimoji="1" lang="en-US" altLang="ja-JP" sz="1400" b="0" i="1" dirty="0">
                    <a:latin typeface="Cambria Math" panose="02040503050406030204" pitchFamily="18" charset="0"/>
                  </a:rPr>
                  <a:t> </a:t>
                </a:r>
                <a:r>
                  <a:rPr kumimoji="1" lang="en-US" altLang="ja-JP" sz="1400" b="0" dirty="0">
                    <a:latin typeface="Cambria Math" panose="02040503050406030204" pitchFamily="18" charset="0"/>
                  </a:rPr>
                  <a:t>: </a:t>
                </a:r>
                <a:r>
                  <a:rPr kumimoji="1" lang="ja-JP" altLang="en-US" sz="1400" b="0" dirty="0">
                    <a:latin typeface="Cambria Math" panose="02040503050406030204" pitchFamily="18" charset="0"/>
                  </a:rPr>
                  <a:t>コリオリパラメータ</a:t>
                </a:r>
                <a:endParaRPr kumimoji="1" lang="en-US" altLang="ja-JP" sz="1400" b="0" i="1" dirty="0">
                  <a:latin typeface="Cambria Math" panose="02040503050406030204" pitchFamily="18" charset="0"/>
                </a:endParaRPr>
              </a:p>
              <a:p>
                <a14:m>
                  <m:oMath xmlns:m="http://schemas.openxmlformats.org/officeDocument/2006/math">
                    <m:r>
                      <a:rPr kumimoji="1" lang="en-US" altLang="ja-JP" sz="1400" b="0" i="1" smtClean="0">
                        <a:latin typeface="Cambria Math" panose="02040503050406030204" pitchFamily="18" charset="0"/>
                      </a:rPr>
                      <m:t>𝐸</m:t>
                    </m:r>
                    <m:r>
                      <a:rPr kumimoji="1" lang="en-US" altLang="ja-JP" sz="1400" b="0" i="1" smtClean="0">
                        <a:latin typeface="Cambria Math" panose="02040503050406030204" pitchFamily="18" charset="0"/>
                      </a:rPr>
                      <m:t>=</m:t>
                    </m:r>
                    <m:f>
                      <m:fPr>
                        <m:ctrlPr>
                          <a:rPr kumimoji="1" lang="en-US" altLang="ja-JP" sz="1400" b="0" i="1" smtClean="0">
                            <a:latin typeface="Cambria Math" panose="02040503050406030204" pitchFamily="18" charset="0"/>
                          </a:rPr>
                        </m:ctrlPr>
                      </m:fPr>
                      <m:num>
                        <m:sSup>
                          <m:sSupPr>
                            <m:ctrlPr>
                              <a:rPr kumimoji="1" lang="en-US" altLang="ja-JP" sz="1400" b="0" i="1" smtClean="0">
                                <a:latin typeface="Cambria Math" panose="02040503050406030204" pitchFamily="18" charset="0"/>
                              </a:rPr>
                            </m:ctrlPr>
                          </m:sSupPr>
                          <m:e>
                            <m:r>
                              <a:rPr kumimoji="1" lang="en-US" altLang="ja-JP" sz="1400" b="0" i="1" smtClean="0">
                                <a:latin typeface="Cambria Math" panose="02040503050406030204" pitchFamily="18" charset="0"/>
                              </a:rPr>
                              <m:t>𝑢</m:t>
                            </m:r>
                          </m:e>
                          <m:sup>
                            <m:r>
                              <a:rPr kumimoji="1" lang="en-US" altLang="ja-JP" sz="1400" b="0" i="1" smtClean="0">
                                <a:latin typeface="Cambria Math" panose="02040503050406030204" pitchFamily="18" charset="0"/>
                              </a:rPr>
                              <m:t>2</m:t>
                            </m:r>
                          </m:sup>
                        </m:sSup>
                        <m:r>
                          <a:rPr kumimoji="1" lang="en-US" altLang="ja-JP" sz="1400" b="0" i="1" smtClean="0">
                            <a:latin typeface="Cambria Math" panose="02040503050406030204" pitchFamily="18" charset="0"/>
                          </a:rPr>
                          <m:t>+</m:t>
                        </m:r>
                        <m:sSup>
                          <m:sSupPr>
                            <m:ctrlPr>
                              <a:rPr kumimoji="1" lang="en-US" altLang="ja-JP" sz="1400" b="0" i="1" smtClean="0">
                                <a:latin typeface="Cambria Math" panose="02040503050406030204" pitchFamily="18" charset="0"/>
                              </a:rPr>
                            </m:ctrlPr>
                          </m:sSupPr>
                          <m:e>
                            <m:r>
                              <a:rPr kumimoji="1" lang="en-US" altLang="ja-JP" sz="1400" b="0" i="1" smtClean="0">
                                <a:latin typeface="Cambria Math" panose="02040503050406030204" pitchFamily="18" charset="0"/>
                              </a:rPr>
                              <m:t>𝑣</m:t>
                            </m:r>
                          </m:e>
                          <m:sup>
                            <m:r>
                              <a:rPr kumimoji="1" lang="en-US" altLang="ja-JP" sz="1400" b="0" i="1" smtClean="0">
                                <a:latin typeface="Cambria Math" panose="02040503050406030204" pitchFamily="18" charset="0"/>
                              </a:rPr>
                              <m:t>2</m:t>
                            </m:r>
                          </m:sup>
                        </m:sSup>
                      </m:num>
                      <m:den>
                        <m:r>
                          <a:rPr kumimoji="1" lang="en-US" altLang="ja-JP" sz="1400" b="0" i="1" smtClean="0">
                            <a:latin typeface="Cambria Math" panose="02040503050406030204" pitchFamily="18" charset="0"/>
                          </a:rPr>
                          <m:t>2</m:t>
                        </m:r>
                      </m:den>
                    </m:f>
                  </m:oMath>
                </a14:m>
                <a:r>
                  <a:rPr kumimoji="1" lang="ja-JP" altLang="en-US" sz="1400" dirty="0"/>
                  <a:t> </a:t>
                </a:r>
                <a:r>
                  <a:rPr kumimoji="1" lang="en-US" altLang="ja-JP" sz="1400" dirty="0"/>
                  <a:t>: </a:t>
                </a:r>
                <a:r>
                  <a:rPr kumimoji="1" lang="ja-JP" altLang="en-US" sz="1400" dirty="0"/>
                  <a:t>運動エネルギー</a:t>
                </a:r>
                <a:endParaRPr kumimoji="1" lang="en-US" altLang="ja-JP" sz="1400" dirty="0"/>
              </a:p>
              <a:p>
                <a14:m>
                  <m:oMath xmlns:m="http://schemas.openxmlformats.org/officeDocument/2006/math">
                    <m:r>
                      <a:rPr kumimoji="1" lang="ja-JP" altLang="en-US" sz="1400" b="0" i="1" smtClean="0">
                        <a:latin typeface="Cambria Math" panose="02040503050406030204" pitchFamily="18" charset="0"/>
                      </a:rPr>
                      <m:t>𝛿</m:t>
                    </m:r>
                    <m:r>
                      <a:rPr kumimoji="1" lang="en-US" altLang="ja-JP" sz="1400" b="0" i="1" smtClean="0">
                        <a:latin typeface="Cambria Math" panose="02040503050406030204" pitchFamily="18" charset="0"/>
                      </a:rPr>
                      <m:t>=</m:t>
                    </m:r>
                    <m:f>
                      <m:fPr>
                        <m:ctrlPr>
                          <a:rPr kumimoji="1" lang="en-US" altLang="ja-JP" sz="1400" b="0" i="1" smtClean="0">
                            <a:latin typeface="Cambria Math" panose="02040503050406030204" pitchFamily="18" charset="0"/>
                          </a:rPr>
                        </m:ctrlPr>
                      </m:fPr>
                      <m:num>
                        <m:r>
                          <a:rPr kumimoji="1" lang="en-US" altLang="ja-JP" sz="1400" b="0" i="1" smtClean="0">
                            <a:latin typeface="Cambria Math" panose="02040503050406030204" pitchFamily="18" charset="0"/>
                          </a:rPr>
                          <m:t>1</m:t>
                        </m:r>
                      </m:num>
                      <m:den>
                        <m:r>
                          <a:rPr kumimoji="1" lang="en-US" altLang="ja-JP" sz="1400" b="0" i="1" smtClean="0">
                            <a:latin typeface="Cambria Math" panose="02040503050406030204" pitchFamily="18" charset="0"/>
                          </a:rPr>
                          <m:t>𝑎</m:t>
                        </m:r>
                        <m:func>
                          <m:funcPr>
                            <m:ctrlPr>
                              <a:rPr kumimoji="1" lang="en-US" altLang="ja-JP" sz="1400" b="0" i="1" smtClean="0">
                                <a:latin typeface="Cambria Math" panose="02040503050406030204" pitchFamily="18" charset="0"/>
                              </a:rPr>
                            </m:ctrlPr>
                          </m:funcPr>
                          <m:fName>
                            <m:r>
                              <m:rPr>
                                <m:sty m:val="p"/>
                              </m:rPr>
                              <a:rPr kumimoji="1" lang="en-US" altLang="ja-JP" sz="1400" b="0" i="0" smtClean="0">
                                <a:latin typeface="Cambria Math" panose="02040503050406030204" pitchFamily="18" charset="0"/>
                              </a:rPr>
                              <m:t>cos</m:t>
                            </m:r>
                          </m:fName>
                          <m:e>
                            <m:r>
                              <a:rPr kumimoji="1" lang="en-US" altLang="ja-JP" sz="1400" b="0" i="1" smtClean="0">
                                <a:latin typeface="Cambria Math" panose="02040503050406030204" pitchFamily="18" charset="0"/>
                              </a:rPr>
                              <m:t>𝜃</m:t>
                            </m:r>
                          </m:e>
                        </m:func>
                      </m:den>
                    </m:f>
                    <m:d>
                      <m:dPr>
                        <m:begChr m:val="["/>
                        <m:endChr m:val="]"/>
                        <m:ctrlPr>
                          <a:rPr kumimoji="1" lang="en-US" altLang="ja-JP" sz="1400" b="0" i="1" smtClean="0">
                            <a:latin typeface="Cambria Math" panose="02040503050406030204" pitchFamily="18" charset="0"/>
                          </a:rPr>
                        </m:ctrlPr>
                      </m:dPr>
                      <m:e>
                        <m:f>
                          <m:fPr>
                            <m:ctrlPr>
                              <a:rPr kumimoji="1" lang="en-US" altLang="ja-JP" sz="1400" i="1">
                                <a:latin typeface="Cambria Math" panose="02040503050406030204" pitchFamily="18" charset="0"/>
                              </a:rPr>
                            </m:ctrlPr>
                          </m:fPr>
                          <m:num>
                            <m:r>
                              <a:rPr kumimoji="1" lang="en-US" altLang="ja-JP" sz="1400" i="1">
                                <a:latin typeface="Cambria Math" panose="02040503050406030204" pitchFamily="18" charset="0"/>
                              </a:rPr>
                              <m:t>𝜕</m:t>
                            </m:r>
                            <m:r>
                              <a:rPr kumimoji="1" lang="en-US" altLang="ja-JP" sz="1400" i="1">
                                <a:latin typeface="Cambria Math" panose="02040503050406030204" pitchFamily="18" charset="0"/>
                              </a:rPr>
                              <m:t>𝑢</m:t>
                            </m:r>
                          </m:num>
                          <m:den>
                            <m:r>
                              <a:rPr kumimoji="1" lang="en-US" altLang="ja-JP" sz="1400" i="1">
                                <a:latin typeface="Cambria Math" panose="02040503050406030204" pitchFamily="18" charset="0"/>
                              </a:rPr>
                              <m:t>𝜕𝜆</m:t>
                            </m:r>
                          </m:den>
                        </m:f>
                        <m:r>
                          <a:rPr kumimoji="1" lang="en-US" altLang="ja-JP" sz="1400" i="1">
                            <a:latin typeface="Cambria Math" panose="02040503050406030204" pitchFamily="18" charset="0"/>
                          </a:rPr>
                          <m:t>−</m:t>
                        </m:r>
                        <m:f>
                          <m:fPr>
                            <m:ctrlPr>
                              <a:rPr kumimoji="1" lang="en-US" altLang="ja-JP" sz="1400" i="1">
                                <a:latin typeface="Cambria Math" panose="02040503050406030204" pitchFamily="18" charset="0"/>
                              </a:rPr>
                            </m:ctrlPr>
                          </m:fPr>
                          <m:num>
                            <m:r>
                              <a:rPr kumimoji="1" lang="en-US" altLang="ja-JP" sz="1400" i="1">
                                <a:latin typeface="Cambria Math" panose="02040503050406030204" pitchFamily="18" charset="0"/>
                              </a:rPr>
                              <m:t>𝜕</m:t>
                            </m:r>
                          </m:num>
                          <m:den>
                            <m:r>
                              <a:rPr kumimoji="1" lang="en-US" altLang="ja-JP" sz="1400" i="1">
                                <a:latin typeface="Cambria Math" panose="02040503050406030204" pitchFamily="18" charset="0"/>
                              </a:rPr>
                              <m:t>𝜕𝜙</m:t>
                            </m:r>
                          </m:den>
                        </m:f>
                        <m:r>
                          <a:rPr kumimoji="1" lang="en-US" altLang="ja-JP" sz="1400" i="1">
                            <a:latin typeface="Cambria Math" panose="02040503050406030204" pitchFamily="18" charset="0"/>
                          </a:rPr>
                          <m:t>(</m:t>
                        </m:r>
                        <m:r>
                          <a:rPr kumimoji="1" lang="en-US" altLang="ja-JP" sz="1400" i="1">
                            <a:latin typeface="Cambria Math" panose="02040503050406030204" pitchFamily="18" charset="0"/>
                          </a:rPr>
                          <m:t>𝑣</m:t>
                        </m:r>
                        <m:func>
                          <m:funcPr>
                            <m:ctrlPr>
                              <a:rPr kumimoji="1" lang="en-US" altLang="ja-JP" sz="1400" i="1">
                                <a:latin typeface="Cambria Math" panose="02040503050406030204" pitchFamily="18" charset="0"/>
                              </a:rPr>
                            </m:ctrlPr>
                          </m:funcPr>
                          <m:fName>
                            <m:r>
                              <m:rPr>
                                <m:sty m:val="p"/>
                              </m:rPr>
                              <a:rPr kumimoji="1" lang="en-US" altLang="ja-JP" sz="1400">
                                <a:latin typeface="Cambria Math" panose="02040503050406030204" pitchFamily="18" charset="0"/>
                              </a:rPr>
                              <m:t>cos</m:t>
                            </m:r>
                          </m:fName>
                          <m:e>
                            <m:r>
                              <a:rPr kumimoji="1" lang="en-US" altLang="ja-JP" sz="1400" i="1">
                                <a:latin typeface="Cambria Math" panose="02040503050406030204" pitchFamily="18" charset="0"/>
                              </a:rPr>
                              <m:t>𝜃</m:t>
                            </m:r>
                          </m:e>
                        </m:func>
                        <m:r>
                          <a:rPr kumimoji="1" lang="en-US" altLang="ja-JP" sz="1400" i="1">
                            <a:latin typeface="Cambria Math" panose="02040503050406030204" pitchFamily="18" charset="0"/>
                          </a:rPr>
                          <m:t>)</m:t>
                        </m:r>
                      </m:e>
                    </m:d>
                  </m:oMath>
                </a14:m>
                <a:r>
                  <a:rPr kumimoji="1" lang="ja-JP" altLang="en-US" sz="1400" dirty="0"/>
                  <a:t> </a:t>
                </a:r>
                <a:r>
                  <a:rPr kumimoji="1" lang="en-US" altLang="ja-JP" sz="1400" dirty="0"/>
                  <a:t>: </a:t>
                </a:r>
                <a:r>
                  <a:rPr kumimoji="1" lang="ja-JP" altLang="en-US" sz="1400" dirty="0"/>
                  <a:t>水平発散</a:t>
                </a:r>
                <a:endParaRPr kumimoji="1" lang="en-US" altLang="ja-JP" sz="1400" dirty="0"/>
              </a:p>
              <a:p>
                <a14:m>
                  <m:oMath xmlns:m="http://schemas.openxmlformats.org/officeDocument/2006/math">
                    <m:sSub>
                      <m:sSubPr>
                        <m:ctrlPr>
                          <a:rPr kumimoji="1" lang="en-US" altLang="ja-JP" sz="1400" b="0" i="1" smtClean="0">
                            <a:latin typeface="Cambria Math" panose="02040503050406030204" pitchFamily="18" charset="0"/>
                          </a:rPr>
                        </m:ctrlPr>
                      </m:sSubPr>
                      <m:e>
                        <m:r>
                          <a:rPr kumimoji="1" lang="en-US" altLang="ja-JP" sz="1400" b="1" i="1" smtClean="0">
                            <a:latin typeface="Cambria Math" panose="02040503050406030204" pitchFamily="18" charset="0"/>
                          </a:rPr>
                          <m:t>𝒗</m:t>
                        </m:r>
                      </m:e>
                      <m:sub>
                        <m:r>
                          <a:rPr kumimoji="1" lang="en-US" altLang="ja-JP" sz="1400" b="0" i="1" smtClean="0">
                            <a:latin typeface="Cambria Math" panose="02040503050406030204" pitchFamily="18" charset="0"/>
                          </a:rPr>
                          <m:t>h</m:t>
                        </m:r>
                      </m:sub>
                    </m:sSub>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𝑢</m:t>
                    </m:r>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𝑣</m:t>
                    </m:r>
                    <m:r>
                      <a:rPr kumimoji="1" lang="en-US" altLang="ja-JP" sz="1400" b="0" i="1" smtClean="0">
                        <a:latin typeface="Cambria Math" panose="02040503050406030204" pitchFamily="18" charset="0"/>
                      </a:rPr>
                      <m:t>)</m:t>
                    </m:r>
                  </m:oMath>
                </a14:m>
                <a:r>
                  <a:rPr kumimoji="1" lang="en-US" altLang="ja-JP" sz="1400" dirty="0"/>
                  <a:t> : </a:t>
                </a:r>
                <a:r>
                  <a:rPr kumimoji="1" lang="ja-JP" altLang="en-US" sz="1400" dirty="0"/>
                  <a:t>水平風</a:t>
                </a:r>
                <a:endParaRPr kumimoji="1" lang="en-US" altLang="ja-JP" sz="1400" dirty="0"/>
              </a:p>
            </p:txBody>
          </p:sp>
        </mc:Choice>
        <mc:Fallback xmlns="">
          <p:sp>
            <p:nvSpPr>
              <p:cNvPr id="4" name="テキスト ボックス 3">
                <a:extLst>
                  <a:ext uri="{FF2B5EF4-FFF2-40B4-BE49-F238E27FC236}">
                    <a16:creationId xmlns:a16="http://schemas.microsoft.com/office/drawing/2014/main" id="{FFADBA98-9A85-3356-1A92-F0F4C89CD15E}"/>
                  </a:ext>
                </a:extLst>
              </p:cNvPr>
              <p:cNvSpPr txBox="1">
                <a:spLocks noRot="1" noChangeAspect="1" noMove="1" noResize="1" noEditPoints="1" noAdjustHandles="1" noChangeArrowheads="1" noChangeShapeType="1" noTextEdit="1"/>
              </p:cNvSpPr>
              <p:nvPr/>
            </p:nvSpPr>
            <p:spPr>
              <a:xfrm>
                <a:off x="370317" y="4975554"/>
                <a:ext cx="4162960" cy="1544012"/>
              </a:xfrm>
              <a:prstGeom prst="rect">
                <a:avLst/>
              </a:prstGeom>
              <a:blipFill>
                <a:blip r:embed="rId5"/>
                <a:stretch>
                  <a:fillRect b="-395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ACB84812-3A3D-F35F-0B41-E18D7E5BE3ED}"/>
                  </a:ext>
                </a:extLst>
              </p:cNvPr>
              <p:cNvSpPr txBox="1"/>
              <p:nvPr/>
            </p:nvSpPr>
            <p:spPr>
              <a:xfrm>
                <a:off x="4066669" y="5565457"/>
                <a:ext cx="5258201" cy="954107"/>
              </a:xfrm>
              <a:prstGeom prst="rect">
                <a:avLst/>
              </a:prstGeom>
              <a:noFill/>
            </p:spPr>
            <p:txBody>
              <a:bodyPr wrap="square">
                <a:spAutoFit/>
              </a:bodyPr>
              <a:lstStyle/>
              <a:p>
                <a:pPr marL="285750" indent="-285750">
                  <a:buFont typeface="Arial" panose="020B0604020202020204" pitchFamily="34" charset="0"/>
                  <a:buChar char="•"/>
                </a:pPr>
                <a:r>
                  <a:rPr kumimoji="1" lang="ja-JP" altLang="en-US" sz="1400" dirty="0"/>
                  <a:t>座標系</a:t>
                </a:r>
              </a:p>
              <a:p>
                <a:pPr marL="0" indent="0">
                  <a:buNone/>
                </a:pPr>
                <a:r>
                  <a:rPr kumimoji="1" lang="ja-JP" altLang="en-US" sz="1400" dirty="0"/>
                  <a:t> </a:t>
                </a:r>
                <a:r>
                  <a:rPr kumimoji="1" lang="en-US" altLang="ja-JP" sz="1400" dirty="0"/>
                  <a:t>- </a:t>
                </a:r>
                <a:r>
                  <a:rPr kumimoji="1" lang="ja-JP" altLang="en-US" sz="1400" dirty="0"/>
                  <a:t>水平方向 </a:t>
                </a:r>
                <a:r>
                  <a:rPr kumimoji="1" lang="en-US" altLang="ja-JP" sz="1400" dirty="0"/>
                  <a:t>: </a:t>
                </a:r>
                <a:r>
                  <a:rPr kumimoji="1" lang="ja-JP" altLang="en-US" sz="1400" dirty="0"/>
                  <a:t>球面座標系</a:t>
                </a:r>
              </a:p>
              <a:p>
                <a:pPr marL="0" indent="0">
                  <a:buNone/>
                </a:pPr>
                <a:r>
                  <a:rPr kumimoji="1" lang="ja-JP" altLang="en-US" sz="1400" dirty="0"/>
                  <a:t> </a:t>
                </a:r>
                <a:r>
                  <a:rPr kumimoji="1" lang="en-US" altLang="ja-JP" sz="1400" dirty="0"/>
                  <a:t>- </a:t>
                </a:r>
                <a:r>
                  <a:rPr kumimoji="1" lang="ja-JP" altLang="en-US" sz="1400" dirty="0"/>
                  <a:t>鉛直方向 </a:t>
                </a:r>
                <a:r>
                  <a:rPr kumimoji="1" lang="en-US" altLang="ja-JP" sz="1400" dirty="0"/>
                  <a:t>: σ</a:t>
                </a:r>
                <a:r>
                  <a:rPr kumimoji="1" lang="ja-JP" altLang="en-US" sz="1400" dirty="0"/>
                  <a:t> 座標系 </a:t>
                </a:r>
                <a:r>
                  <a:rPr kumimoji="1" lang="en-US" altLang="ja-JP" sz="1400" dirty="0"/>
                  <a:t>(</a:t>
                </a:r>
                <a:r>
                  <a:rPr kumimoji="1" lang="ja-JP" altLang="en-US" sz="1400" dirty="0"/>
                  <a:t>地表面気圧で規格化した気圧座標系</a:t>
                </a:r>
                <a:r>
                  <a:rPr kumimoji="1" lang="en-US" altLang="ja-JP" sz="1400" dirty="0"/>
                  <a:t>)</a:t>
                </a:r>
              </a:p>
              <a:p>
                <a:pPr marL="285750" indent="-285750">
                  <a:buFont typeface="Arial" panose="020B0604020202020204" pitchFamily="34" charset="0"/>
                  <a:buChar char="•"/>
                </a:pPr>
                <a:r>
                  <a:rPr kumimoji="1" lang="ja-JP" altLang="en-US" sz="1400" dirty="0"/>
                  <a:t>境界条件 </a:t>
                </a:r>
                <a:r>
                  <a:rPr kumimoji="1" lang="en-US" altLang="ja-JP" sz="1400" dirty="0"/>
                  <a:t>:</a:t>
                </a:r>
                <a:r>
                  <a:rPr lang="ja-JP" altLang="en-US" sz="1400" dirty="0"/>
                  <a:t> </a:t>
                </a:r>
                <a14:m>
                  <m:oMath xmlns:m="http://schemas.openxmlformats.org/officeDocument/2006/math">
                    <m:acc>
                      <m:accPr>
                        <m:chr m:val="̇"/>
                        <m:ctrlPr>
                          <a:rPr kumimoji="1" lang="en-US" altLang="ja-JP" sz="1400" b="0" i="1" smtClean="0">
                            <a:latin typeface="Cambria Math" panose="02040503050406030204" pitchFamily="18" charset="0"/>
                          </a:rPr>
                        </m:ctrlPr>
                      </m:accPr>
                      <m:e>
                        <m:r>
                          <a:rPr kumimoji="1" lang="en-US" altLang="ja-JP" sz="1400" b="0" i="1" smtClean="0">
                            <a:latin typeface="Cambria Math" panose="02040503050406030204" pitchFamily="18" charset="0"/>
                          </a:rPr>
                          <m:t>𝜎</m:t>
                        </m:r>
                      </m:e>
                    </m:acc>
                    <m:r>
                      <a:rPr kumimoji="1" lang="en-US" altLang="ja-JP" sz="1400" b="0" i="1" smtClean="0">
                        <a:latin typeface="Cambria Math" panose="02040503050406030204" pitchFamily="18" charset="0"/>
                      </a:rPr>
                      <m:t>=0</m:t>
                    </m:r>
                  </m:oMath>
                </a14:m>
                <a:r>
                  <a:rPr kumimoji="1" lang="en-US" altLang="ja-JP" sz="1400" b="0" dirty="0"/>
                  <a:t> at </a:t>
                </a:r>
                <a14:m>
                  <m:oMath xmlns:m="http://schemas.openxmlformats.org/officeDocument/2006/math">
                    <m:r>
                      <a:rPr kumimoji="1" lang="en-US" altLang="ja-JP" sz="1400" b="0" i="1" smtClean="0">
                        <a:latin typeface="Cambria Math" panose="02040503050406030204" pitchFamily="18" charset="0"/>
                      </a:rPr>
                      <m:t>𝜎</m:t>
                    </m:r>
                    <m:r>
                      <a:rPr kumimoji="1" lang="en-US" altLang="ja-JP" sz="1400" b="0" i="1" smtClean="0">
                        <a:latin typeface="Cambria Math" panose="02040503050406030204" pitchFamily="18" charset="0"/>
                      </a:rPr>
                      <m:t>=0, 1</m:t>
                    </m:r>
                  </m:oMath>
                </a14:m>
                <a:r>
                  <a:rPr kumimoji="1" lang="ja-JP" altLang="en-US" sz="1400" b="0" dirty="0"/>
                  <a:t> </a:t>
                </a:r>
                <a:endParaRPr kumimoji="1" lang="en-US" altLang="ja-JP" sz="1400" b="0" dirty="0"/>
              </a:p>
            </p:txBody>
          </p:sp>
        </mc:Choice>
        <mc:Fallback xmlns="">
          <p:sp>
            <p:nvSpPr>
              <p:cNvPr id="5" name="テキスト ボックス 4">
                <a:extLst>
                  <a:ext uri="{FF2B5EF4-FFF2-40B4-BE49-F238E27FC236}">
                    <a16:creationId xmlns:a16="http://schemas.microsoft.com/office/drawing/2014/main" id="{ACB84812-3A3D-F35F-0B41-E18D7E5BE3ED}"/>
                  </a:ext>
                </a:extLst>
              </p:cNvPr>
              <p:cNvSpPr txBox="1">
                <a:spLocks noRot="1" noChangeAspect="1" noMove="1" noResize="1" noEditPoints="1" noAdjustHandles="1" noChangeArrowheads="1" noChangeShapeType="1" noTextEdit="1"/>
              </p:cNvSpPr>
              <p:nvPr/>
            </p:nvSpPr>
            <p:spPr>
              <a:xfrm>
                <a:off x="4066669" y="5565457"/>
                <a:ext cx="5258201" cy="954107"/>
              </a:xfrm>
              <a:prstGeom prst="rect">
                <a:avLst/>
              </a:prstGeom>
              <a:blipFill>
                <a:blip r:embed="rId6"/>
                <a:stretch>
                  <a:fillRect l="-116" t="-2564" b="-6410"/>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882851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811076-9965-F550-9104-B56894CD5029}"/>
              </a:ext>
            </a:extLst>
          </p:cNvPr>
          <p:cNvSpPr>
            <a:spLocks noGrp="1"/>
          </p:cNvSpPr>
          <p:nvPr>
            <p:ph type="title"/>
          </p:nvPr>
        </p:nvSpPr>
        <p:spPr>
          <a:xfrm>
            <a:off x="0" y="0"/>
            <a:ext cx="9098973" cy="781050"/>
          </a:xfrm>
        </p:spPr>
        <p:txBody>
          <a:bodyPr/>
          <a:lstStyle/>
          <a:p>
            <a:r>
              <a:rPr lang="ja-JP" altLang="en-US" dirty="0"/>
              <a:t>１</a:t>
            </a:r>
            <a:r>
              <a:rPr lang="en-US" altLang="ja-JP" dirty="0"/>
              <a:t>. </a:t>
            </a:r>
            <a:r>
              <a:rPr lang="ja-JP" altLang="en-US" dirty="0"/>
              <a:t>金星大気の特徴</a:t>
            </a:r>
            <a:endParaRPr kumimoji="1" lang="ja-JP" altLang="en-US" dirty="0"/>
          </a:p>
        </p:txBody>
      </p:sp>
      <p:sp>
        <p:nvSpPr>
          <p:cNvPr id="3" name="テキスト ボックス 2">
            <a:extLst>
              <a:ext uri="{FF2B5EF4-FFF2-40B4-BE49-F238E27FC236}">
                <a16:creationId xmlns:a16="http://schemas.microsoft.com/office/drawing/2014/main" id="{70633684-6BDC-EFB8-D732-BFFEC80CF1AC}"/>
              </a:ext>
            </a:extLst>
          </p:cNvPr>
          <p:cNvSpPr txBox="1"/>
          <p:nvPr/>
        </p:nvSpPr>
        <p:spPr>
          <a:xfrm>
            <a:off x="45302" y="730084"/>
            <a:ext cx="4611107" cy="2616101"/>
          </a:xfrm>
          <a:prstGeom prst="rect">
            <a:avLst/>
          </a:prstGeom>
          <a:noFill/>
        </p:spPr>
        <p:txBody>
          <a:bodyPr wrap="square" rtlCol="0">
            <a:spAutoFit/>
          </a:bodyPr>
          <a:lstStyle/>
          <a:p>
            <a:pPr marL="285750" indent="-285750">
              <a:buFont typeface="Wingdings" panose="05000000000000000000" pitchFamily="2" charset="2"/>
              <a:buChar char="u"/>
            </a:pPr>
            <a:r>
              <a:rPr kumimoji="1" lang="ja-JP" altLang="en-US" sz="2000" dirty="0"/>
              <a:t>地球と金星の比較</a:t>
            </a:r>
            <a:endParaRPr kumimoji="1" lang="en-US" altLang="ja-JP" sz="2000" dirty="0"/>
          </a:p>
          <a:p>
            <a:pPr marL="285750" indent="-285750">
              <a:buFont typeface="Wingdings" panose="05000000000000000000" pitchFamily="2" charset="2"/>
              <a:buChar char="Ø"/>
            </a:pPr>
            <a:r>
              <a:rPr kumimoji="1" lang="ja-JP" altLang="en-US" dirty="0"/>
              <a:t>地球大気と金星大気は全く異なる </a:t>
            </a:r>
            <a:endParaRPr kumimoji="1" lang="en-US" altLang="ja-JP" dirty="0"/>
          </a:p>
          <a:p>
            <a:pPr marL="742950" lvl="1" indent="-285750">
              <a:buFont typeface="Wingdings" panose="05000000000000000000" pitchFamily="2" charset="2"/>
              <a:buChar char="ü"/>
            </a:pPr>
            <a:r>
              <a:rPr kumimoji="1" lang="ja-JP" altLang="en-US" dirty="0"/>
              <a:t>金星の表面気圧は地球の約 </a:t>
            </a:r>
            <a:r>
              <a:rPr kumimoji="1" lang="en-US" altLang="ja-JP" dirty="0"/>
              <a:t>90 </a:t>
            </a:r>
            <a:r>
              <a:rPr kumimoji="1" lang="ja-JP" altLang="en-US" dirty="0"/>
              <a:t>倍</a:t>
            </a:r>
            <a:endParaRPr kumimoji="1" lang="en-US" altLang="ja-JP" dirty="0"/>
          </a:p>
          <a:p>
            <a:pPr marL="742950" lvl="1" indent="-285750">
              <a:buFont typeface="Wingdings" panose="05000000000000000000" pitchFamily="2" charset="2"/>
              <a:buChar char="ü"/>
            </a:pPr>
            <a:r>
              <a:rPr kumimoji="1" lang="ja-JP" altLang="en-US" dirty="0"/>
              <a:t>金星の表面温度は </a:t>
            </a:r>
            <a:r>
              <a:rPr kumimoji="1" lang="en-US" altLang="ja-JP" dirty="0"/>
              <a:t>730</a:t>
            </a:r>
            <a:r>
              <a:rPr kumimoji="1" lang="ja-JP" altLang="en-US" dirty="0"/>
              <a:t> </a:t>
            </a:r>
            <a:r>
              <a:rPr kumimoji="1" lang="en-US" altLang="ja-JP" dirty="0"/>
              <a:t>K </a:t>
            </a:r>
            <a:r>
              <a:rPr kumimoji="1" lang="ja-JP" altLang="en-US" dirty="0"/>
              <a:t>で地球と比べて非常に高温</a:t>
            </a:r>
            <a:endParaRPr kumimoji="1" lang="en-US" altLang="ja-JP" dirty="0"/>
          </a:p>
          <a:p>
            <a:pPr marL="285750" indent="-285750">
              <a:buFont typeface="Wingdings" panose="05000000000000000000" pitchFamily="2" charset="2"/>
              <a:buChar char="Ø"/>
            </a:pPr>
            <a:r>
              <a:rPr kumimoji="1" lang="ja-JP" altLang="en-US" dirty="0"/>
              <a:t>金星表面は厚い雲に覆われている</a:t>
            </a:r>
            <a:endParaRPr kumimoji="1" lang="en-US" altLang="ja-JP" dirty="0"/>
          </a:p>
          <a:p>
            <a:pPr marL="742950" lvl="1" indent="-285750">
              <a:buFont typeface="Wingdings" panose="05000000000000000000" pitchFamily="2" charset="2"/>
              <a:buChar char="ü"/>
            </a:pPr>
            <a:r>
              <a:rPr kumimoji="1" lang="ja-JP" altLang="en-US" dirty="0"/>
              <a:t>雲は硫酸粒子からなる </a:t>
            </a:r>
            <a:endParaRPr kumimoji="1" lang="en-US" altLang="ja-JP" dirty="0"/>
          </a:p>
          <a:p>
            <a:pPr marL="285750" indent="-285750">
              <a:buFont typeface="Wingdings" panose="05000000000000000000" pitchFamily="2" charset="2"/>
              <a:buChar char="Ø"/>
            </a:pPr>
            <a:r>
              <a:rPr kumimoji="1" lang="ja-JP" altLang="en-US" dirty="0"/>
              <a:t>金星大気には地球にはない大規模な構造が存在</a:t>
            </a:r>
          </a:p>
        </p:txBody>
      </p:sp>
      <p:sp>
        <p:nvSpPr>
          <p:cNvPr id="10" name="テキスト ボックス 9">
            <a:extLst>
              <a:ext uri="{FF2B5EF4-FFF2-40B4-BE49-F238E27FC236}">
                <a16:creationId xmlns:a16="http://schemas.microsoft.com/office/drawing/2014/main" id="{96960150-9541-34A3-4B1D-B959F1CAB83B}"/>
              </a:ext>
            </a:extLst>
          </p:cNvPr>
          <p:cNvSpPr txBox="1"/>
          <p:nvPr/>
        </p:nvSpPr>
        <p:spPr>
          <a:xfrm>
            <a:off x="45303" y="3305512"/>
            <a:ext cx="5505834" cy="1508105"/>
          </a:xfrm>
          <a:prstGeom prst="rect">
            <a:avLst/>
          </a:prstGeom>
          <a:noFill/>
        </p:spPr>
        <p:txBody>
          <a:bodyPr wrap="square" rtlCol="0">
            <a:spAutoFit/>
          </a:bodyPr>
          <a:lstStyle/>
          <a:p>
            <a:pPr marL="285750" indent="-285750">
              <a:buFont typeface="Wingdings" panose="05000000000000000000" pitchFamily="2" charset="2"/>
              <a:buChar char="u"/>
            </a:pPr>
            <a:r>
              <a:rPr kumimoji="1" lang="ja-JP" altLang="en-US" sz="2000" dirty="0"/>
              <a:t>金星のスーパーローテーション</a:t>
            </a:r>
            <a:endParaRPr kumimoji="1" lang="en-US" altLang="ja-JP" sz="2000" dirty="0"/>
          </a:p>
          <a:p>
            <a:pPr marL="285750" indent="-285750">
              <a:buFont typeface="Wingdings" panose="05000000000000000000" pitchFamily="2" charset="2"/>
              <a:buChar char="Ø"/>
            </a:pPr>
            <a:r>
              <a:rPr kumimoji="1" lang="ja-JP" altLang="en-US" dirty="0"/>
              <a:t>金星には</a:t>
            </a:r>
            <a:r>
              <a:rPr kumimoji="1" lang="ja-JP" altLang="en-US" sz="1800" dirty="0"/>
              <a:t>高度 </a:t>
            </a:r>
            <a:r>
              <a:rPr kumimoji="1" lang="en-US" altLang="ja-JP" sz="1800" dirty="0"/>
              <a:t>60 km </a:t>
            </a:r>
            <a:r>
              <a:rPr kumimoji="1" lang="ja-JP" altLang="en-US" sz="1800" dirty="0"/>
              <a:t>付近に </a:t>
            </a:r>
            <a:r>
              <a:rPr kumimoji="1" lang="en-US" altLang="ja-JP" sz="1800" dirty="0"/>
              <a:t>100 m/s </a:t>
            </a:r>
            <a:r>
              <a:rPr lang="ja-JP" altLang="en-US" sz="1800" dirty="0"/>
              <a:t>程度</a:t>
            </a:r>
            <a:r>
              <a:rPr kumimoji="1" lang="ja-JP" altLang="en-US" sz="1800" dirty="0"/>
              <a:t>の東風</a:t>
            </a:r>
            <a:r>
              <a:rPr kumimoji="1" lang="en-US" altLang="ja-JP" sz="1800" dirty="0"/>
              <a:t>,</a:t>
            </a:r>
            <a:r>
              <a:rPr kumimoji="1" lang="ja-JP" altLang="en-US" sz="1800" dirty="0"/>
              <a:t> スーパーローテーションが存在している</a:t>
            </a:r>
            <a:r>
              <a:rPr kumimoji="1" lang="en-US" altLang="ja-JP" sz="1800" dirty="0"/>
              <a:t>.</a:t>
            </a:r>
            <a:r>
              <a:rPr kumimoji="1" lang="ja-JP" altLang="en-US" sz="1800" dirty="0"/>
              <a:t> </a:t>
            </a:r>
            <a:endParaRPr kumimoji="1" lang="en-US" altLang="ja-JP" sz="1800" dirty="0"/>
          </a:p>
          <a:p>
            <a:pPr marL="285750" indent="-285750">
              <a:buFont typeface="Wingdings" panose="05000000000000000000" pitchFamily="2" charset="2"/>
              <a:buChar char="Ø"/>
            </a:pPr>
            <a:r>
              <a:rPr kumimoji="1" lang="ja-JP" altLang="en-US" dirty="0"/>
              <a:t>赤道における自転速度に対して約 </a:t>
            </a:r>
            <a:r>
              <a:rPr kumimoji="1" lang="en-US" altLang="ja-JP" dirty="0"/>
              <a:t>60</a:t>
            </a:r>
            <a:r>
              <a:rPr kumimoji="1" lang="ja-JP" altLang="en-US" dirty="0"/>
              <a:t> 倍の風速</a:t>
            </a:r>
            <a:endParaRPr kumimoji="1" lang="en-US" altLang="ja-JP" dirty="0"/>
          </a:p>
          <a:p>
            <a:pPr marL="285750" indent="-285750">
              <a:buFont typeface="Wingdings" panose="05000000000000000000" pitchFamily="2" charset="2"/>
              <a:buChar char="Ø"/>
            </a:pPr>
            <a:r>
              <a:rPr kumimoji="1" lang="ja-JP" altLang="en-US" dirty="0"/>
              <a:t>メカニズムは不明</a:t>
            </a:r>
          </a:p>
        </p:txBody>
      </p:sp>
      <p:pic>
        <p:nvPicPr>
          <p:cNvPr id="13" name="図 12" descr="写真, 男, 座る, 野球 が含まれている画像&#10;&#10;自動的に生成された説明">
            <a:extLst>
              <a:ext uri="{FF2B5EF4-FFF2-40B4-BE49-F238E27FC236}">
                <a16:creationId xmlns:a16="http://schemas.microsoft.com/office/drawing/2014/main" id="{AB648300-7191-19F6-85DA-0419DE5FF224}"/>
              </a:ext>
            </a:extLst>
          </p:cNvPr>
          <p:cNvPicPr>
            <a:picLocks noChangeAspect="1"/>
          </p:cNvPicPr>
          <p:nvPr/>
        </p:nvPicPr>
        <p:blipFill rotWithShape="1">
          <a:blip r:embed="rId3">
            <a:extLst>
              <a:ext uri="{28A0092B-C50C-407E-A947-70E740481C1C}">
                <a14:useLocalDpi xmlns:a14="http://schemas.microsoft.com/office/drawing/2010/main" val="0"/>
              </a:ext>
            </a:extLst>
          </a:blip>
          <a:srcRect t="4694" b="3460"/>
          <a:stretch/>
        </p:blipFill>
        <p:spPr>
          <a:xfrm>
            <a:off x="2448911" y="4609132"/>
            <a:ext cx="2106552" cy="2067021"/>
          </a:xfrm>
          <a:prstGeom prst="rect">
            <a:avLst/>
          </a:prstGeom>
        </p:spPr>
      </p:pic>
      <p:pic>
        <p:nvPicPr>
          <p:cNvPr id="14" name="図 13">
            <a:extLst>
              <a:ext uri="{FF2B5EF4-FFF2-40B4-BE49-F238E27FC236}">
                <a16:creationId xmlns:a16="http://schemas.microsoft.com/office/drawing/2014/main" id="{8D0110AE-4308-890E-82F8-DA07C83AC2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8960" y="2195207"/>
            <a:ext cx="3856075" cy="3832915"/>
          </a:xfrm>
          <a:prstGeom prst="rect">
            <a:avLst/>
          </a:prstGeom>
        </p:spPr>
      </p:pic>
      <p:sp>
        <p:nvSpPr>
          <p:cNvPr id="18" name="テキスト ボックス 17">
            <a:extLst>
              <a:ext uri="{FF2B5EF4-FFF2-40B4-BE49-F238E27FC236}">
                <a16:creationId xmlns:a16="http://schemas.microsoft.com/office/drawing/2014/main" id="{D7A83A14-C3BD-C453-037B-8AF5EC70D2A4}"/>
              </a:ext>
            </a:extLst>
          </p:cNvPr>
          <p:cNvSpPr txBox="1"/>
          <p:nvPr/>
        </p:nvSpPr>
        <p:spPr>
          <a:xfrm>
            <a:off x="5043175" y="645864"/>
            <a:ext cx="7103522" cy="1661993"/>
          </a:xfrm>
          <a:prstGeom prst="rect">
            <a:avLst/>
          </a:prstGeom>
          <a:noFill/>
        </p:spPr>
        <p:txBody>
          <a:bodyPr wrap="square" rtlCol="0">
            <a:spAutoFit/>
          </a:bodyPr>
          <a:lstStyle/>
          <a:p>
            <a:pPr marL="285750" indent="-285750">
              <a:buFont typeface="Wingdings" panose="05000000000000000000" pitchFamily="2" charset="2"/>
              <a:buChar char="u"/>
            </a:pPr>
            <a:r>
              <a:rPr kumimoji="1" lang="ja-JP" altLang="en-US" sz="2400" dirty="0"/>
              <a:t>惑星規模の筋状構造</a:t>
            </a:r>
            <a:endParaRPr kumimoji="1" lang="en-US" altLang="ja-JP" sz="2400" dirty="0"/>
          </a:p>
          <a:p>
            <a:pPr marL="342900" indent="-342900">
              <a:buFont typeface="Wingdings" panose="05000000000000000000" pitchFamily="2" charset="2"/>
              <a:buChar char="Ø"/>
            </a:pPr>
            <a:r>
              <a:rPr kumimoji="1" lang="ja-JP" altLang="en-US" sz="2000" dirty="0"/>
              <a:t>「あかつき」 の観測により</a:t>
            </a:r>
            <a:r>
              <a:rPr kumimoji="1" lang="en-US" altLang="ja-JP" sz="2000" dirty="0"/>
              <a:t>,</a:t>
            </a:r>
            <a:r>
              <a:rPr kumimoji="1" lang="ja-JP" altLang="en-US" sz="2000" dirty="0"/>
              <a:t> 惑星規模の筋状構造が発見された</a:t>
            </a:r>
            <a:endParaRPr kumimoji="1" lang="en-US" altLang="ja-JP" sz="2000" dirty="0"/>
          </a:p>
          <a:p>
            <a:pPr marL="342900" indent="-342900">
              <a:buFont typeface="Wingdings" panose="05000000000000000000" pitchFamily="2" charset="2"/>
              <a:buChar char="Ø"/>
            </a:pPr>
            <a:r>
              <a:rPr kumimoji="1" lang="ja-JP" altLang="en-US" sz="2000" dirty="0"/>
              <a:t>形成には低安定度層付近に形成される傾圧不安定の存在が重要である </a:t>
            </a:r>
            <a:r>
              <a:rPr kumimoji="1" lang="en-US" altLang="ja-JP" sz="2000" dirty="0"/>
              <a:t>(Kashimura et al. 2019)</a:t>
            </a:r>
          </a:p>
          <a:p>
            <a:pPr marL="285750" indent="-285750">
              <a:buFont typeface="Wingdings" panose="05000000000000000000" pitchFamily="2" charset="2"/>
              <a:buChar char="ü"/>
            </a:pPr>
            <a:endParaRPr kumimoji="1" lang="en-US" altLang="ja-JP" dirty="0"/>
          </a:p>
        </p:txBody>
      </p:sp>
      <p:sp>
        <p:nvSpPr>
          <p:cNvPr id="6" name="楕円 5">
            <a:extLst>
              <a:ext uri="{FF2B5EF4-FFF2-40B4-BE49-F238E27FC236}">
                <a16:creationId xmlns:a16="http://schemas.microsoft.com/office/drawing/2014/main" id="{61B49E01-9DBC-9B9D-5190-C55CC2F7FC47}"/>
              </a:ext>
            </a:extLst>
          </p:cNvPr>
          <p:cNvSpPr/>
          <p:nvPr/>
        </p:nvSpPr>
        <p:spPr>
          <a:xfrm rot="867556">
            <a:off x="7290561" y="2741007"/>
            <a:ext cx="2159014" cy="7294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CB070197-9336-DC36-133F-DDE6BE24CBF0}"/>
              </a:ext>
            </a:extLst>
          </p:cNvPr>
          <p:cNvSpPr/>
          <p:nvPr/>
        </p:nvSpPr>
        <p:spPr>
          <a:xfrm rot="21360688">
            <a:off x="7323137" y="4399362"/>
            <a:ext cx="2323790" cy="51396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DD8E6594-AFF2-53EF-FC83-275B3FC83E59}"/>
              </a:ext>
            </a:extLst>
          </p:cNvPr>
          <p:cNvSpPr txBox="1"/>
          <p:nvPr/>
        </p:nvSpPr>
        <p:spPr>
          <a:xfrm>
            <a:off x="6096000" y="5982802"/>
            <a:ext cx="5180465" cy="461665"/>
          </a:xfrm>
          <a:prstGeom prst="rect">
            <a:avLst/>
          </a:prstGeom>
          <a:noFill/>
        </p:spPr>
        <p:txBody>
          <a:bodyPr wrap="square" rtlCol="0">
            <a:spAutoFit/>
          </a:bodyPr>
          <a:lstStyle/>
          <a:p>
            <a:r>
              <a:rPr kumimoji="1" lang="ja-JP" altLang="en-US" sz="1200" dirty="0"/>
              <a:t>金星探査機 「あかつき」 の </a:t>
            </a:r>
            <a:r>
              <a:rPr kumimoji="1" lang="en-US" altLang="ja-JP" sz="1200" dirty="0"/>
              <a:t>IR2</a:t>
            </a:r>
            <a:r>
              <a:rPr kumimoji="1" lang="ja-JP" altLang="en-US" sz="1200" dirty="0"/>
              <a:t> カメラによって撮影された金星夜面画像 </a:t>
            </a:r>
            <a:r>
              <a:rPr kumimoji="1" lang="en-US" altLang="ja-JP" sz="1200" dirty="0"/>
              <a:t>(Kashimura et al. 2019 : Fig. 1.)</a:t>
            </a:r>
            <a:endParaRPr kumimoji="1" lang="ja-JP" altLang="en-US" sz="1200" dirty="0"/>
          </a:p>
        </p:txBody>
      </p:sp>
      <p:sp>
        <p:nvSpPr>
          <p:cNvPr id="24" name="テキスト ボックス 23">
            <a:extLst>
              <a:ext uri="{FF2B5EF4-FFF2-40B4-BE49-F238E27FC236}">
                <a16:creationId xmlns:a16="http://schemas.microsoft.com/office/drawing/2014/main" id="{FCD956B4-77FF-5553-C716-99BF4373712F}"/>
              </a:ext>
            </a:extLst>
          </p:cNvPr>
          <p:cNvSpPr txBox="1"/>
          <p:nvPr/>
        </p:nvSpPr>
        <p:spPr>
          <a:xfrm>
            <a:off x="10516541" y="3543758"/>
            <a:ext cx="1139183" cy="369332"/>
          </a:xfrm>
          <a:prstGeom prst="rect">
            <a:avLst/>
          </a:prstGeom>
          <a:noFill/>
          <a:ln>
            <a:solidFill>
              <a:srgbClr val="FF0000"/>
            </a:solidFill>
          </a:ln>
        </p:spPr>
        <p:txBody>
          <a:bodyPr wrap="square" rtlCol="0">
            <a:spAutoFit/>
          </a:bodyPr>
          <a:lstStyle/>
          <a:p>
            <a:pPr algn="ctr"/>
            <a:r>
              <a:rPr kumimoji="1" lang="ja-JP" altLang="en-US" dirty="0"/>
              <a:t>筋状構造</a:t>
            </a:r>
          </a:p>
        </p:txBody>
      </p:sp>
      <p:cxnSp>
        <p:nvCxnSpPr>
          <p:cNvPr id="26" name="直線矢印コネクタ 25">
            <a:extLst>
              <a:ext uri="{FF2B5EF4-FFF2-40B4-BE49-F238E27FC236}">
                <a16:creationId xmlns:a16="http://schemas.microsoft.com/office/drawing/2014/main" id="{D8514C26-F1F0-43F8-6952-45985A814ABD}"/>
              </a:ext>
            </a:extLst>
          </p:cNvPr>
          <p:cNvCxnSpPr>
            <a:cxnSpLocks/>
          </p:cNvCxnSpPr>
          <p:nvPr/>
        </p:nvCxnSpPr>
        <p:spPr>
          <a:xfrm flipH="1" flipV="1">
            <a:off x="9458394" y="3305512"/>
            <a:ext cx="1058147" cy="2448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04703D6C-CB18-DEEC-443C-643EBFEDA8A7}"/>
              </a:ext>
            </a:extLst>
          </p:cNvPr>
          <p:cNvCxnSpPr>
            <a:cxnSpLocks/>
          </p:cNvCxnSpPr>
          <p:nvPr/>
        </p:nvCxnSpPr>
        <p:spPr>
          <a:xfrm flipH="1">
            <a:off x="9548966" y="3913090"/>
            <a:ext cx="967575" cy="5102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0660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グラフ&#10;&#10;中程度の精度で自動的に生成された説明">
            <a:extLst>
              <a:ext uri="{FF2B5EF4-FFF2-40B4-BE49-F238E27FC236}">
                <a16:creationId xmlns:a16="http://schemas.microsoft.com/office/drawing/2014/main" id="{B1AA6FEC-254E-BE39-AA93-61B46795616D}"/>
              </a:ext>
            </a:extLst>
          </p:cNvPr>
          <p:cNvPicPr>
            <a:picLocks noChangeAspect="1"/>
          </p:cNvPicPr>
          <p:nvPr/>
        </p:nvPicPr>
        <p:blipFill rotWithShape="1">
          <a:blip r:embed="rId3">
            <a:extLst>
              <a:ext uri="{28A0092B-C50C-407E-A947-70E740481C1C}">
                <a14:useLocalDpi xmlns:a14="http://schemas.microsoft.com/office/drawing/2010/main" val="0"/>
              </a:ext>
            </a:extLst>
          </a:blip>
          <a:srcRect l="10735" r="13785"/>
          <a:stretch/>
        </p:blipFill>
        <p:spPr>
          <a:xfrm>
            <a:off x="467881" y="3062932"/>
            <a:ext cx="3640945" cy="3617790"/>
          </a:xfrm>
          <a:prstGeom prst="rect">
            <a:avLst/>
          </a:prstGeom>
        </p:spPr>
      </p:pic>
      <p:sp>
        <p:nvSpPr>
          <p:cNvPr id="2" name="タイトル 1">
            <a:extLst>
              <a:ext uri="{FF2B5EF4-FFF2-40B4-BE49-F238E27FC236}">
                <a16:creationId xmlns:a16="http://schemas.microsoft.com/office/drawing/2014/main" id="{CF811076-9965-F550-9104-B56894CD5029}"/>
              </a:ext>
            </a:extLst>
          </p:cNvPr>
          <p:cNvSpPr>
            <a:spLocks noGrp="1"/>
          </p:cNvSpPr>
          <p:nvPr>
            <p:ph type="title"/>
          </p:nvPr>
        </p:nvSpPr>
        <p:spPr>
          <a:xfrm>
            <a:off x="0" y="0"/>
            <a:ext cx="9098973" cy="781050"/>
          </a:xfrm>
        </p:spPr>
        <p:txBody>
          <a:bodyPr/>
          <a:lstStyle/>
          <a:p>
            <a:r>
              <a:rPr lang="ja-JP" altLang="en-US" dirty="0"/>
              <a:t>２</a:t>
            </a:r>
            <a:r>
              <a:rPr lang="en-US" altLang="ja-JP" dirty="0"/>
              <a:t>. </a:t>
            </a:r>
            <a:r>
              <a:rPr lang="ja-JP" altLang="en-US" dirty="0"/>
              <a:t>低安定度層と傾圧不安定</a:t>
            </a:r>
            <a:endParaRPr kumimoji="1" lang="ja-JP" altLang="en-US" dirty="0"/>
          </a:p>
        </p:txBody>
      </p:sp>
      <p:sp>
        <p:nvSpPr>
          <p:cNvPr id="16" name="コンテンツ プレースホルダー 15">
            <a:extLst>
              <a:ext uri="{FF2B5EF4-FFF2-40B4-BE49-F238E27FC236}">
                <a16:creationId xmlns:a16="http://schemas.microsoft.com/office/drawing/2014/main" id="{B3CF6AAC-BD7A-6F56-6DFC-0770C07E05CF}"/>
              </a:ext>
            </a:extLst>
          </p:cNvPr>
          <p:cNvSpPr>
            <a:spLocks noGrp="1"/>
          </p:cNvSpPr>
          <p:nvPr>
            <p:ph idx="1"/>
          </p:nvPr>
        </p:nvSpPr>
        <p:spPr>
          <a:xfrm>
            <a:off x="159327" y="781050"/>
            <a:ext cx="7343160" cy="2614510"/>
          </a:xfrm>
        </p:spPr>
        <p:txBody>
          <a:bodyPr>
            <a:normAutofit/>
          </a:bodyPr>
          <a:lstStyle/>
          <a:p>
            <a:pPr>
              <a:buFont typeface="Wingdings" panose="05000000000000000000" pitchFamily="2" charset="2"/>
              <a:buChar char="u"/>
            </a:pPr>
            <a:r>
              <a:rPr lang="ja-JP" altLang="en-US" sz="2000" dirty="0"/>
              <a:t>低安定度層とは</a:t>
            </a:r>
            <a:endParaRPr lang="en-US" altLang="ja-JP" sz="2000" dirty="0"/>
          </a:p>
          <a:p>
            <a:r>
              <a:rPr kumimoji="1" lang="ja-JP" altLang="en-US" sz="1800" dirty="0"/>
              <a:t>近年の</a:t>
            </a:r>
            <a:r>
              <a:rPr lang="ja-JP" altLang="en-US" sz="1800" dirty="0"/>
              <a:t>電波掩蔽</a:t>
            </a:r>
            <a:r>
              <a:rPr kumimoji="1" lang="ja-JP" altLang="en-US" sz="1800" dirty="0"/>
              <a:t>観測により存在が確認された</a:t>
            </a:r>
            <a:r>
              <a:rPr kumimoji="1" lang="en-US" altLang="ja-JP" sz="1800" dirty="0"/>
              <a:t>. </a:t>
            </a:r>
          </a:p>
          <a:p>
            <a:r>
              <a:rPr lang="ja-JP" altLang="en-US" sz="1800" dirty="0"/>
              <a:t>高度 </a:t>
            </a:r>
            <a:r>
              <a:rPr lang="en-US" altLang="ja-JP" sz="1800" dirty="0"/>
              <a:t>55 km</a:t>
            </a:r>
            <a:r>
              <a:rPr lang="ja-JP" altLang="en-US" sz="1800" dirty="0"/>
              <a:t> 付近の静的安定度が中立に近い層</a:t>
            </a:r>
            <a:endParaRPr lang="en-US" altLang="ja-JP" sz="1800" dirty="0"/>
          </a:p>
          <a:p>
            <a:r>
              <a:rPr kumimoji="1" lang="en-US" altLang="ja-JP" sz="1800" dirty="0"/>
              <a:t>Kashimura et al. (</a:t>
            </a:r>
            <a:r>
              <a:rPr lang="en-US" altLang="ja-JP" sz="1800" dirty="0"/>
              <a:t>2019) </a:t>
            </a:r>
            <a:r>
              <a:rPr lang="ja-JP" altLang="en-US" sz="1800" dirty="0"/>
              <a:t>では観測の結果に基づいた安定度分布を使用</a:t>
            </a:r>
            <a:endParaRPr kumimoji="1" lang="en-US" altLang="ja-JP" sz="1800" dirty="0"/>
          </a:p>
          <a:p>
            <a:pPr marL="0" indent="0">
              <a:buNone/>
            </a:pPr>
            <a:r>
              <a:rPr lang="ja-JP" altLang="en-US" sz="1800" dirty="0"/>
              <a:t>      </a:t>
            </a:r>
            <a:r>
              <a:rPr kumimoji="1" lang="en-US" altLang="ja-JP" sz="1800" dirty="0"/>
              <a:t>‐</a:t>
            </a:r>
            <a:r>
              <a:rPr kumimoji="1" lang="ja-JP" altLang="en-US" sz="1800" dirty="0"/>
              <a:t> 低安定度層の安定度を </a:t>
            </a:r>
            <a:r>
              <a:rPr kumimoji="1" lang="en-US" altLang="ja-JP" sz="1800" dirty="0">
                <a:solidFill>
                  <a:srgbClr val="FF0000"/>
                </a:solidFill>
              </a:rPr>
              <a:t>0.1</a:t>
            </a:r>
            <a:r>
              <a:rPr kumimoji="1" lang="ja-JP" altLang="en-US" sz="1800" dirty="0">
                <a:solidFill>
                  <a:srgbClr val="FF0000"/>
                </a:solidFill>
              </a:rPr>
              <a:t> </a:t>
            </a:r>
            <a:r>
              <a:rPr kumimoji="1" lang="en-US" altLang="ja-JP" sz="1800" dirty="0">
                <a:solidFill>
                  <a:srgbClr val="FF0000"/>
                </a:solidFill>
              </a:rPr>
              <a:t>K/km</a:t>
            </a:r>
            <a:r>
              <a:rPr kumimoji="1" lang="en-US" altLang="ja-JP" sz="1800" dirty="0"/>
              <a:t>,</a:t>
            </a:r>
            <a:r>
              <a:rPr kumimoji="1" lang="ja-JP" altLang="en-US" sz="1800" dirty="0"/>
              <a:t> </a:t>
            </a:r>
            <a:r>
              <a:rPr lang="en-US" altLang="ja-JP" sz="1800" dirty="0">
                <a:solidFill>
                  <a:srgbClr val="FFC000"/>
                </a:solidFill>
              </a:rPr>
              <a:t>2.0 K/km</a:t>
            </a:r>
            <a:r>
              <a:rPr lang="en-US" altLang="ja-JP" sz="1800" dirty="0"/>
              <a:t>, </a:t>
            </a:r>
            <a:r>
              <a:rPr lang="en-US" altLang="ja-JP" sz="1800" dirty="0">
                <a:solidFill>
                  <a:srgbClr val="00B0F0"/>
                </a:solidFill>
              </a:rPr>
              <a:t>4.0 K/km </a:t>
            </a:r>
            <a:r>
              <a:rPr lang="ja-JP" altLang="en-US" sz="1800" dirty="0"/>
              <a:t>に変化させ</a:t>
            </a:r>
            <a:r>
              <a:rPr lang="en-US" altLang="ja-JP" sz="1800" dirty="0"/>
              <a:t>,</a:t>
            </a:r>
          </a:p>
          <a:p>
            <a:pPr marL="0" indent="0">
              <a:buNone/>
            </a:pPr>
            <a:r>
              <a:rPr lang="ja-JP" altLang="en-US" sz="1800" dirty="0"/>
              <a:t>        低安定度層の筋状構造への影響を調査した</a:t>
            </a:r>
            <a:r>
              <a:rPr lang="en-US" altLang="ja-JP" sz="1800" dirty="0"/>
              <a:t>.</a:t>
            </a:r>
            <a:r>
              <a:rPr lang="ja-JP" altLang="en-US" sz="1800" dirty="0"/>
              <a:t>  </a:t>
            </a:r>
            <a:endParaRPr lang="en-US" altLang="ja-JP" sz="1800" dirty="0"/>
          </a:p>
          <a:p>
            <a:pPr marL="0" indent="0">
              <a:buNone/>
            </a:pPr>
            <a:endParaRPr kumimoji="1" lang="en-US" altLang="ja-JP" sz="1800" dirty="0"/>
          </a:p>
          <a:p>
            <a:endParaRPr lang="ja-JP" altLang="en-US" sz="1800" dirty="0"/>
          </a:p>
        </p:txBody>
      </p:sp>
      <p:pic>
        <p:nvPicPr>
          <p:cNvPr id="4" name="図 3" descr="グラフ&#10;&#10;自動的に生成された説明">
            <a:extLst>
              <a:ext uri="{FF2B5EF4-FFF2-40B4-BE49-F238E27FC236}">
                <a16:creationId xmlns:a16="http://schemas.microsoft.com/office/drawing/2014/main" id="{3838B0AE-9102-7190-0414-5E5B3977C7A7}"/>
              </a:ext>
            </a:extLst>
          </p:cNvPr>
          <p:cNvPicPr>
            <a:picLocks noChangeAspect="1"/>
          </p:cNvPicPr>
          <p:nvPr/>
        </p:nvPicPr>
        <p:blipFill rotWithShape="1">
          <a:blip r:embed="rId4">
            <a:extLst>
              <a:ext uri="{28A0092B-C50C-407E-A947-70E740481C1C}">
                <a14:useLocalDpi xmlns:a14="http://schemas.microsoft.com/office/drawing/2010/main" val="0"/>
              </a:ext>
            </a:extLst>
          </a:blip>
          <a:srcRect b="50365"/>
          <a:stretch/>
        </p:blipFill>
        <p:spPr>
          <a:xfrm>
            <a:off x="7943074" y="162325"/>
            <a:ext cx="3410726" cy="3094240"/>
          </a:xfrm>
          <a:prstGeom prst="rect">
            <a:avLst/>
          </a:prstGeom>
        </p:spPr>
      </p:pic>
      <p:sp>
        <p:nvSpPr>
          <p:cNvPr id="5" name="テキスト ボックス 4">
            <a:extLst>
              <a:ext uri="{FF2B5EF4-FFF2-40B4-BE49-F238E27FC236}">
                <a16:creationId xmlns:a16="http://schemas.microsoft.com/office/drawing/2014/main" id="{F19FA30D-BB94-4440-070C-ABEF0017894B}"/>
              </a:ext>
            </a:extLst>
          </p:cNvPr>
          <p:cNvSpPr txBox="1"/>
          <p:nvPr/>
        </p:nvSpPr>
        <p:spPr>
          <a:xfrm>
            <a:off x="7110290" y="3257566"/>
            <a:ext cx="5081710" cy="584775"/>
          </a:xfrm>
          <a:prstGeom prst="rect">
            <a:avLst/>
          </a:prstGeom>
          <a:noFill/>
        </p:spPr>
        <p:txBody>
          <a:bodyPr wrap="square" rtlCol="0">
            <a:spAutoFit/>
          </a:bodyPr>
          <a:lstStyle/>
          <a:p>
            <a:r>
              <a:rPr kumimoji="1" lang="ja-JP" altLang="en-US" sz="1600" dirty="0"/>
              <a:t>「あかつき」 により観測された低緯度における静的安定度の高度分布 </a:t>
            </a:r>
            <a:r>
              <a:rPr kumimoji="1" lang="en-US" altLang="ja-JP" sz="1600" dirty="0"/>
              <a:t>(</a:t>
            </a:r>
            <a:r>
              <a:rPr lang="en-US" altLang="ja-JP" sz="1600" b="0" i="0" dirty="0">
                <a:solidFill>
                  <a:srgbClr val="222222"/>
                </a:solidFill>
                <a:effectLst/>
                <a:latin typeface="-apple-system"/>
              </a:rPr>
              <a:t>Imamura et al.</a:t>
            </a:r>
            <a:r>
              <a:rPr kumimoji="1" lang="ja-JP" altLang="en-US" sz="1600" b="0" i="0" dirty="0">
                <a:solidFill>
                  <a:srgbClr val="222222"/>
                </a:solidFill>
                <a:effectLst/>
                <a:latin typeface="-apple-system"/>
              </a:rPr>
              <a:t> </a:t>
            </a:r>
            <a:r>
              <a:rPr kumimoji="1" lang="en-US" altLang="ja-JP" sz="1600" b="0" i="0" dirty="0">
                <a:solidFill>
                  <a:srgbClr val="222222"/>
                </a:solidFill>
                <a:effectLst/>
                <a:latin typeface="-apple-system"/>
              </a:rPr>
              <a:t>2017 : Fig.7</a:t>
            </a:r>
            <a:r>
              <a:rPr kumimoji="1" lang="ja-JP" altLang="en-US" sz="1600" b="0" i="0" dirty="0">
                <a:solidFill>
                  <a:srgbClr val="222222"/>
                </a:solidFill>
                <a:effectLst/>
                <a:latin typeface="-apple-system"/>
              </a:rPr>
              <a:t>上</a:t>
            </a:r>
            <a:r>
              <a:rPr kumimoji="1" lang="en-US" altLang="ja-JP" sz="1600" b="0" i="0" dirty="0">
                <a:solidFill>
                  <a:srgbClr val="222222"/>
                </a:solidFill>
                <a:effectLst/>
                <a:latin typeface="-apple-system"/>
              </a:rPr>
              <a:t>.</a:t>
            </a:r>
            <a:r>
              <a:rPr kumimoji="1" lang="en-US" altLang="ja-JP" sz="1600" dirty="0"/>
              <a:t>)</a:t>
            </a:r>
            <a:endParaRPr kumimoji="1" lang="ja-JP" altLang="en-US" sz="1600" dirty="0"/>
          </a:p>
        </p:txBody>
      </p:sp>
      <p:sp>
        <p:nvSpPr>
          <p:cNvPr id="8" name="四角形: 角を丸くする 7">
            <a:extLst>
              <a:ext uri="{FF2B5EF4-FFF2-40B4-BE49-F238E27FC236}">
                <a16:creationId xmlns:a16="http://schemas.microsoft.com/office/drawing/2014/main" id="{64F4B021-0B90-C7D1-953F-1A6B1E116C7D}"/>
              </a:ext>
            </a:extLst>
          </p:cNvPr>
          <p:cNvSpPr/>
          <p:nvPr/>
        </p:nvSpPr>
        <p:spPr>
          <a:xfrm>
            <a:off x="8497471" y="1695237"/>
            <a:ext cx="649036" cy="43716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矢印: 右 8">
            <a:extLst>
              <a:ext uri="{FF2B5EF4-FFF2-40B4-BE49-F238E27FC236}">
                <a16:creationId xmlns:a16="http://schemas.microsoft.com/office/drawing/2014/main" id="{CB690869-E65C-8038-548A-AA3F093CFD2F}"/>
              </a:ext>
            </a:extLst>
          </p:cNvPr>
          <p:cNvSpPr/>
          <p:nvPr/>
        </p:nvSpPr>
        <p:spPr>
          <a:xfrm rot="10800000">
            <a:off x="9424931" y="1794656"/>
            <a:ext cx="447011" cy="23832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テキスト ボックス 9">
            <a:extLst>
              <a:ext uri="{FF2B5EF4-FFF2-40B4-BE49-F238E27FC236}">
                <a16:creationId xmlns:a16="http://schemas.microsoft.com/office/drawing/2014/main" id="{9CD2289B-FB64-FAC9-CF5B-1C731232A674}"/>
              </a:ext>
            </a:extLst>
          </p:cNvPr>
          <p:cNvSpPr txBox="1"/>
          <p:nvPr/>
        </p:nvSpPr>
        <p:spPr>
          <a:xfrm>
            <a:off x="9871942" y="1733124"/>
            <a:ext cx="1319695" cy="338554"/>
          </a:xfrm>
          <a:prstGeom prst="rect">
            <a:avLst/>
          </a:prstGeom>
          <a:noFill/>
        </p:spPr>
        <p:txBody>
          <a:bodyPr wrap="square" rtlCol="0">
            <a:spAutoFit/>
          </a:bodyPr>
          <a:lstStyle/>
          <a:p>
            <a:r>
              <a:rPr kumimoji="1" lang="ja-JP" altLang="en-US" sz="1600" b="1" dirty="0">
                <a:solidFill>
                  <a:srgbClr val="FF0000"/>
                </a:solidFill>
              </a:rPr>
              <a:t>低安定度層</a:t>
            </a:r>
          </a:p>
        </p:txBody>
      </p:sp>
      <p:sp>
        <p:nvSpPr>
          <p:cNvPr id="12" name="テキスト ボックス 11">
            <a:extLst>
              <a:ext uri="{FF2B5EF4-FFF2-40B4-BE49-F238E27FC236}">
                <a16:creationId xmlns:a16="http://schemas.microsoft.com/office/drawing/2014/main" id="{60063E96-DEF8-AC72-CBF2-658413FFB50E}"/>
              </a:ext>
            </a:extLst>
          </p:cNvPr>
          <p:cNvSpPr txBox="1"/>
          <p:nvPr/>
        </p:nvSpPr>
        <p:spPr>
          <a:xfrm>
            <a:off x="4833162" y="4144467"/>
            <a:ext cx="6219824" cy="2339102"/>
          </a:xfrm>
          <a:prstGeom prst="rect">
            <a:avLst/>
          </a:prstGeom>
          <a:noFill/>
        </p:spPr>
        <p:txBody>
          <a:bodyPr wrap="square">
            <a:spAutoFit/>
          </a:bodyPr>
          <a:lstStyle/>
          <a:p>
            <a:pPr marL="285750" indent="-285750">
              <a:buFont typeface="Wingdings" panose="05000000000000000000" pitchFamily="2" charset="2"/>
              <a:buChar char="u"/>
            </a:pPr>
            <a:r>
              <a:rPr kumimoji="1" lang="ja-JP" altLang="en-US" sz="2000" dirty="0"/>
              <a:t>傾圧不安定とは</a:t>
            </a:r>
            <a:endParaRPr kumimoji="1" lang="en-US" altLang="ja-JP" sz="2000" dirty="0"/>
          </a:p>
          <a:p>
            <a:pPr marL="285750" indent="-285750">
              <a:buFont typeface="Arial" panose="020B0604020202020204" pitchFamily="34" charset="0"/>
              <a:buChar char="•"/>
            </a:pPr>
            <a:r>
              <a:rPr kumimoji="1" lang="ja-JP" altLang="en-US" dirty="0"/>
              <a:t>南北方向に温度差があるときに回転の効果によって現れる熱を極方向に輸送する循環の形態</a:t>
            </a:r>
            <a:endParaRPr kumimoji="1" lang="en-US" altLang="ja-JP" dirty="0"/>
          </a:p>
          <a:p>
            <a:pPr marL="285750" indent="-285750">
              <a:buFont typeface="Arial" panose="020B0604020202020204" pitchFamily="34" charset="0"/>
              <a:buChar char="•"/>
            </a:pPr>
            <a:r>
              <a:rPr kumimoji="1" lang="ja-JP" altLang="en-US" dirty="0"/>
              <a:t>地球中高緯度の移動性高気圧や温帯低気圧は傾圧不安定の現れの一つである</a:t>
            </a:r>
            <a:endParaRPr kumimoji="1" lang="en-US" altLang="ja-JP" dirty="0"/>
          </a:p>
          <a:p>
            <a:pPr marL="285750" indent="-285750">
              <a:buFont typeface="Arial" panose="020B0604020202020204" pitchFamily="34" charset="0"/>
              <a:buChar char="•"/>
            </a:pPr>
            <a:r>
              <a:rPr kumimoji="1" lang="ja-JP" altLang="en-US" dirty="0"/>
              <a:t>金星大気中にも傾圧不安定が生じうることが示されている </a:t>
            </a:r>
            <a:r>
              <a:rPr kumimoji="1" lang="en-US" altLang="ja-JP" dirty="0"/>
              <a:t>(Sugimoto et al. 2014)</a:t>
            </a:r>
            <a:endParaRPr lang="en-US" altLang="ja-JP" dirty="0"/>
          </a:p>
          <a:p>
            <a:pPr marL="285750" indent="-285750">
              <a:buFont typeface="Arial" panose="020B0604020202020204" pitchFamily="34" charset="0"/>
              <a:buChar char="•"/>
            </a:pPr>
            <a:endParaRPr kumimoji="1" lang="ja-JP" altLang="en-US" dirty="0"/>
          </a:p>
        </p:txBody>
      </p:sp>
      <p:cxnSp>
        <p:nvCxnSpPr>
          <p:cNvPr id="6" name="直線コネクタ 5">
            <a:extLst>
              <a:ext uri="{FF2B5EF4-FFF2-40B4-BE49-F238E27FC236}">
                <a16:creationId xmlns:a16="http://schemas.microsoft.com/office/drawing/2014/main" id="{B949D77A-A893-7AA8-1ACE-4A5AA91C6470}"/>
              </a:ext>
            </a:extLst>
          </p:cNvPr>
          <p:cNvCxnSpPr>
            <a:cxnSpLocks/>
          </p:cNvCxnSpPr>
          <p:nvPr/>
        </p:nvCxnSpPr>
        <p:spPr>
          <a:xfrm flipV="1">
            <a:off x="2546673" y="3790822"/>
            <a:ext cx="0" cy="53481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7BEFC6CD-4982-187A-AA07-BC47DFF94DC2}"/>
              </a:ext>
            </a:extLst>
          </p:cNvPr>
          <p:cNvCxnSpPr>
            <a:cxnSpLocks/>
          </p:cNvCxnSpPr>
          <p:nvPr/>
        </p:nvCxnSpPr>
        <p:spPr>
          <a:xfrm flipV="1">
            <a:off x="3287706" y="3629173"/>
            <a:ext cx="0" cy="88425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BD525A6B-E07B-3237-7505-9D24B7E57797}"/>
              </a:ext>
            </a:extLst>
          </p:cNvPr>
          <p:cNvCxnSpPr>
            <a:cxnSpLocks/>
          </p:cNvCxnSpPr>
          <p:nvPr/>
        </p:nvCxnSpPr>
        <p:spPr>
          <a:xfrm flipV="1">
            <a:off x="1832039" y="3956819"/>
            <a:ext cx="0" cy="1923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8" name="テキスト ボックス 57">
            <a:extLst>
              <a:ext uri="{FF2B5EF4-FFF2-40B4-BE49-F238E27FC236}">
                <a16:creationId xmlns:a16="http://schemas.microsoft.com/office/drawing/2014/main" id="{004CEE55-9CE6-BD62-CF7B-C90C0D2CC866}"/>
              </a:ext>
            </a:extLst>
          </p:cNvPr>
          <p:cNvSpPr txBox="1"/>
          <p:nvPr/>
        </p:nvSpPr>
        <p:spPr>
          <a:xfrm>
            <a:off x="922405" y="3662064"/>
            <a:ext cx="959045" cy="276999"/>
          </a:xfrm>
          <a:prstGeom prst="rect">
            <a:avLst/>
          </a:prstGeom>
          <a:noFill/>
        </p:spPr>
        <p:txBody>
          <a:bodyPr wrap="square" rtlCol="0">
            <a:spAutoFit/>
          </a:bodyPr>
          <a:lstStyle/>
          <a:p>
            <a:r>
              <a:rPr kumimoji="1" lang="ja-JP" altLang="en-US" sz="1200" b="1" dirty="0">
                <a:solidFill>
                  <a:srgbClr val="FF0000"/>
                </a:solidFill>
              </a:rPr>
              <a:t>低安定度層</a:t>
            </a:r>
          </a:p>
        </p:txBody>
      </p:sp>
      <p:sp>
        <p:nvSpPr>
          <p:cNvPr id="60" name="テキスト ボックス 59">
            <a:extLst>
              <a:ext uri="{FF2B5EF4-FFF2-40B4-BE49-F238E27FC236}">
                <a16:creationId xmlns:a16="http://schemas.microsoft.com/office/drawing/2014/main" id="{5D2EB93A-DC34-6717-7280-E80865E69D65}"/>
              </a:ext>
            </a:extLst>
          </p:cNvPr>
          <p:cNvSpPr txBox="1"/>
          <p:nvPr/>
        </p:nvSpPr>
        <p:spPr>
          <a:xfrm>
            <a:off x="2949983" y="4513427"/>
            <a:ext cx="1158843" cy="307777"/>
          </a:xfrm>
          <a:prstGeom prst="rect">
            <a:avLst/>
          </a:prstGeom>
          <a:noFill/>
        </p:spPr>
        <p:txBody>
          <a:bodyPr wrap="square" rtlCol="0">
            <a:spAutoFit/>
          </a:bodyPr>
          <a:lstStyle/>
          <a:p>
            <a:r>
              <a:rPr kumimoji="1" lang="en-US" altLang="ja-JP" sz="1400" b="1" dirty="0">
                <a:solidFill>
                  <a:srgbClr val="00B0F0"/>
                </a:solidFill>
              </a:rPr>
              <a:t>4.0</a:t>
            </a:r>
            <a:r>
              <a:rPr kumimoji="1" lang="ja-JP" altLang="en-US" sz="1400" b="1" dirty="0">
                <a:solidFill>
                  <a:srgbClr val="00B0F0"/>
                </a:solidFill>
              </a:rPr>
              <a:t> </a:t>
            </a:r>
            <a:r>
              <a:rPr kumimoji="1" lang="en-US" altLang="ja-JP" sz="1400" b="1" dirty="0">
                <a:solidFill>
                  <a:srgbClr val="00B0F0"/>
                </a:solidFill>
              </a:rPr>
              <a:t>K/km</a:t>
            </a:r>
            <a:endParaRPr kumimoji="1" lang="ja-JP" altLang="en-US" sz="1400" b="1" dirty="0">
              <a:solidFill>
                <a:srgbClr val="00B0F0"/>
              </a:solidFill>
            </a:endParaRPr>
          </a:p>
        </p:txBody>
      </p:sp>
      <p:sp>
        <p:nvSpPr>
          <p:cNvPr id="61" name="テキスト ボックス 60">
            <a:extLst>
              <a:ext uri="{FF2B5EF4-FFF2-40B4-BE49-F238E27FC236}">
                <a16:creationId xmlns:a16="http://schemas.microsoft.com/office/drawing/2014/main" id="{E9443B38-ACE5-7952-4196-B3C93D78C5F0}"/>
              </a:ext>
            </a:extLst>
          </p:cNvPr>
          <p:cNvSpPr txBox="1"/>
          <p:nvPr/>
        </p:nvSpPr>
        <p:spPr>
          <a:xfrm>
            <a:off x="2175271" y="4325633"/>
            <a:ext cx="1158843" cy="307777"/>
          </a:xfrm>
          <a:prstGeom prst="rect">
            <a:avLst/>
          </a:prstGeom>
          <a:noFill/>
        </p:spPr>
        <p:txBody>
          <a:bodyPr wrap="square" rtlCol="0">
            <a:spAutoFit/>
          </a:bodyPr>
          <a:lstStyle/>
          <a:p>
            <a:r>
              <a:rPr kumimoji="1" lang="en-US" altLang="ja-JP" sz="1400" b="1" dirty="0">
                <a:solidFill>
                  <a:srgbClr val="FFC000"/>
                </a:solidFill>
              </a:rPr>
              <a:t>2.0</a:t>
            </a:r>
            <a:r>
              <a:rPr kumimoji="1" lang="ja-JP" altLang="en-US" sz="1400" b="1" dirty="0">
                <a:solidFill>
                  <a:srgbClr val="FFC000"/>
                </a:solidFill>
              </a:rPr>
              <a:t> </a:t>
            </a:r>
            <a:r>
              <a:rPr kumimoji="1" lang="en-US" altLang="ja-JP" sz="1400" b="1" dirty="0">
                <a:solidFill>
                  <a:srgbClr val="FFC000"/>
                </a:solidFill>
              </a:rPr>
              <a:t>K/km</a:t>
            </a:r>
            <a:endParaRPr kumimoji="1" lang="ja-JP" altLang="en-US" sz="1400" b="1" dirty="0">
              <a:solidFill>
                <a:srgbClr val="FFC000"/>
              </a:solidFill>
            </a:endParaRPr>
          </a:p>
        </p:txBody>
      </p:sp>
      <p:sp>
        <p:nvSpPr>
          <p:cNvPr id="62" name="テキスト ボックス 61">
            <a:extLst>
              <a:ext uri="{FF2B5EF4-FFF2-40B4-BE49-F238E27FC236}">
                <a16:creationId xmlns:a16="http://schemas.microsoft.com/office/drawing/2014/main" id="{DB854990-1E0F-9812-3194-73BCFF865967}"/>
              </a:ext>
            </a:extLst>
          </p:cNvPr>
          <p:cNvSpPr txBox="1"/>
          <p:nvPr/>
        </p:nvSpPr>
        <p:spPr>
          <a:xfrm>
            <a:off x="1450935" y="4195826"/>
            <a:ext cx="1158843" cy="307777"/>
          </a:xfrm>
          <a:prstGeom prst="rect">
            <a:avLst/>
          </a:prstGeom>
          <a:noFill/>
        </p:spPr>
        <p:txBody>
          <a:bodyPr wrap="square" rtlCol="0">
            <a:spAutoFit/>
          </a:bodyPr>
          <a:lstStyle/>
          <a:p>
            <a:r>
              <a:rPr kumimoji="1" lang="en-US" altLang="ja-JP" sz="1400" b="1" dirty="0">
                <a:solidFill>
                  <a:srgbClr val="FF0000"/>
                </a:solidFill>
              </a:rPr>
              <a:t>0.1</a:t>
            </a:r>
            <a:r>
              <a:rPr kumimoji="1" lang="ja-JP" altLang="en-US" sz="1400" b="1" dirty="0">
                <a:solidFill>
                  <a:srgbClr val="FF0000"/>
                </a:solidFill>
              </a:rPr>
              <a:t> </a:t>
            </a:r>
            <a:r>
              <a:rPr kumimoji="1" lang="en-US" altLang="ja-JP" sz="1400" b="1" dirty="0">
                <a:solidFill>
                  <a:srgbClr val="FF0000"/>
                </a:solidFill>
              </a:rPr>
              <a:t>K/km</a:t>
            </a:r>
            <a:endParaRPr kumimoji="1" lang="ja-JP" altLang="en-US" sz="1400" b="1" dirty="0">
              <a:solidFill>
                <a:srgbClr val="FF0000"/>
              </a:solidFill>
            </a:endParaRPr>
          </a:p>
        </p:txBody>
      </p:sp>
      <p:sp>
        <p:nvSpPr>
          <p:cNvPr id="63" name="テキスト ボックス 62">
            <a:extLst>
              <a:ext uri="{FF2B5EF4-FFF2-40B4-BE49-F238E27FC236}">
                <a16:creationId xmlns:a16="http://schemas.microsoft.com/office/drawing/2014/main" id="{A4D4DFB7-0C45-3189-89B2-0CF015EB2781}"/>
              </a:ext>
            </a:extLst>
          </p:cNvPr>
          <p:cNvSpPr txBox="1"/>
          <p:nvPr/>
        </p:nvSpPr>
        <p:spPr>
          <a:xfrm>
            <a:off x="2338333" y="5289612"/>
            <a:ext cx="1591747" cy="461665"/>
          </a:xfrm>
          <a:prstGeom prst="rect">
            <a:avLst/>
          </a:prstGeom>
          <a:noFill/>
        </p:spPr>
        <p:txBody>
          <a:bodyPr wrap="square" rtlCol="0">
            <a:spAutoFit/>
          </a:bodyPr>
          <a:lstStyle/>
          <a:p>
            <a:r>
              <a:rPr kumimoji="1" lang="ja-JP" altLang="en-US" sz="1200" dirty="0"/>
              <a:t>ニュートン冷却の基準温度場の静的安定度</a:t>
            </a:r>
          </a:p>
        </p:txBody>
      </p:sp>
      <p:cxnSp>
        <p:nvCxnSpPr>
          <p:cNvPr id="20" name="直線コネクタ 19">
            <a:extLst>
              <a:ext uri="{FF2B5EF4-FFF2-40B4-BE49-F238E27FC236}">
                <a16:creationId xmlns:a16="http://schemas.microsoft.com/office/drawing/2014/main" id="{077628ED-E841-2468-878C-2DB0AD512CC9}"/>
              </a:ext>
            </a:extLst>
          </p:cNvPr>
          <p:cNvCxnSpPr/>
          <p:nvPr/>
        </p:nvCxnSpPr>
        <p:spPr>
          <a:xfrm>
            <a:off x="1255523" y="3910198"/>
            <a:ext cx="0" cy="14281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6DDC7190-00CD-D2ED-D1E0-D087E977A1FD}"/>
              </a:ext>
            </a:extLst>
          </p:cNvPr>
          <p:cNvCxnSpPr/>
          <p:nvPr/>
        </p:nvCxnSpPr>
        <p:spPr>
          <a:xfrm>
            <a:off x="1255523" y="4053012"/>
            <a:ext cx="525899"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E933EF57-B60B-7F9D-1834-C0567A9969AA}"/>
              </a:ext>
            </a:extLst>
          </p:cNvPr>
          <p:cNvSpPr txBox="1"/>
          <p:nvPr/>
        </p:nvSpPr>
        <p:spPr>
          <a:xfrm>
            <a:off x="5232963" y="2741606"/>
            <a:ext cx="2731538" cy="276999"/>
          </a:xfrm>
          <a:prstGeom prst="rect">
            <a:avLst/>
          </a:prstGeom>
          <a:noFill/>
        </p:spPr>
        <p:txBody>
          <a:bodyPr wrap="square" rtlCol="0">
            <a:spAutoFit/>
          </a:bodyPr>
          <a:lstStyle/>
          <a:p>
            <a:r>
              <a:rPr kumimoji="1" lang="en-US" altLang="ja-JP" sz="1200" dirty="0"/>
              <a:t>※</a:t>
            </a:r>
            <a:r>
              <a:rPr kumimoji="1" lang="ja-JP" altLang="en-US" sz="1200" dirty="0"/>
              <a:t>詳細は次ページ</a:t>
            </a:r>
          </a:p>
        </p:txBody>
      </p:sp>
    </p:spTree>
    <p:extLst>
      <p:ext uri="{BB962C8B-B14F-4D97-AF65-F5344CB8AC3E}">
        <p14:creationId xmlns:p14="http://schemas.microsoft.com/office/powerpoint/2010/main" val="2712496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descr="グラフ&#10;&#10;中程度の精度で自動的に生成された説明">
            <a:extLst>
              <a:ext uri="{FF2B5EF4-FFF2-40B4-BE49-F238E27FC236}">
                <a16:creationId xmlns:a16="http://schemas.microsoft.com/office/drawing/2014/main" id="{2555DDEA-5910-886B-FAA9-D14EEC62F85B}"/>
              </a:ext>
            </a:extLst>
          </p:cNvPr>
          <p:cNvPicPr>
            <a:picLocks noChangeAspect="1"/>
          </p:cNvPicPr>
          <p:nvPr/>
        </p:nvPicPr>
        <p:blipFill rotWithShape="1">
          <a:blip r:embed="rId3">
            <a:extLst>
              <a:ext uri="{28A0092B-C50C-407E-A947-70E740481C1C}">
                <a14:useLocalDpi xmlns:a14="http://schemas.microsoft.com/office/drawing/2010/main" val="0"/>
              </a:ext>
            </a:extLst>
          </a:blip>
          <a:srcRect l="10735" r="13785"/>
          <a:stretch/>
        </p:blipFill>
        <p:spPr>
          <a:xfrm>
            <a:off x="9460273" y="20780"/>
            <a:ext cx="2575678" cy="2559297"/>
          </a:xfrm>
          <a:prstGeom prst="rect">
            <a:avLst/>
          </a:prstGeom>
        </p:spPr>
      </p:pic>
      <p:pic>
        <p:nvPicPr>
          <p:cNvPr id="65" name="図 64" descr="グラフ&#10;&#10;自動的に生成された説明">
            <a:extLst>
              <a:ext uri="{FF2B5EF4-FFF2-40B4-BE49-F238E27FC236}">
                <a16:creationId xmlns:a16="http://schemas.microsoft.com/office/drawing/2014/main" id="{DE6E9F35-4617-FF58-DBDB-B34BBC7BC7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4544" y="4518339"/>
            <a:ext cx="3077456" cy="2308092"/>
          </a:xfrm>
          <a:prstGeom prst="rect">
            <a:avLst/>
          </a:prstGeom>
        </p:spPr>
      </p:pic>
      <p:pic>
        <p:nvPicPr>
          <p:cNvPr id="63" name="図 62" descr="グラフ, ダイアグラム&#10;&#10;自動的に生成された説明">
            <a:extLst>
              <a:ext uri="{FF2B5EF4-FFF2-40B4-BE49-F238E27FC236}">
                <a16:creationId xmlns:a16="http://schemas.microsoft.com/office/drawing/2014/main" id="{B74F33E9-B5B0-57A9-4DF0-6B78E33D47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0134" y="4480706"/>
            <a:ext cx="3077456" cy="2308092"/>
          </a:xfrm>
          <a:prstGeom prst="rect">
            <a:avLst/>
          </a:prstGeom>
        </p:spPr>
      </p:pic>
      <p:pic>
        <p:nvPicPr>
          <p:cNvPr id="61" name="図 60" descr="ダイアグラム&#10;&#10;自動的に生成された説明">
            <a:extLst>
              <a:ext uri="{FF2B5EF4-FFF2-40B4-BE49-F238E27FC236}">
                <a16:creationId xmlns:a16="http://schemas.microsoft.com/office/drawing/2014/main" id="{20BA94E6-E790-CFC1-599E-325125176E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9202" y="4428191"/>
            <a:ext cx="3077455" cy="2308092"/>
          </a:xfrm>
          <a:prstGeom prst="rect">
            <a:avLst/>
          </a:prstGeom>
        </p:spPr>
      </p:pic>
      <p:sp>
        <p:nvSpPr>
          <p:cNvPr id="15" name="コンテンツ プレースホルダー 15">
            <a:extLst>
              <a:ext uri="{FF2B5EF4-FFF2-40B4-BE49-F238E27FC236}">
                <a16:creationId xmlns:a16="http://schemas.microsoft.com/office/drawing/2014/main" id="{AB6D1928-BE7A-4EEB-CDEC-7A2F61419E8A}"/>
              </a:ext>
            </a:extLst>
          </p:cNvPr>
          <p:cNvSpPr txBox="1">
            <a:spLocks/>
          </p:cNvSpPr>
          <p:nvPr/>
        </p:nvSpPr>
        <p:spPr>
          <a:xfrm>
            <a:off x="0" y="3486905"/>
            <a:ext cx="11620072" cy="10225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a:lstStyle>
          <a:p>
            <a:pPr marL="285750" indent="-285750">
              <a:buFont typeface="Wingdings" panose="05000000000000000000" pitchFamily="2" charset="2"/>
              <a:buChar char="u"/>
            </a:pPr>
            <a:r>
              <a:rPr kumimoji="1" lang="ja-JP" altLang="en-US" sz="2000" dirty="0"/>
              <a:t>内容</a:t>
            </a:r>
            <a:endParaRPr kumimoji="1" lang="en-US" altLang="ja-JP" sz="2000" dirty="0"/>
          </a:p>
          <a:p>
            <a:pPr marL="285750" indent="-285750">
              <a:buFont typeface="Arial" panose="020B0604020202020204" pitchFamily="34" charset="0"/>
              <a:buChar char="•"/>
            </a:pPr>
            <a:r>
              <a:rPr lang="ja-JP" altLang="en-US" sz="1800" dirty="0"/>
              <a:t>金星大気大循環モデル </a:t>
            </a:r>
            <a:r>
              <a:rPr lang="en-US" altLang="ja-JP" sz="1800" dirty="0"/>
              <a:t>AFES-Venus</a:t>
            </a:r>
            <a:r>
              <a:rPr lang="ja-JP" altLang="en-US" sz="1800" dirty="0"/>
              <a:t> を用いて</a:t>
            </a:r>
            <a:r>
              <a:rPr lang="en-US" altLang="ja-JP" sz="1800" dirty="0"/>
              <a:t>,</a:t>
            </a:r>
            <a:r>
              <a:rPr lang="ja-JP" altLang="en-US" sz="1800" dirty="0"/>
              <a:t> 静的安定度の鉛直分布を次のように変化させ</a:t>
            </a:r>
            <a:r>
              <a:rPr lang="en-US" altLang="ja-JP" sz="1800" dirty="0"/>
              <a:t>,</a:t>
            </a:r>
            <a:r>
              <a:rPr lang="ja-JP" altLang="en-US" sz="1800" dirty="0"/>
              <a:t> それぞれの傾圧不安定への影響を調査した</a:t>
            </a:r>
            <a:endParaRPr lang="en-US" altLang="ja-JP" sz="1800" dirty="0"/>
          </a:p>
        </p:txBody>
      </p:sp>
      <p:sp>
        <p:nvSpPr>
          <p:cNvPr id="2" name="タイトル 1">
            <a:extLst>
              <a:ext uri="{FF2B5EF4-FFF2-40B4-BE49-F238E27FC236}">
                <a16:creationId xmlns:a16="http://schemas.microsoft.com/office/drawing/2014/main" id="{CF811076-9965-F550-9104-B56894CD5029}"/>
              </a:ext>
            </a:extLst>
          </p:cNvPr>
          <p:cNvSpPr>
            <a:spLocks noGrp="1"/>
          </p:cNvSpPr>
          <p:nvPr>
            <p:ph type="title"/>
          </p:nvPr>
        </p:nvSpPr>
        <p:spPr>
          <a:xfrm>
            <a:off x="0" y="0"/>
            <a:ext cx="9098973" cy="781050"/>
          </a:xfrm>
        </p:spPr>
        <p:txBody>
          <a:bodyPr/>
          <a:lstStyle/>
          <a:p>
            <a:r>
              <a:rPr lang="ja-JP" altLang="en-US" dirty="0"/>
              <a:t>３</a:t>
            </a:r>
            <a:r>
              <a:rPr lang="en-US" altLang="ja-JP" dirty="0"/>
              <a:t>. </a:t>
            </a:r>
            <a:r>
              <a:rPr lang="ja-JP" altLang="en-US" dirty="0"/>
              <a:t>研究の目的と内容</a:t>
            </a:r>
            <a:endParaRPr kumimoji="1" lang="ja-JP" altLang="en-US" dirty="0"/>
          </a:p>
        </p:txBody>
      </p:sp>
      <p:sp>
        <p:nvSpPr>
          <p:cNvPr id="16" name="コンテンツ プレースホルダー 15">
            <a:extLst>
              <a:ext uri="{FF2B5EF4-FFF2-40B4-BE49-F238E27FC236}">
                <a16:creationId xmlns:a16="http://schemas.microsoft.com/office/drawing/2014/main" id="{B3CF6AAC-BD7A-6F56-6DFC-0770C07E05CF}"/>
              </a:ext>
            </a:extLst>
          </p:cNvPr>
          <p:cNvSpPr>
            <a:spLocks noGrp="1"/>
          </p:cNvSpPr>
          <p:nvPr>
            <p:ph idx="1"/>
          </p:nvPr>
        </p:nvSpPr>
        <p:spPr>
          <a:xfrm>
            <a:off x="36800" y="781050"/>
            <a:ext cx="9720654" cy="2614510"/>
          </a:xfrm>
        </p:spPr>
        <p:txBody>
          <a:bodyPr>
            <a:normAutofit/>
          </a:bodyPr>
          <a:lstStyle/>
          <a:p>
            <a:pPr>
              <a:buFont typeface="Wingdings" panose="05000000000000000000" pitchFamily="2" charset="2"/>
              <a:buChar char="u"/>
            </a:pPr>
            <a:r>
              <a:rPr lang="ja-JP" altLang="en-US" sz="2000" dirty="0"/>
              <a:t>背景と目的</a:t>
            </a:r>
            <a:endParaRPr lang="en-US" altLang="ja-JP" sz="2000" dirty="0"/>
          </a:p>
          <a:p>
            <a:r>
              <a:rPr kumimoji="1" lang="en-US" altLang="ja-JP" sz="1800" dirty="0"/>
              <a:t>Kashimura et al. (</a:t>
            </a:r>
            <a:r>
              <a:rPr lang="en-US" altLang="ja-JP" sz="1800" dirty="0"/>
              <a:t>2019) :</a:t>
            </a:r>
            <a:r>
              <a:rPr lang="ja-JP" altLang="en-US" sz="1800" dirty="0"/>
              <a:t> </a:t>
            </a:r>
            <a:endParaRPr lang="en-US" altLang="ja-JP" sz="1800" dirty="0"/>
          </a:p>
          <a:p>
            <a:pPr marL="0" indent="0">
              <a:buNone/>
            </a:pPr>
            <a:r>
              <a:rPr lang="ja-JP" altLang="en-US" sz="1800" dirty="0"/>
              <a:t> </a:t>
            </a:r>
            <a:r>
              <a:rPr lang="en-US" altLang="ja-JP" sz="1800" dirty="0"/>
              <a:t>‐</a:t>
            </a:r>
            <a:r>
              <a:rPr lang="ja-JP" altLang="en-US" sz="1800" dirty="0"/>
              <a:t> </a:t>
            </a:r>
            <a:r>
              <a:rPr lang="en-US" altLang="ja-JP" sz="1800" dirty="0"/>
              <a:t>55-60</a:t>
            </a:r>
            <a:r>
              <a:rPr lang="ja-JP" altLang="en-US" sz="1800" dirty="0"/>
              <a:t> </a:t>
            </a:r>
            <a:r>
              <a:rPr lang="en-US" altLang="ja-JP" sz="1800" dirty="0"/>
              <a:t>km</a:t>
            </a:r>
            <a:r>
              <a:rPr lang="ja-JP" altLang="en-US" sz="1800" dirty="0"/>
              <a:t> </a:t>
            </a:r>
            <a:r>
              <a:rPr kumimoji="1" lang="ja-JP" altLang="en-US" sz="1800" dirty="0"/>
              <a:t>の層の静的安定度を </a:t>
            </a:r>
            <a:r>
              <a:rPr kumimoji="1" lang="en-US" altLang="ja-JP" sz="1800" dirty="0">
                <a:solidFill>
                  <a:srgbClr val="FF0000"/>
                </a:solidFill>
              </a:rPr>
              <a:t>0.1</a:t>
            </a:r>
            <a:r>
              <a:rPr kumimoji="1" lang="ja-JP" altLang="en-US" sz="1800" dirty="0">
                <a:solidFill>
                  <a:srgbClr val="FF0000"/>
                </a:solidFill>
              </a:rPr>
              <a:t> </a:t>
            </a:r>
            <a:r>
              <a:rPr kumimoji="1" lang="en-US" altLang="ja-JP" sz="1800" dirty="0">
                <a:solidFill>
                  <a:srgbClr val="FF0000"/>
                </a:solidFill>
              </a:rPr>
              <a:t>K/km</a:t>
            </a:r>
            <a:r>
              <a:rPr kumimoji="1" lang="en-US" altLang="ja-JP" sz="1800" dirty="0"/>
              <a:t>,</a:t>
            </a:r>
            <a:r>
              <a:rPr kumimoji="1" lang="ja-JP" altLang="en-US" sz="1800" dirty="0"/>
              <a:t> </a:t>
            </a:r>
            <a:r>
              <a:rPr lang="en-US" altLang="ja-JP" sz="1800" dirty="0">
                <a:solidFill>
                  <a:srgbClr val="FFC000"/>
                </a:solidFill>
              </a:rPr>
              <a:t>2.0 K/km</a:t>
            </a:r>
            <a:r>
              <a:rPr lang="en-US" altLang="ja-JP" sz="1800" dirty="0"/>
              <a:t>, </a:t>
            </a:r>
            <a:r>
              <a:rPr lang="en-US" altLang="ja-JP" sz="1800" dirty="0">
                <a:solidFill>
                  <a:srgbClr val="00B0F0"/>
                </a:solidFill>
              </a:rPr>
              <a:t>4.0 K/km</a:t>
            </a:r>
            <a:r>
              <a:rPr lang="ja-JP" altLang="en-US" sz="1800" dirty="0">
                <a:solidFill>
                  <a:srgbClr val="00B0F0"/>
                </a:solidFill>
              </a:rPr>
              <a:t> </a:t>
            </a:r>
            <a:r>
              <a:rPr lang="ja-JP" altLang="en-US" sz="1800" dirty="0"/>
              <a:t>に変化させ</a:t>
            </a:r>
            <a:r>
              <a:rPr lang="en-US" altLang="ja-JP" sz="1800" dirty="0"/>
              <a:t>,</a:t>
            </a:r>
            <a:r>
              <a:rPr lang="ja-JP" altLang="en-US" sz="1800" dirty="0"/>
              <a:t> 低安定度層の筋状構造への影響を調査した</a:t>
            </a:r>
            <a:r>
              <a:rPr lang="en-US" altLang="ja-JP" sz="1800" dirty="0"/>
              <a:t>.</a:t>
            </a:r>
            <a:r>
              <a:rPr lang="ja-JP" altLang="en-US" sz="1800" dirty="0"/>
              <a:t> </a:t>
            </a:r>
            <a:endParaRPr lang="en-US" altLang="ja-JP" sz="1800" dirty="0"/>
          </a:p>
          <a:p>
            <a:pPr marL="0" indent="0">
              <a:buNone/>
            </a:pPr>
            <a:r>
              <a:rPr lang="ja-JP" altLang="en-US" sz="1800" dirty="0"/>
              <a:t> </a:t>
            </a:r>
            <a:r>
              <a:rPr lang="en-US" altLang="ja-JP" sz="1800" dirty="0"/>
              <a:t>‐</a:t>
            </a:r>
            <a:r>
              <a:rPr lang="ja-JP" altLang="en-US" sz="1800" dirty="0"/>
              <a:t> </a:t>
            </a:r>
            <a:r>
              <a:rPr lang="ja-JP" altLang="en-US" sz="1800" b="1" u="sng" dirty="0"/>
              <a:t>低安定度層が存在しない場合には</a:t>
            </a:r>
            <a:r>
              <a:rPr lang="en-US" altLang="ja-JP" sz="1800" b="1" u="sng" dirty="0"/>
              <a:t>,</a:t>
            </a:r>
            <a:r>
              <a:rPr lang="ja-JP" altLang="en-US" sz="1800" b="1" u="sng" dirty="0"/>
              <a:t> 傾圧不安定は形成されなかった</a:t>
            </a:r>
            <a:endParaRPr lang="en-US" altLang="ja-JP" sz="1800" b="1" u="sng" dirty="0"/>
          </a:p>
          <a:p>
            <a:pPr marL="0" indent="0">
              <a:buNone/>
            </a:pPr>
            <a:r>
              <a:rPr lang="ja-JP" altLang="en-US" sz="1800" dirty="0"/>
              <a:t> </a:t>
            </a:r>
            <a:r>
              <a:rPr lang="en-US" altLang="ja-JP" sz="1800" dirty="0"/>
              <a:t>‐</a:t>
            </a:r>
            <a:r>
              <a:rPr lang="ja-JP" altLang="en-US" sz="1800" dirty="0"/>
              <a:t> 傾圧不安定に低安定度層が重要であることは分かったが</a:t>
            </a:r>
            <a:r>
              <a:rPr kumimoji="1" lang="en-US" altLang="ja-JP" sz="1800" dirty="0"/>
              <a:t>,</a:t>
            </a:r>
            <a:r>
              <a:rPr kumimoji="1" lang="ja-JP" altLang="en-US" sz="1800" dirty="0"/>
              <a:t> </a:t>
            </a:r>
            <a:r>
              <a:rPr lang="ja-JP" altLang="en-US" sz="1800" dirty="0"/>
              <a:t>傾圧不安定の安定度分布に対する依存性は不明</a:t>
            </a:r>
            <a:endParaRPr lang="en-US" altLang="ja-JP" sz="1800" dirty="0"/>
          </a:p>
          <a:p>
            <a:pPr marL="0" indent="0">
              <a:buNone/>
            </a:pPr>
            <a:endParaRPr lang="en-US" altLang="ja-JP" sz="1800" dirty="0"/>
          </a:p>
          <a:p>
            <a:pPr marL="0" indent="0">
              <a:buNone/>
            </a:pPr>
            <a:endParaRPr lang="en-US" altLang="ja-JP" sz="1800" dirty="0"/>
          </a:p>
          <a:p>
            <a:pPr marL="0" indent="0">
              <a:buNone/>
            </a:pPr>
            <a:endParaRPr kumimoji="1" lang="en-US" altLang="ja-JP" sz="1800" dirty="0"/>
          </a:p>
          <a:p>
            <a:endParaRPr lang="ja-JP" altLang="en-US" sz="1800" dirty="0"/>
          </a:p>
        </p:txBody>
      </p:sp>
      <p:sp>
        <p:nvSpPr>
          <p:cNvPr id="3" name="矢印: 右 2">
            <a:extLst>
              <a:ext uri="{FF2B5EF4-FFF2-40B4-BE49-F238E27FC236}">
                <a16:creationId xmlns:a16="http://schemas.microsoft.com/office/drawing/2014/main" id="{AE36D9A9-C4E4-1FA9-C7CA-0AA3D69CFC68}"/>
              </a:ext>
            </a:extLst>
          </p:cNvPr>
          <p:cNvSpPr/>
          <p:nvPr/>
        </p:nvSpPr>
        <p:spPr>
          <a:xfrm>
            <a:off x="369831" y="3109483"/>
            <a:ext cx="457199" cy="3238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EF2FFFE8-E957-6535-6127-CD7A16103693}"/>
              </a:ext>
            </a:extLst>
          </p:cNvPr>
          <p:cNvSpPr txBox="1"/>
          <p:nvPr/>
        </p:nvSpPr>
        <p:spPr>
          <a:xfrm>
            <a:off x="827030" y="3076086"/>
            <a:ext cx="9763124" cy="400110"/>
          </a:xfrm>
          <a:prstGeom prst="rect">
            <a:avLst/>
          </a:prstGeom>
          <a:noFill/>
        </p:spPr>
        <p:txBody>
          <a:bodyPr wrap="square" rtlCol="0">
            <a:spAutoFit/>
          </a:bodyPr>
          <a:lstStyle/>
          <a:p>
            <a:r>
              <a:rPr kumimoji="1" lang="ja-JP" altLang="en-US" sz="2000" b="1" dirty="0"/>
              <a:t>本研究の目的 </a:t>
            </a:r>
            <a:r>
              <a:rPr kumimoji="1" lang="en-US" altLang="ja-JP" sz="2000" b="1" dirty="0"/>
              <a:t>:</a:t>
            </a:r>
            <a:r>
              <a:rPr kumimoji="1" lang="ja-JP" altLang="en-US" sz="2000" b="1" dirty="0"/>
              <a:t> 安定度分布の傾圧不安定への影響を詳しく調査すること</a:t>
            </a:r>
          </a:p>
        </p:txBody>
      </p:sp>
      <p:sp>
        <p:nvSpPr>
          <p:cNvPr id="35" name="テキスト ボックス 34">
            <a:extLst>
              <a:ext uri="{FF2B5EF4-FFF2-40B4-BE49-F238E27FC236}">
                <a16:creationId xmlns:a16="http://schemas.microsoft.com/office/drawing/2014/main" id="{5F443A02-A9DC-49C3-7642-14F35D42C37F}"/>
              </a:ext>
            </a:extLst>
          </p:cNvPr>
          <p:cNvSpPr txBox="1"/>
          <p:nvPr/>
        </p:nvSpPr>
        <p:spPr>
          <a:xfrm>
            <a:off x="198293" y="4480353"/>
            <a:ext cx="1412341" cy="830997"/>
          </a:xfrm>
          <a:prstGeom prst="rect">
            <a:avLst/>
          </a:prstGeom>
          <a:noFill/>
        </p:spPr>
        <p:txBody>
          <a:bodyPr wrap="square" rtlCol="0">
            <a:spAutoFit/>
          </a:bodyPr>
          <a:lstStyle/>
          <a:p>
            <a:r>
              <a:rPr kumimoji="1" lang="ja-JP" altLang="en-US" sz="1600" dirty="0"/>
              <a:t>①低安定度層の安定度を負に変えた場合</a:t>
            </a:r>
          </a:p>
        </p:txBody>
      </p:sp>
      <p:sp>
        <p:nvSpPr>
          <p:cNvPr id="40" name="テキスト ボックス 39">
            <a:extLst>
              <a:ext uri="{FF2B5EF4-FFF2-40B4-BE49-F238E27FC236}">
                <a16:creationId xmlns:a16="http://schemas.microsoft.com/office/drawing/2014/main" id="{9A949990-0F6F-D4F4-BA79-C7DCF3089104}"/>
              </a:ext>
            </a:extLst>
          </p:cNvPr>
          <p:cNvSpPr txBox="1"/>
          <p:nvPr/>
        </p:nvSpPr>
        <p:spPr>
          <a:xfrm>
            <a:off x="4010494" y="4520086"/>
            <a:ext cx="1507702" cy="830997"/>
          </a:xfrm>
          <a:prstGeom prst="rect">
            <a:avLst/>
          </a:prstGeom>
          <a:noFill/>
        </p:spPr>
        <p:txBody>
          <a:bodyPr wrap="square" rtlCol="0">
            <a:spAutoFit/>
          </a:bodyPr>
          <a:lstStyle/>
          <a:p>
            <a:r>
              <a:rPr kumimoji="1" lang="ja-JP" altLang="en-US" sz="1600" dirty="0"/>
              <a:t>②低安定度層の厚さを変えた場合</a:t>
            </a:r>
            <a:endParaRPr kumimoji="1" lang="en-US" altLang="ja-JP" sz="1600" dirty="0"/>
          </a:p>
        </p:txBody>
      </p:sp>
      <p:sp>
        <p:nvSpPr>
          <p:cNvPr id="41" name="テキスト ボックス 40">
            <a:extLst>
              <a:ext uri="{FF2B5EF4-FFF2-40B4-BE49-F238E27FC236}">
                <a16:creationId xmlns:a16="http://schemas.microsoft.com/office/drawing/2014/main" id="{0B542CF2-E292-7017-FF8A-1A6551F1C8C0}"/>
              </a:ext>
            </a:extLst>
          </p:cNvPr>
          <p:cNvSpPr txBox="1"/>
          <p:nvPr/>
        </p:nvSpPr>
        <p:spPr>
          <a:xfrm>
            <a:off x="7918056" y="4480353"/>
            <a:ext cx="1776200" cy="1569660"/>
          </a:xfrm>
          <a:prstGeom prst="rect">
            <a:avLst/>
          </a:prstGeom>
          <a:noFill/>
        </p:spPr>
        <p:txBody>
          <a:bodyPr wrap="square" rtlCol="0">
            <a:spAutoFit/>
          </a:bodyPr>
          <a:lstStyle/>
          <a:p>
            <a:r>
              <a:rPr kumimoji="1" lang="ja-JP" altLang="en-US" sz="1600" dirty="0"/>
              <a:t>③低安定度層より下層の安定度を変えた場合</a:t>
            </a:r>
            <a:endParaRPr kumimoji="1" lang="en-US" altLang="ja-JP" sz="1600" dirty="0"/>
          </a:p>
          <a:p>
            <a:endParaRPr kumimoji="1" lang="en-US" altLang="ja-JP" sz="1600" dirty="0"/>
          </a:p>
          <a:p>
            <a:endParaRPr kumimoji="1" lang="en-US" altLang="ja-JP" sz="1600" dirty="0"/>
          </a:p>
          <a:p>
            <a:endParaRPr kumimoji="1" lang="en-US" altLang="ja-JP" sz="1600" dirty="0"/>
          </a:p>
        </p:txBody>
      </p:sp>
      <p:cxnSp>
        <p:nvCxnSpPr>
          <p:cNvPr id="46" name="直線コネクタ 45">
            <a:extLst>
              <a:ext uri="{FF2B5EF4-FFF2-40B4-BE49-F238E27FC236}">
                <a16:creationId xmlns:a16="http://schemas.microsoft.com/office/drawing/2014/main" id="{0C40DEB7-C544-B20E-211E-FAF6DB4763D7}"/>
              </a:ext>
            </a:extLst>
          </p:cNvPr>
          <p:cNvCxnSpPr>
            <a:cxnSpLocks/>
          </p:cNvCxnSpPr>
          <p:nvPr/>
        </p:nvCxnSpPr>
        <p:spPr>
          <a:xfrm>
            <a:off x="11245066" y="5444743"/>
            <a:ext cx="0" cy="109090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6BE7E71F-96FC-2503-805F-9F38A0111F9B}"/>
              </a:ext>
            </a:extLst>
          </p:cNvPr>
          <p:cNvCxnSpPr>
            <a:cxnSpLocks/>
          </p:cNvCxnSpPr>
          <p:nvPr/>
        </p:nvCxnSpPr>
        <p:spPr>
          <a:xfrm>
            <a:off x="10775324" y="5588736"/>
            <a:ext cx="0" cy="943232"/>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50" name="四角形: 角を丸くする 49">
            <a:extLst>
              <a:ext uri="{FF2B5EF4-FFF2-40B4-BE49-F238E27FC236}">
                <a16:creationId xmlns:a16="http://schemas.microsoft.com/office/drawing/2014/main" id="{873821E4-BCAE-FB45-3DC5-66F5E37CE0BD}"/>
              </a:ext>
            </a:extLst>
          </p:cNvPr>
          <p:cNvSpPr/>
          <p:nvPr/>
        </p:nvSpPr>
        <p:spPr>
          <a:xfrm>
            <a:off x="129953" y="4434691"/>
            <a:ext cx="3758051" cy="230809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012DC12D-CA07-AFAE-FC7D-DDAC89D3D675}"/>
              </a:ext>
            </a:extLst>
          </p:cNvPr>
          <p:cNvSpPr txBox="1"/>
          <p:nvPr/>
        </p:nvSpPr>
        <p:spPr>
          <a:xfrm>
            <a:off x="156257" y="5390032"/>
            <a:ext cx="1341546" cy="600164"/>
          </a:xfrm>
          <a:prstGeom prst="rect">
            <a:avLst/>
          </a:prstGeom>
          <a:noFill/>
        </p:spPr>
        <p:txBody>
          <a:bodyPr wrap="square" rtlCol="0">
            <a:spAutoFit/>
          </a:bodyPr>
          <a:lstStyle/>
          <a:p>
            <a:r>
              <a:rPr kumimoji="1" lang="en-US" altLang="ja-JP" sz="1100" dirty="0"/>
              <a:t>※</a:t>
            </a:r>
            <a:r>
              <a:rPr kumimoji="1" lang="ja-JP" altLang="en-US" sz="1100" dirty="0"/>
              <a:t>実際に実現される安定度は負にはならない</a:t>
            </a:r>
          </a:p>
        </p:txBody>
      </p:sp>
      <p:cxnSp>
        <p:nvCxnSpPr>
          <p:cNvPr id="22" name="直線コネクタ 21">
            <a:extLst>
              <a:ext uri="{FF2B5EF4-FFF2-40B4-BE49-F238E27FC236}">
                <a16:creationId xmlns:a16="http://schemas.microsoft.com/office/drawing/2014/main" id="{94CB8942-4330-1C6C-4463-18D4F6574822}"/>
              </a:ext>
            </a:extLst>
          </p:cNvPr>
          <p:cNvCxnSpPr>
            <a:cxnSpLocks/>
          </p:cNvCxnSpPr>
          <p:nvPr/>
        </p:nvCxnSpPr>
        <p:spPr>
          <a:xfrm flipV="1">
            <a:off x="10928338" y="539386"/>
            <a:ext cx="0" cy="37461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08DBB60E-5FCD-1522-E77B-BE3FE96E8540}"/>
              </a:ext>
            </a:extLst>
          </p:cNvPr>
          <p:cNvCxnSpPr>
            <a:cxnSpLocks/>
          </p:cNvCxnSpPr>
          <p:nvPr/>
        </p:nvCxnSpPr>
        <p:spPr>
          <a:xfrm flipV="1">
            <a:off x="11463789" y="408740"/>
            <a:ext cx="0" cy="65552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C399A6DC-79EB-1E96-4423-63D564FFDC69}"/>
              </a:ext>
            </a:extLst>
          </p:cNvPr>
          <p:cNvCxnSpPr>
            <a:cxnSpLocks/>
          </p:cNvCxnSpPr>
          <p:nvPr/>
        </p:nvCxnSpPr>
        <p:spPr>
          <a:xfrm flipV="1">
            <a:off x="10429970" y="655745"/>
            <a:ext cx="0" cy="1289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04E60198-D2AE-45C3-4D09-72980E62D929}"/>
              </a:ext>
            </a:extLst>
          </p:cNvPr>
          <p:cNvSpPr txBox="1"/>
          <p:nvPr/>
        </p:nvSpPr>
        <p:spPr>
          <a:xfrm>
            <a:off x="8489085" y="609672"/>
            <a:ext cx="1432755" cy="276999"/>
          </a:xfrm>
          <a:prstGeom prst="rect">
            <a:avLst/>
          </a:prstGeom>
          <a:noFill/>
        </p:spPr>
        <p:txBody>
          <a:bodyPr wrap="square" rtlCol="0">
            <a:spAutoFit/>
          </a:bodyPr>
          <a:lstStyle/>
          <a:p>
            <a:r>
              <a:rPr kumimoji="1" lang="ja-JP" altLang="en-US" sz="1200" b="1" dirty="0">
                <a:solidFill>
                  <a:srgbClr val="FF0000"/>
                </a:solidFill>
              </a:rPr>
              <a:t>低安定度層</a:t>
            </a:r>
          </a:p>
        </p:txBody>
      </p:sp>
      <p:sp>
        <p:nvSpPr>
          <p:cNvPr id="26" name="テキスト ボックス 25">
            <a:extLst>
              <a:ext uri="{FF2B5EF4-FFF2-40B4-BE49-F238E27FC236}">
                <a16:creationId xmlns:a16="http://schemas.microsoft.com/office/drawing/2014/main" id="{0A07F3BE-719E-03C9-506D-C55D1EB107C7}"/>
              </a:ext>
            </a:extLst>
          </p:cNvPr>
          <p:cNvSpPr txBox="1"/>
          <p:nvPr/>
        </p:nvSpPr>
        <p:spPr>
          <a:xfrm>
            <a:off x="11301678" y="1014627"/>
            <a:ext cx="796031" cy="261610"/>
          </a:xfrm>
          <a:prstGeom prst="rect">
            <a:avLst/>
          </a:prstGeom>
          <a:noFill/>
        </p:spPr>
        <p:txBody>
          <a:bodyPr wrap="square" rtlCol="0">
            <a:spAutoFit/>
          </a:bodyPr>
          <a:lstStyle/>
          <a:p>
            <a:r>
              <a:rPr kumimoji="1" lang="en-US" altLang="ja-JP" sz="1100" b="1" dirty="0">
                <a:solidFill>
                  <a:srgbClr val="00B0F0"/>
                </a:solidFill>
              </a:rPr>
              <a:t>4.0</a:t>
            </a:r>
            <a:r>
              <a:rPr kumimoji="1" lang="ja-JP" altLang="en-US" sz="1100" b="1" dirty="0">
                <a:solidFill>
                  <a:srgbClr val="00B0F0"/>
                </a:solidFill>
              </a:rPr>
              <a:t> </a:t>
            </a:r>
            <a:r>
              <a:rPr kumimoji="1" lang="en-US" altLang="ja-JP" sz="1100" b="1" dirty="0">
                <a:solidFill>
                  <a:srgbClr val="00B0F0"/>
                </a:solidFill>
              </a:rPr>
              <a:t>K/km</a:t>
            </a:r>
            <a:endParaRPr kumimoji="1" lang="ja-JP" altLang="en-US" sz="1100" b="1" dirty="0">
              <a:solidFill>
                <a:srgbClr val="00B0F0"/>
              </a:solidFill>
            </a:endParaRPr>
          </a:p>
        </p:txBody>
      </p:sp>
      <p:sp>
        <p:nvSpPr>
          <p:cNvPr id="27" name="テキスト ボックス 26">
            <a:extLst>
              <a:ext uri="{FF2B5EF4-FFF2-40B4-BE49-F238E27FC236}">
                <a16:creationId xmlns:a16="http://schemas.microsoft.com/office/drawing/2014/main" id="{36B82F94-453E-D82F-EFC1-537020ECD3C4}"/>
              </a:ext>
            </a:extLst>
          </p:cNvPr>
          <p:cNvSpPr txBox="1"/>
          <p:nvPr/>
        </p:nvSpPr>
        <p:spPr>
          <a:xfrm>
            <a:off x="10567404" y="899001"/>
            <a:ext cx="796031" cy="261610"/>
          </a:xfrm>
          <a:prstGeom prst="rect">
            <a:avLst/>
          </a:prstGeom>
          <a:noFill/>
        </p:spPr>
        <p:txBody>
          <a:bodyPr wrap="square" rtlCol="0">
            <a:spAutoFit/>
          </a:bodyPr>
          <a:lstStyle/>
          <a:p>
            <a:r>
              <a:rPr kumimoji="1" lang="en-US" altLang="ja-JP" sz="1100" b="1" dirty="0">
                <a:solidFill>
                  <a:srgbClr val="FFC000"/>
                </a:solidFill>
              </a:rPr>
              <a:t>2.0</a:t>
            </a:r>
            <a:r>
              <a:rPr kumimoji="1" lang="ja-JP" altLang="en-US" sz="1100" b="1" dirty="0">
                <a:solidFill>
                  <a:srgbClr val="FFC000"/>
                </a:solidFill>
              </a:rPr>
              <a:t> </a:t>
            </a:r>
            <a:r>
              <a:rPr kumimoji="1" lang="en-US" altLang="ja-JP" sz="1100" b="1" dirty="0">
                <a:solidFill>
                  <a:srgbClr val="FFC000"/>
                </a:solidFill>
              </a:rPr>
              <a:t>K/km</a:t>
            </a:r>
            <a:endParaRPr kumimoji="1" lang="ja-JP" altLang="en-US" sz="1100" b="1" dirty="0">
              <a:solidFill>
                <a:srgbClr val="FFC000"/>
              </a:solidFill>
            </a:endParaRPr>
          </a:p>
        </p:txBody>
      </p:sp>
      <p:sp>
        <p:nvSpPr>
          <p:cNvPr id="28" name="テキスト ボックス 27">
            <a:extLst>
              <a:ext uri="{FF2B5EF4-FFF2-40B4-BE49-F238E27FC236}">
                <a16:creationId xmlns:a16="http://schemas.microsoft.com/office/drawing/2014/main" id="{0C424DD6-D454-86FE-E7CC-A46220FF5934}"/>
              </a:ext>
            </a:extLst>
          </p:cNvPr>
          <p:cNvSpPr txBox="1"/>
          <p:nvPr/>
        </p:nvSpPr>
        <p:spPr>
          <a:xfrm>
            <a:off x="10031954" y="783375"/>
            <a:ext cx="796031" cy="261610"/>
          </a:xfrm>
          <a:prstGeom prst="rect">
            <a:avLst/>
          </a:prstGeom>
          <a:noFill/>
        </p:spPr>
        <p:txBody>
          <a:bodyPr wrap="square" rtlCol="0">
            <a:spAutoFit/>
          </a:bodyPr>
          <a:lstStyle/>
          <a:p>
            <a:r>
              <a:rPr kumimoji="1" lang="en-US" altLang="ja-JP" sz="1100" b="1" dirty="0">
                <a:solidFill>
                  <a:srgbClr val="FF0000"/>
                </a:solidFill>
              </a:rPr>
              <a:t>0.1</a:t>
            </a:r>
            <a:r>
              <a:rPr kumimoji="1" lang="ja-JP" altLang="en-US" sz="1100" b="1" dirty="0">
                <a:solidFill>
                  <a:srgbClr val="FF0000"/>
                </a:solidFill>
              </a:rPr>
              <a:t> </a:t>
            </a:r>
            <a:r>
              <a:rPr kumimoji="1" lang="en-US" altLang="ja-JP" sz="1100" b="1" dirty="0">
                <a:solidFill>
                  <a:srgbClr val="FF0000"/>
                </a:solidFill>
              </a:rPr>
              <a:t>K/km</a:t>
            </a:r>
            <a:endParaRPr kumimoji="1" lang="ja-JP" altLang="en-US" sz="1100" b="1" dirty="0">
              <a:solidFill>
                <a:srgbClr val="FF0000"/>
              </a:solidFill>
            </a:endParaRPr>
          </a:p>
        </p:txBody>
      </p:sp>
      <p:cxnSp>
        <p:nvCxnSpPr>
          <p:cNvPr id="31" name="直線矢印コネクタ 30">
            <a:extLst>
              <a:ext uri="{FF2B5EF4-FFF2-40B4-BE49-F238E27FC236}">
                <a16:creationId xmlns:a16="http://schemas.microsoft.com/office/drawing/2014/main" id="{13D10F34-6054-95C8-EC90-D9148C5F5F03}"/>
              </a:ext>
            </a:extLst>
          </p:cNvPr>
          <p:cNvCxnSpPr>
            <a:cxnSpLocks/>
          </p:cNvCxnSpPr>
          <p:nvPr/>
        </p:nvCxnSpPr>
        <p:spPr>
          <a:xfrm flipV="1">
            <a:off x="9423473" y="710968"/>
            <a:ext cx="881786" cy="2553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411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ダイアグラム&#10;&#10;自動的に生成された説明">
            <a:extLst>
              <a:ext uri="{FF2B5EF4-FFF2-40B4-BE49-F238E27FC236}">
                <a16:creationId xmlns:a16="http://schemas.microsoft.com/office/drawing/2014/main" id="{16EDF89A-7A4D-4043-84CA-71B4247D1C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6569" y="3345012"/>
            <a:ext cx="4287660" cy="3215746"/>
          </a:xfrm>
          <a:prstGeom prst="rect">
            <a:avLst/>
          </a:prstGeom>
        </p:spPr>
      </p:pic>
      <p:sp>
        <p:nvSpPr>
          <p:cNvPr id="2" name="タイトル 1">
            <a:extLst>
              <a:ext uri="{FF2B5EF4-FFF2-40B4-BE49-F238E27FC236}">
                <a16:creationId xmlns:a16="http://schemas.microsoft.com/office/drawing/2014/main" id="{CF811076-9965-F550-9104-B56894CD5029}"/>
              </a:ext>
            </a:extLst>
          </p:cNvPr>
          <p:cNvSpPr>
            <a:spLocks noGrp="1"/>
          </p:cNvSpPr>
          <p:nvPr>
            <p:ph type="title"/>
          </p:nvPr>
        </p:nvSpPr>
        <p:spPr>
          <a:xfrm>
            <a:off x="0" y="0"/>
            <a:ext cx="9098973" cy="781050"/>
          </a:xfrm>
        </p:spPr>
        <p:txBody>
          <a:bodyPr/>
          <a:lstStyle/>
          <a:p>
            <a:r>
              <a:rPr lang="ja-JP" altLang="en-US" dirty="0"/>
              <a:t>３</a:t>
            </a:r>
            <a:r>
              <a:rPr lang="en-US" altLang="ja-JP" dirty="0"/>
              <a:t>. </a:t>
            </a:r>
            <a:r>
              <a:rPr lang="ja-JP" altLang="en-US" dirty="0"/>
              <a:t>研究の目的と内容</a:t>
            </a:r>
            <a:endParaRPr kumimoji="1" lang="ja-JP" altLang="en-US" dirty="0"/>
          </a:p>
        </p:txBody>
      </p:sp>
      <p:sp>
        <p:nvSpPr>
          <p:cNvPr id="6" name="コンテンツ プレースホルダー 2">
            <a:extLst>
              <a:ext uri="{FF2B5EF4-FFF2-40B4-BE49-F238E27FC236}">
                <a16:creationId xmlns:a16="http://schemas.microsoft.com/office/drawing/2014/main" id="{98BD9CE6-7128-29D9-E6B8-AB02EF56AF67}"/>
              </a:ext>
            </a:extLst>
          </p:cNvPr>
          <p:cNvSpPr txBox="1">
            <a:spLocks/>
          </p:cNvSpPr>
          <p:nvPr/>
        </p:nvSpPr>
        <p:spPr>
          <a:xfrm>
            <a:off x="146189" y="781050"/>
            <a:ext cx="10515600" cy="43513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a:lstStyle>
          <a:p>
            <a:pPr>
              <a:buFont typeface="Wingdings" panose="05000000000000000000" pitchFamily="2" charset="2"/>
              <a:buChar char="n"/>
            </a:pPr>
            <a:r>
              <a:rPr kumimoji="1" lang="ja-JP" altLang="en-US" sz="2000" dirty="0"/>
              <a:t>低安定度層の安定度を負に変えた場合の実験の背景</a:t>
            </a:r>
            <a:endParaRPr lang="en-US" altLang="ja-JP" sz="2000" dirty="0"/>
          </a:p>
          <a:p>
            <a:pPr>
              <a:buFont typeface="Arial" panose="020B0604020202020204" pitchFamily="34" charset="0"/>
              <a:buChar char="•"/>
            </a:pPr>
            <a:r>
              <a:rPr kumimoji="1" lang="en-US" altLang="ja-JP" sz="1800" dirty="0"/>
              <a:t>Kashimura et al. (</a:t>
            </a:r>
            <a:r>
              <a:rPr lang="en-US" altLang="ja-JP" sz="1800" dirty="0"/>
              <a:t>2019) </a:t>
            </a:r>
            <a:r>
              <a:rPr lang="ja-JP" altLang="en-US" sz="1800" dirty="0"/>
              <a:t>で用いた低安定度層の安定度分布 </a:t>
            </a:r>
            <a:r>
              <a:rPr lang="en-US" altLang="ja-JP" sz="1800" dirty="0"/>
              <a:t>:</a:t>
            </a:r>
            <a:r>
              <a:rPr lang="ja-JP" altLang="en-US" sz="1800" dirty="0"/>
              <a:t> </a:t>
            </a:r>
            <a:endParaRPr lang="en-US" altLang="ja-JP" sz="1800" dirty="0"/>
          </a:p>
          <a:p>
            <a:pPr marL="0" indent="0">
              <a:buNone/>
            </a:pPr>
            <a:r>
              <a:rPr lang="ja-JP" altLang="en-US" sz="1800" dirty="0"/>
              <a:t> </a:t>
            </a:r>
            <a:r>
              <a:rPr lang="en-US" altLang="ja-JP" sz="1800" dirty="0"/>
              <a:t>‐</a:t>
            </a:r>
            <a:r>
              <a:rPr lang="ja-JP" altLang="en-US" sz="1800" dirty="0"/>
              <a:t> 低安定度層 </a:t>
            </a:r>
            <a:r>
              <a:rPr lang="en-US" altLang="ja-JP" sz="1800" dirty="0"/>
              <a:t>(55-60 km) </a:t>
            </a:r>
            <a:r>
              <a:rPr lang="ja-JP" altLang="en-US" sz="1800" dirty="0"/>
              <a:t>の安定度は </a:t>
            </a:r>
            <a:r>
              <a:rPr lang="en-US" altLang="ja-JP" sz="1800" dirty="0"/>
              <a:t>0.1</a:t>
            </a:r>
            <a:r>
              <a:rPr lang="ja-JP" altLang="en-US" sz="1800" dirty="0"/>
              <a:t> </a:t>
            </a:r>
            <a:r>
              <a:rPr lang="en-US" altLang="ja-JP" sz="1800" dirty="0"/>
              <a:t>K/km</a:t>
            </a:r>
            <a:r>
              <a:rPr lang="ja-JP" altLang="en-US" sz="1800" dirty="0"/>
              <a:t> に設定</a:t>
            </a:r>
            <a:endParaRPr lang="en-US" altLang="ja-JP" sz="1800" dirty="0"/>
          </a:p>
          <a:p>
            <a:pPr lvl="1">
              <a:buFont typeface="Wingdings" panose="05000000000000000000" pitchFamily="2" charset="2"/>
              <a:buChar char="ü"/>
            </a:pPr>
            <a:r>
              <a:rPr lang="ja-JP" altLang="en-US" sz="1800" dirty="0"/>
              <a:t>観測結果を反映した安定度</a:t>
            </a:r>
            <a:endParaRPr lang="en-US" altLang="ja-JP" sz="1800" dirty="0"/>
          </a:p>
          <a:p>
            <a:pPr marL="0" indent="0">
              <a:buFont typeface="Wingdings 2" pitchFamily="18" charset="2"/>
              <a:buNone/>
            </a:pPr>
            <a:endParaRPr lang="en-US" altLang="ja-JP" sz="1800" dirty="0"/>
          </a:p>
        </p:txBody>
      </p:sp>
      <p:pic>
        <p:nvPicPr>
          <p:cNvPr id="10" name="図 9" descr="ダイアグラム&#10;&#10;自動的に生成された説明">
            <a:extLst>
              <a:ext uri="{FF2B5EF4-FFF2-40B4-BE49-F238E27FC236}">
                <a16:creationId xmlns:a16="http://schemas.microsoft.com/office/drawing/2014/main" id="{0031ED1E-EF72-6ABD-F7DC-89EA4C69A91F}"/>
              </a:ext>
            </a:extLst>
          </p:cNvPr>
          <p:cNvPicPr>
            <a:picLocks noChangeAspect="1"/>
          </p:cNvPicPr>
          <p:nvPr/>
        </p:nvPicPr>
        <p:blipFill rotWithShape="1">
          <a:blip r:embed="rId4">
            <a:extLst>
              <a:ext uri="{28A0092B-C50C-407E-A947-70E740481C1C}">
                <a14:useLocalDpi xmlns:a14="http://schemas.microsoft.com/office/drawing/2010/main" val="0"/>
              </a:ext>
            </a:extLst>
          </a:blip>
          <a:srcRect r="69195"/>
          <a:stretch/>
        </p:blipFill>
        <p:spPr>
          <a:xfrm>
            <a:off x="146189" y="2228843"/>
            <a:ext cx="1944024" cy="4041228"/>
          </a:xfrm>
          <a:prstGeom prst="rect">
            <a:avLst/>
          </a:prstGeom>
        </p:spPr>
      </p:pic>
      <p:pic>
        <p:nvPicPr>
          <p:cNvPr id="11" name="図 10" descr="ダイアグラム&#10;&#10;自動的に生成された説明">
            <a:extLst>
              <a:ext uri="{FF2B5EF4-FFF2-40B4-BE49-F238E27FC236}">
                <a16:creationId xmlns:a16="http://schemas.microsoft.com/office/drawing/2014/main" id="{2490E814-2526-57C2-C544-2B7C5740B6F8}"/>
              </a:ext>
            </a:extLst>
          </p:cNvPr>
          <p:cNvPicPr>
            <a:picLocks noChangeAspect="1"/>
          </p:cNvPicPr>
          <p:nvPr/>
        </p:nvPicPr>
        <p:blipFill rotWithShape="1">
          <a:blip r:embed="rId4">
            <a:extLst>
              <a:ext uri="{28A0092B-C50C-407E-A947-70E740481C1C}">
                <a14:useLocalDpi xmlns:a14="http://schemas.microsoft.com/office/drawing/2010/main" val="0"/>
              </a:ext>
            </a:extLst>
          </a:blip>
          <a:srcRect l="39714" t="92703" r="33471"/>
          <a:stretch/>
        </p:blipFill>
        <p:spPr>
          <a:xfrm>
            <a:off x="608255" y="5975179"/>
            <a:ext cx="1692164" cy="294892"/>
          </a:xfrm>
          <a:prstGeom prst="rect">
            <a:avLst/>
          </a:prstGeom>
        </p:spPr>
      </p:pic>
      <p:sp>
        <p:nvSpPr>
          <p:cNvPr id="12" name="テキスト ボックス 11">
            <a:extLst>
              <a:ext uri="{FF2B5EF4-FFF2-40B4-BE49-F238E27FC236}">
                <a16:creationId xmlns:a16="http://schemas.microsoft.com/office/drawing/2014/main" id="{7DC48CFF-ABC0-14C3-3C4A-6D2F24472D27}"/>
              </a:ext>
            </a:extLst>
          </p:cNvPr>
          <p:cNvSpPr txBox="1"/>
          <p:nvPr/>
        </p:nvSpPr>
        <p:spPr>
          <a:xfrm>
            <a:off x="146189" y="6192020"/>
            <a:ext cx="5893208" cy="523220"/>
          </a:xfrm>
          <a:prstGeom prst="rect">
            <a:avLst/>
          </a:prstGeom>
          <a:noFill/>
        </p:spPr>
        <p:txBody>
          <a:bodyPr wrap="square" rtlCol="0">
            <a:spAutoFit/>
          </a:bodyPr>
          <a:lstStyle/>
          <a:p>
            <a:r>
              <a:rPr kumimoji="1" lang="en-US" altLang="ja-JP" sz="1400" dirty="0"/>
              <a:t>Kashimura et al. (</a:t>
            </a:r>
            <a:r>
              <a:rPr lang="en-US" altLang="ja-JP" sz="1400" dirty="0"/>
              <a:t>2019)</a:t>
            </a:r>
            <a:r>
              <a:rPr lang="ja-JP" altLang="en-US" sz="1400" dirty="0"/>
              <a:t> のコントロールランにおける静的安定度分布 </a:t>
            </a:r>
            <a:endParaRPr lang="en-US" altLang="ja-JP" sz="1400" dirty="0"/>
          </a:p>
          <a:p>
            <a:r>
              <a:rPr lang="en-US" altLang="ja-JP" sz="1400" dirty="0"/>
              <a:t>(Kashimura et al. 2019: Fig. 3a.)</a:t>
            </a:r>
            <a:endParaRPr lang="ja-JP" altLang="en-US" sz="1400" dirty="0"/>
          </a:p>
        </p:txBody>
      </p:sp>
      <p:sp>
        <p:nvSpPr>
          <p:cNvPr id="14" name="四角形: 角を丸くする 13">
            <a:extLst>
              <a:ext uri="{FF2B5EF4-FFF2-40B4-BE49-F238E27FC236}">
                <a16:creationId xmlns:a16="http://schemas.microsoft.com/office/drawing/2014/main" id="{977B39D3-CDA0-0597-56E3-0FFF36B41F2C}"/>
              </a:ext>
            </a:extLst>
          </p:cNvPr>
          <p:cNvSpPr/>
          <p:nvPr/>
        </p:nvSpPr>
        <p:spPr>
          <a:xfrm>
            <a:off x="427661" y="3183917"/>
            <a:ext cx="1662551" cy="46245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ACC9D055-64AE-689F-B8AB-151FF6992562}"/>
              </a:ext>
            </a:extLst>
          </p:cNvPr>
          <p:cNvSpPr txBox="1"/>
          <p:nvPr/>
        </p:nvSpPr>
        <p:spPr>
          <a:xfrm>
            <a:off x="2564524" y="3077748"/>
            <a:ext cx="2659117" cy="707886"/>
          </a:xfrm>
          <a:prstGeom prst="rect">
            <a:avLst/>
          </a:prstGeom>
          <a:noFill/>
        </p:spPr>
        <p:txBody>
          <a:bodyPr wrap="square" rtlCol="0">
            <a:spAutoFit/>
          </a:bodyPr>
          <a:lstStyle/>
          <a:p>
            <a:r>
              <a:rPr kumimoji="1" lang="ja-JP" altLang="en-US" sz="2000" dirty="0"/>
              <a:t>実現した安定度は設定した安定度よりも</a:t>
            </a:r>
            <a:r>
              <a:rPr kumimoji="1" lang="ja-JP" altLang="en-US" sz="2000" dirty="0">
                <a:solidFill>
                  <a:srgbClr val="FF0000"/>
                </a:solidFill>
              </a:rPr>
              <a:t>高い</a:t>
            </a:r>
          </a:p>
        </p:txBody>
      </p:sp>
      <p:cxnSp>
        <p:nvCxnSpPr>
          <p:cNvPr id="22" name="直線矢印コネクタ 21">
            <a:extLst>
              <a:ext uri="{FF2B5EF4-FFF2-40B4-BE49-F238E27FC236}">
                <a16:creationId xmlns:a16="http://schemas.microsoft.com/office/drawing/2014/main" id="{3A16322E-A0CC-82D5-EEA8-32F99B7B51CD}"/>
              </a:ext>
            </a:extLst>
          </p:cNvPr>
          <p:cNvCxnSpPr>
            <a:cxnSpLocks/>
            <a:endCxn id="14" idx="3"/>
          </p:cNvCxnSpPr>
          <p:nvPr/>
        </p:nvCxnSpPr>
        <p:spPr>
          <a:xfrm flipH="1">
            <a:off x="2090212" y="3415144"/>
            <a:ext cx="460581" cy="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矢印: 右 23">
            <a:extLst>
              <a:ext uri="{FF2B5EF4-FFF2-40B4-BE49-F238E27FC236}">
                <a16:creationId xmlns:a16="http://schemas.microsoft.com/office/drawing/2014/main" id="{B8726EAB-60A4-C130-4679-8A86871ADD0B}"/>
              </a:ext>
            </a:extLst>
          </p:cNvPr>
          <p:cNvSpPr/>
          <p:nvPr/>
        </p:nvSpPr>
        <p:spPr>
          <a:xfrm>
            <a:off x="5817476" y="2347373"/>
            <a:ext cx="557048" cy="9426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511C54BB-6855-F5B3-698F-E9EB4F513D56}"/>
              </a:ext>
            </a:extLst>
          </p:cNvPr>
          <p:cNvSpPr txBox="1"/>
          <p:nvPr/>
        </p:nvSpPr>
        <p:spPr>
          <a:xfrm>
            <a:off x="6523382" y="2507769"/>
            <a:ext cx="5405859" cy="707886"/>
          </a:xfrm>
          <a:prstGeom prst="rect">
            <a:avLst/>
          </a:prstGeom>
          <a:noFill/>
        </p:spPr>
        <p:txBody>
          <a:bodyPr wrap="square" rtlCol="0">
            <a:spAutoFit/>
          </a:bodyPr>
          <a:lstStyle/>
          <a:p>
            <a:pPr algn="just"/>
            <a:r>
              <a:rPr kumimoji="1" lang="ja-JP" altLang="en-US" sz="2000" dirty="0">
                <a:solidFill>
                  <a:srgbClr val="FF0000"/>
                </a:solidFill>
              </a:rPr>
              <a:t>低安定度層の安定度を負に設定することで実現される安定度が中立の値により近くなるのでは？</a:t>
            </a:r>
          </a:p>
        </p:txBody>
      </p:sp>
      <p:sp>
        <p:nvSpPr>
          <p:cNvPr id="32" name="四角形: 角を丸くする 31">
            <a:extLst>
              <a:ext uri="{FF2B5EF4-FFF2-40B4-BE49-F238E27FC236}">
                <a16:creationId xmlns:a16="http://schemas.microsoft.com/office/drawing/2014/main" id="{2A8DAB4B-31E4-0BB1-0391-36367439FA7E}"/>
              </a:ext>
            </a:extLst>
          </p:cNvPr>
          <p:cNvSpPr/>
          <p:nvPr/>
        </p:nvSpPr>
        <p:spPr>
          <a:xfrm>
            <a:off x="7884533" y="3931065"/>
            <a:ext cx="701116" cy="589660"/>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E57587FA-AFEF-3B85-A1F9-DF30A00C06B4}"/>
              </a:ext>
            </a:extLst>
          </p:cNvPr>
          <p:cNvSpPr txBox="1"/>
          <p:nvPr/>
        </p:nvSpPr>
        <p:spPr>
          <a:xfrm>
            <a:off x="6736363" y="4114230"/>
            <a:ext cx="1115632" cy="307777"/>
          </a:xfrm>
          <a:prstGeom prst="rect">
            <a:avLst/>
          </a:prstGeom>
          <a:noFill/>
        </p:spPr>
        <p:txBody>
          <a:bodyPr wrap="square" rtlCol="0">
            <a:spAutoFit/>
          </a:bodyPr>
          <a:lstStyle/>
          <a:p>
            <a:r>
              <a:rPr kumimoji="1" lang="ja-JP" altLang="en-US" sz="1400" b="1" dirty="0">
                <a:solidFill>
                  <a:srgbClr val="0070C0"/>
                </a:solidFill>
              </a:rPr>
              <a:t>負の安定度</a:t>
            </a:r>
          </a:p>
        </p:txBody>
      </p:sp>
      <p:sp>
        <p:nvSpPr>
          <p:cNvPr id="5" name="テキスト ボックス 4">
            <a:extLst>
              <a:ext uri="{FF2B5EF4-FFF2-40B4-BE49-F238E27FC236}">
                <a16:creationId xmlns:a16="http://schemas.microsoft.com/office/drawing/2014/main" id="{21E34146-DCEC-FEFA-09B0-A8A23CF7F1D6}"/>
              </a:ext>
            </a:extLst>
          </p:cNvPr>
          <p:cNvSpPr txBox="1"/>
          <p:nvPr/>
        </p:nvSpPr>
        <p:spPr>
          <a:xfrm>
            <a:off x="2090212" y="4772805"/>
            <a:ext cx="4972349" cy="584775"/>
          </a:xfrm>
          <a:prstGeom prst="rect">
            <a:avLst/>
          </a:prstGeom>
          <a:noFill/>
        </p:spPr>
        <p:txBody>
          <a:bodyPr wrap="square" rtlCol="0">
            <a:spAutoFit/>
          </a:bodyPr>
          <a:lstStyle/>
          <a:p>
            <a:r>
              <a:rPr kumimoji="1" lang="ja-JP" altLang="en-US" sz="1600" dirty="0"/>
              <a:t>破線 </a:t>
            </a:r>
            <a:r>
              <a:rPr kumimoji="1" lang="en-US" altLang="ja-JP" sz="1600" dirty="0"/>
              <a:t>: </a:t>
            </a:r>
            <a:r>
              <a:rPr kumimoji="1" lang="ja-JP" altLang="en-US" sz="1600" dirty="0"/>
              <a:t>ニュートン冷却の基準温度場の静的安定度</a:t>
            </a:r>
            <a:endParaRPr kumimoji="1" lang="en-US" altLang="ja-JP" sz="1600" dirty="0"/>
          </a:p>
          <a:p>
            <a:r>
              <a:rPr kumimoji="1" lang="ja-JP" altLang="en-US" sz="1600" dirty="0"/>
              <a:t>実線 </a:t>
            </a:r>
            <a:r>
              <a:rPr kumimoji="1" lang="en-US" altLang="ja-JP" sz="1600" dirty="0"/>
              <a:t>: </a:t>
            </a:r>
            <a:r>
              <a:rPr kumimoji="1" lang="ja-JP" altLang="en-US" sz="1600" dirty="0"/>
              <a:t>全球平均したシミュレーション大気の静的安定度</a:t>
            </a:r>
          </a:p>
        </p:txBody>
      </p:sp>
    </p:spTree>
    <p:extLst>
      <p:ext uri="{BB962C8B-B14F-4D97-AF65-F5344CB8AC3E}">
        <p14:creationId xmlns:p14="http://schemas.microsoft.com/office/powerpoint/2010/main" val="2434208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descr="グラフ, 棒グラフ&#10;&#10;自動的に生成された説明">
            <a:extLst>
              <a:ext uri="{FF2B5EF4-FFF2-40B4-BE49-F238E27FC236}">
                <a16:creationId xmlns:a16="http://schemas.microsoft.com/office/drawing/2014/main" id="{863E64F8-13D3-CEAB-C270-DC0F8CE6A407}"/>
              </a:ext>
            </a:extLst>
          </p:cNvPr>
          <p:cNvPicPr>
            <a:picLocks noChangeAspect="1"/>
          </p:cNvPicPr>
          <p:nvPr/>
        </p:nvPicPr>
        <p:blipFill rotWithShape="1">
          <a:blip r:embed="rId3">
            <a:extLst>
              <a:ext uri="{28A0092B-C50C-407E-A947-70E740481C1C}">
                <a14:useLocalDpi xmlns:a14="http://schemas.microsoft.com/office/drawing/2010/main" val="0"/>
              </a:ext>
            </a:extLst>
          </a:blip>
          <a:srcRect l="18284" t="15838" r="27187" b="14778"/>
          <a:stretch/>
        </p:blipFill>
        <p:spPr>
          <a:xfrm>
            <a:off x="9023819" y="818526"/>
            <a:ext cx="3098281" cy="2852189"/>
          </a:xfrm>
          <a:prstGeom prst="rect">
            <a:avLst/>
          </a:prstGeom>
        </p:spPr>
      </p:pic>
      <p:pic>
        <p:nvPicPr>
          <p:cNvPr id="13" name="図 12" descr="グラフ&#10;&#10;自動的に生成された説明">
            <a:extLst>
              <a:ext uri="{FF2B5EF4-FFF2-40B4-BE49-F238E27FC236}">
                <a16:creationId xmlns:a16="http://schemas.microsoft.com/office/drawing/2014/main" id="{72869EB5-F31F-E0C2-6471-61E865B6A120}"/>
              </a:ext>
            </a:extLst>
          </p:cNvPr>
          <p:cNvPicPr>
            <a:picLocks noChangeAspect="1"/>
          </p:cNvPicPr>
          <p:nvPr/>
        </p:nvPicPr>
        <p:blipFill rotWithShape="1">
          <a:blip r:embed="rId4">
            <a:extLst>
              <a:ext uri="{28A0092B-C50C-407E-A947-70E740481C1C}">
                <a14:useLocalDpi xmlns:a14="http://schemas.microsoft.com/office/drawing/2010/main" val="0"/>
              </a:ext>
            </a:extLst>
          </a:blip>
          <a:srcRect l="17977" t="15827" r="27567" b="14241"/>
          <a:stretch/>
        </p:blipFill>
        <p:spPr>
          <a:xfrm>
            <a:off x="9011489" y="3959012"/>
            <a:ext cx="3098281" cy="2878480"/>
          </a:xfrm>
          <a:prstGeom prst="rect">
            <a:avLst/>
          </a:prstGeom>
        </p:spPr>
      </p:pic>
      <p:sp>
        <p:nvSpPr>
          <p:cNvPr id="2" name="タイトル 1">
            <a:extLst>
              <a:ext uri="{FF2B5EF4-FFF2-40B4-BE49-F238E27FC236}">
                <a16:creationId xmlns:a16="http://schemas.microsoft.com/office/drawing/2014/main" id="{CF811076-9965-F550-9104-B56894CD5029}"/>
              </a:ext>
            </a:extLst>
          </p:cNvPr>
          <p:cNvSpPr>
            <a:spLocks noGrp="1"/>
          </p:cNvSpPr>
          <p:nvPr>
            <p:ph type="title"/>
          </p:nvPr>
        </p:nvSpPr>
        <p:spPr>
          <a:xfrm>
            <a:off x="0" y="0"/>
            <a:ext cx="9098973" cy="781050"/>
          </a:xfrm>
        </p:spPr>
        <p:txBody>
          <a:bodyPr/>
          <a:lstStyle/>
          <a:p>
            <a:r>
              <a:rPr lang="ja-JP" altLang="en-US" dirty="0"/>
              <a:t>４</a:t>
            </a:r>
            <a:r>
              <a:rPr lang="en-US" altLang="ja-JP" dirty="0"/>
              <a:t>.</a:t>
            </a:r>
            <a:r>
              <a:rPr lang="ja-JP" altLang="en-US" dirty="0"/>
              <a:t> 数値モデル </a:t>
            </a:r>
            <a:r>
              <a:rPr lang="en-US" altLang="ja-JP" dirty="0"/>
              <a:t>: AFES-Venus</a:t>
            </a:r>
            <a:endParaRPr kumimoji="1" lang="ja-JP" altLang="en-US" dirty="0"/>
          </a:p>
        </p:txBody>
      </p:sp>
      <p:sp>
        <p:nvSpPr>
          <p:cNvPr id="5" name="コンテンツ プレースホルダー 4">
            <a:extLst>
              <a:ext uri="{FF2B5EF4-FFF2-40B4-BE49-F238E27FC236}">
                <a16:creationId xmlns:a16="http://schemas.microsoft.com/office/drawing/2014/main" id="{8922BD78-EE9C-0425-6261-418AB085BB2E}"/>
              </a:ext>
            </a:extLst>
          </p:cNvPr>
          <p:cNvSpPr>
            <a:spLocks noGrp="1"/>
          </p:cNvSpPr>
          <p:nvPr>
            <p:ph idx="1"/>
          </p:nvPr>
        </p:nvSpPr>
        <p:spPr>
          <a:xfrm>
            <a:off x="162370" y="781051"/>
            <a:ext cx="11198357" cy="2167744"/>
          </a:xfrm>
        </p:spPr>
        <p:txBody>
          <a:bodyPr>
            <a:normAutofit lnSpcReduction="10000"/>
          </a:bodyPr>
          <a:lstStyle/>
          <a:p>
            <a:pPr>
              <a:buFont typeface="Wingdings" panose="05000000000000000000" pitchFamily="2" charset="2"/>
              <a:buChar char="u"/>
            </a:pPr>
            <a:r>
              <a:rPr lang="en-US" altLang="ja-JP" sz="2400" dirty="0"/>
              <a:t>AFES-Venus</a:t>
            </a:r>
            <a:r>
              <a:rPr lang="ja-JP" altLang="en-US" sz="2400" dirty="0"/>
              <a:t> とは</a:t>
            </a:r>
            <a:endParaRPr lang="en-US" altLang="ja-JP" sz="2400" dirty="0"/>
          </a:p>
          <a:p>
            <a:r>
              <a:rPr kumimoji="1" lang="ja-JP" altLang="en-US" sz="2000" dirty="0"/>
              <a:t>地球シミュレータ用</a:t>
            </a:r>
            <a:r>
              <a:rPr kumimoji="1" lang="ja-JP" altLang="en-US" sz="2000" dirty="0">
                <a:solidFill>
                  <a:schemeClr val="tx1"/>
                </a:solidFill>
              </a:rPr>
              <a:t>大気大循環モデル </a:t>
            </a:r>
            <a:r>
              <a:rPr kumimoji="1" lang="en-US" altLang="ja-JP" sz="2000" dirty="0"/>
              <a:t>(AFES)</a:t>
            </a:r>
            <a:r>
              <a:rPr kumimoji="1" lang="ja-JP" altLang="en-US" sz="2000" dirty="0"/>
              <a:t> の金星版</a:t>
            </a:r>
            <a:endParaRPr kumimoji="1" lang="en-US" altLang="ja-JP" sz="2000" dirty="0"/>
          </a:p>
          <a:p>
            <a:pPr lvl="1">
              <a:buFont typeface="Wingdings" panose="05000000000000000000" pitchFamily="2" charset="2"/>
              <a:buChar char="ü"/>
            </a:pPr>
            <a:r>
              <a:rPr lang="ja-JP" altLang="en-US" sz="1800" dirty="0"/>
              <a:t>大気大循環モデル ：全球の大気循環を計算するための数値モデル</a:t>
            </a:r>
            <a:endParaRPr kumimoji="1" lang="en-US" altLang="ja-JP" sz="1800" dirty="0"/>
          </a:p>
          <a:p>
            <a:pPr>
              <a:buFont typeface="Arial" panose="020B0604020202020204" pitchFamily="34" charset="0"/>
              <a:buChar char="•"/>
            </a:pPr>
            <a:r>
              <a:rPr kumimoji="1" lang="ja-JP" altLang="en-US" sz="2000" dirty="0"/>
              <a:t>金星大気を高解像度で</a:t>
            </a:r>
            <a:r>
              <a:rPr lang="ja-JP" altLang="en-US" sz="2000" dirty="0"/>
              <a:t>計算可能</a:t>
            </a:r>
            <a:endParaRPr lang="en-US" altLang="ja-JP" sz="2000" dirty="0"/>
          </a:p>
          <a:p>
            <a:pPr>
              <a:buFont typeface="Arial" panose="020B0604020202020204" pitchFamily="34" charset="0"/>
              <a:buChar char="•"/>
            </a:pPr>
            <a:r>
              <a:rPr kumimoji="1" lang="ja-JP" altLang="en-US" sz="2000" dirty="0"/>
              <a:t>高度 </a:t>
            </a:r>
            <a:r>
              <a:rPr kumimoji="1" lang="en-US" altLang="ja-JP" sz="2000" dirty="0"/>
              <a:t>55 km </a:t>
            </a:r>
            <a:r>
              <a:rPr kumimoji="1" lang="ja-JP" altLang="en-US" sz="2000" dirty="0"/>
              <a:t>付近の安定度を中立に近い値 </a:t>
            </a:r>
            <a:r>
              <a:rPr kumimoji="1" lang="en-US" altLang="ja-JP" sz="2000" dirty="0"/>
              <a:t>(0.1 K/km) </a:t>
            </a:r>
            <a:r>
              <a:rPr kumimoji="1" lang="ja-JP" altLang="en-US" sz="2000" dirty="0"/>
              <a:t>に設定</a:t>
            </a:r>
            <a:r>
              <a:rPr lang="ja-JP" altLang="en-US" sz="2000" dirty="0"/>
              <a:t> </a:t>
            </a:r>
            <a:r>
              <a:rPr lang="en-US" altLang="ja-JP" sz="2000" dirty="0"/>
              <a:t>(</a:t>
            </a:r>
            <a:r>
              <a:rPr lang="ja-JP" altLang="en-US" sz="2000" dirty="0"/>
              <a:t>低安定度層の導入</a:t>
            </a:r>
            <a:r>
              <a:rPr lang="en-US" altLang="ja-JP" sz="2000" dirty="0"/>
              <a:t>)</a:t>
            </a:r>
          </a:p>
          <a:p>
            <a:pPr>
              <a:buFont typeface="Arial" panose="020B0604020202020204" pitchFamily="34" charset="0"/>
              <a:buChar char="•"/>
            </a:pPr>
            <a:r>
              <a:rPr kumimoji="1" lang="ja-JP" altLang="en-US" sz="2000" dirty="0"/>
              <a:t>高度な放射計算</a:t>
            </a:r>
            <a:r>
              <a:rPr lang="ja-JP" altLang="en-US" sz="2000" dirty="0"/>
              <a:t>を簡素化</a:t>
            </a:r>
            <a:r>
              <a:rPr kumimoji="1" lang="en-US" altLang="ja-JP" sz="2000" dirty="0"/>
              <a:t>,</a:t>
            </a:r>
            <a:r>
              <a:rPr kumimoji="1" lang="ja-JP" altLang="en-US" sz="2000" dirty="0"/>
              <a:t> 雲過程</a:t>
            </a:r>
            <a:r>
              <a:rPr kumimoji="1" lang="en-US" altLang="ja-JP" sz="2000" dirty="0"/>
              <a:t>,</a:t>
            </a:r>
            <a:r>
              <a:rPr kumimoji="1" lang="ja-JP" altLang="en-US" sz="2000" dirty="0"/>
              <a:t> 光化学反応</a:t>
            </a:r>
            <a:r>
              <a:rPr kumimoji="1" lang="en-US" altLang="ja-JP" sz="2000" dirty="0"/>
              <a:t>,</a:t>
            </a:r>
            <a:r>
              <a:rPr kumimoji="1" lang="ja-JP" altLang="en-US" sz="2000" dirty="0"/>
              <a:t> 地形はない</a:t>
            </a:r>
            <a:endParaRPr lang="en-US" altLang="ja-JP" sz="2000" dirty="0"/>
          </a:p>
          <a:p>
            <a:endParaRPr lang="ja-JP" altLang="en-US" sz="1800" dirty="0"/>
          </a:p>
        </p:txBody>
      </p:sp>
      <p:sp>
        <p:nvSpPr>
          <p:cNvPr id="3" name="テキスト ボックス 2">
            <a:extLst>
              <a:ext uri="{FF2B5EF4-FFF2-40B4-BE49-F238E27FC236}">
                <a16:creationId xmlns:a16="http://schemas.microsoft.com/office/drawing/2014/main" id="{10A1DCC6-F06B-23F1-5FDF-FD8CC9726670}"/>
              </a:ext>
            </a:extLst>
          </p:cNvPr>
          <p:cNvSpPr txBox="1"/>
          <p:nvPr/>
        </p:nvSpPr>
        <p:spPr>
          <a:xfrm>
            <a:off x="162370" y="6378333"/>
            <a:ext cx="5725683" cy="261610"/>
          </a:xfrm>
          <a:prstGeom prst="rect">
            <a:avLst/>
          </a:prstGeom>
          <a:noFill/>
        </p:spPr>
        <p:txBody>
          <a:bodyPr wrap="square" rtlCol="0">
            <a:spAutoFit/>
          </a:bodyPr>
          <a:lstStyle/>
          <a:p>
            <a:r>
              <a:rPr kumimoji="1" lang="en-US" altLang="ja-JP" sz="1100" dirty="0"/>
              <a:t>※AFES</a:t>
            </a:r>
            <a:r>
              <a:rPr kumimoji="1" lang="ja-JP" altLang="en-US" sz="1100" dirty="0"/>
              <a:t>＝</a:t>
            </a:r>
            <a:r>
              <a:rPr kumimoji="1" lang="en-US" altLang="ja-JP" sz="1100" dirty="0"/>
              <a:t>Atmospheric GCM (General Circulation Model) for the Earth Simulator</a:t>
            </a:r>
          </a:p>
        </p:txBody>
      </p:sp>
      <p:sp>
        <p:nvSpPr>
          <p:cNvPr id="4" name="テキスト ボックス 3">
            <a:extLst>
              <a:ext uri="{FF2B5EF4-FFF2-40B4-BE49-F238E27FC236}">
                <a16:creationId xmlns:a16="http://schemas.microsoft.com/office/drawing/2014/main" id="{BE5B7E62-16B6-F114-4038-676E6F815024}"/>
              </a:ext>
            </a:extLst>
          </p:cNvPr>
          <p:cNvSpPr txBox="1"/>
          <p:nvPr/>
        </p:nvSpPr>
        <p:spPr>
          <a:xfrm>
            <a:off x="783598" y="3026412"/>
            <a:ext cx="8936926" cy="461665"/>
          </a:xfrm>
          <a:prstGeom prst="rect">
            <a:avLst/>
          </a:prstGeom>
          <a:noFill/>
        </p:spPr>
        <p:txBody>
          <a:bodyPr wrap="square" rtlCol="0">
            <a:spAutoFit/>
          </a:bodyPr>
          <a:lstStyle/>
          <a:p>
            <a:r>
              <a:rPr kumimoji="1" lang="ja-JP" altLang="en-US" sz="2400" u="sng" dirty="0">
                <a:solidFill>
                  <a:srgbClr val="FF0000"/>
                </a:solidFill>
              </a:rPr>
              <a:t>高い空間解像度と低安定度層の導入が </a:t>
            </a:r>
            <a:r>
              <a:rPr kumimoji="1" lang="en-US" altLang="ja-JP" sz="2400" u="sng" dirty="0">
                <a:solidFill>
                  <a:srgbClr val="FF0000"/>
                </a:solidFill>
              </a:rPr>
              <a:t>AFES-Venus</a:t>
            </a:r>
            <a:r>
              <a:rPr kumimoji="1" lang="ja-JP" altLang="en-US" sz="2400" u="sng" dirty="0">
                <a:solidFill>
                  <a:srgbClr val="FF0000"/>
                </a:solidFill>
              </a:rPr>
              <a:t> の大きな特徴</a:t>
            </a:r>
          </a:p>
        </p:txBody>
      </p:sp>
      <p:sp>
        <p:nvSpPr>
          <p:cNvPr id="6" name="矢印: 右 5">
            <a:extLst>
              <a:ext uri="{FF2B5EF4-FFF2-40B4-BE49-F238E27FC236}">
                <a16:creationId xmlns:a16="http://schemas.microsoft.com/office/drawing/2014/main" id="{548E38BF-5F77-4A9A-F613-C86368928EDB}"/>
              </a:ext>
            </a:extLst>
          </p:cNvPr>
          <p:cNvSpPr/>
          <p:nvPr/>
        </p:nvSpPr>
        <p:spPr>
          <a:xfrm>
            <a:off x="200510" y="3026412"/>
            <a:ext cx="595918" cy="40011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コンテンツ プレースホルダー 4">
            <a:extLst>
              <a:ext uri="{FF2B5EF4-FFF2-40B4-BE49-F238E27FC236}">
                <a16:creationId xmlns:a16="http://schemas.microsoft.com/office/drawing/2014/main" id="{5CBCBE8C-4913-709D-1762-19EACCF0E899}"/>
              </a:ext>
            </a:extLst>
          </p:cNvPr>
          <p:cNvSpPr txBox="1">
            <a:spLocks/>
          </p:cNvSpPr>
          <p:nvPr/>
        </p:nvSpPr>
        <p:spPr>
          <a:xfrm>
            <a:off x="162370" y="3841491"/>
            <a:ext cx="8850585" cy="26009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a:lstStyle>
          <a:p>
            <a:pPr>
              <a:buFont typeface="Wingdings" panose="05000000000000000000" pitchFamily="2" charset="2"/>
              <a:buChar char="n"/>
            </a:pPr>
            <a:r>
              <a:rPr kumimoji="1" lang="ja-JP" altLang="en-US" sz="2000" dirty="0"/>
              <a:t>支配方程式系 </a:t>
            </a:r>
            <a:r>
              <a:rPr kumimoji="1" lang="en-US" altLang="ja-JP" sz="2000" dirty="0"/>
              <a:t>: </a:t>
            </a:r>
            <a:r>
              <a:rPr kumimoji="1" lang="ja-JP" altLang="en-US" sz="2000" dirty="0"/>
              <a:t>全球 </a:t>
            </a:r>
            <a:r>
              <a:rPr kumimoji="1" lang="en-US" altLang="ja-JP" sz="2000" dirty="0"/>
              <a:t>3 </a:t>
            </a:r>
            <a:r>
              <a:rPr kumimoji="1" lang="ja-JP" altLang="en-US" sz="2000" dirty="0"/>
              <a:t>次元プリミティブ方程式</a:t>
            </a:r>
          </a:p>
          <a:p>
            <a:pPr>
              <a:buFont typeface="Wingdings" panose="05000000000000000000" pitchFamily="2" charset="2"/>
              <a:buChar char="n"/>
            </a:pPr>
            <a:r>
              <a:rPr kumimoji="1" lang="ja-JP" altLang="en-US" sz="2000" dirty="0"/>
              <a:t>初期条件 </a:t>
            </a:r>
            <a:r>
              <a:rPr kumimoji="1" lang="en-US" altLang="ja-JP" sz="2000" dirty="0"/>
              <a:t>: </a:t>
            </a:r>
            <a:r>
              <a:rPr kumimoji="1" lang="ja-JP" altLang="en-US" sz="2000" dirty="0"/>
              <a:t>理想化されたスーパーローテーション</a:t>
            </a:r>
            <a:r>
              <a:rPr kumimoji="1" lang="en-US" altLang="ja-JP" sz="2000" dirty="0"/>
              <a:t>,</a:t>
            </a:r>
            <a:r>
              <a:rPr kumimoji="1" lang="ja-JP" altLang="en-US" sz="2000" dirty="0"/>
              <a:t> ニュートン冷却の基準温度場</a:t>
            </a:r>
          </a:p>
          <a:p>
            <a:pPr>
              <a:buFont typeface="Wingdings" panose="05000000000000000000" pitchFamily="2" charset="2"/>
              <a:buChar char="n"/>
            </a:pPr>
            <a:r>
              <a:rPr kumimoji="1" lang="ja-JP" altLang="en-US" sz="2000" b="0" dirty="0"/>
              <a:t>加熱 </a:t>
            </a:r>
            <a:r>
              <a:rPr kumimoji="1" lang="en-US" altLang="ja-JP" sz="2000" b="0" dirty="0"/>
              <a:t>:</a:t>
            </a:r>
            <a:r>
              <a:rPr kumimoji="1" lang="ja-JP" altLang="en-US" sz="2000" b="0" dirty="0"/>
              <a:t> ニュートン冷却</a:t>
            </a:r>
            <a:r>
              <a:rPr kumimoji="1" lang="en-US" altLang="ja-JP" sz="2000" b="0" dirty="0"/>
              <a:t>,</a:t>
            </a:r>
            <a:r>
              <a:rPr kumimoji="1" lang="ja-JP" altLang="en-US" sz="2000" b="0" dirty="0"/>
              <a:t> 太陽放射による加熱</a:t>
            </a:r>
            <a:endParaRPr lang="en-US" altLang="ja-JP" sz="2000" dirty="0"/>
          </a:p>
          <a:p>
            <a:pPr>
              <a:buFont typeface="Wingdings" panose="05000000000000000000" pitchFamily="2" charset="2"/>
              <a:buChar char="n"/>
            </a:pPr>
            <a:r>
              <a:rPr kumimoji="1" lang="ja-JP" altLang="en-US" sz="2000" b="0" dirty="0"/>
              <a:t>スポンジ層</a:t>
            </a:r>
            <a:r>
              <a:rPr lang="en-US" altLang="ja-JP" sz="2000" dirty="0"/>
              <a:t> : </a:t>
            </a:r>
            <a:r>
              <a:rPr lang="ja-JP" altLang="en-US" sz="2000" dirty="0"/>
              <a:t>高度 </a:t>
            </a:r>
            <a:r>
              <a:rPr lang="en-US" altLang="ja-JP" sz="2000" dirty="0"/>
              <a:t>80 km </a:t>
            </a:r>
            <a:r>
              <a:rPr lang="ja-JP" altLang="en-US" sz="2000" dirty="0"/>
              <a:t>以上</a:t>
            </a:r>
            <a:endParaRPr kumimoji="1" lang="en-US" altLang="ja-JP" sz="2000" b="0" dirty="0"/>
          </a:p>
          <a:p>
            <a:pPr>
              <a:buFont typeface="Wingdings" panose="05000000000000000000" pitchFamily="2" charset="2"/>
              <a:buChar char="n"/>
            </a:pPr>
            <a:r>
              <a:rPr lang="ja-JP" altLang="en-US" sz="2000" dirty="0"/>
              <a:t>自転の向きは地球と同じ向き</a:t>
            </a:r>
            <a:endParaRPr kumimoji="1" lang="en-US" altLang="ja-JP" sz="2000" b="0" dirty="0"/>
          </a:p>
          <a:p>
            <a:pPr>
              <a:buFont typeface="Wingdings" panose="05000000000000000000" pitchFamily="2" charset="2"/>
              <a:buChar char="n"/>
            </a:pPr>
            <a:endParaRPr kumimoji="1" lang="en-US" altLang="ja-JP" sz="1800" b="0" dirty="0"/>
          </a:p>
          <a:p>
            <a:endParaRPr lang="ja-JP" altLang="en-US" sz="1800" dirty="0"/>
          </a:p>
        </p:txBody>
      </p:sp>
      <p:sp>
        <p:nvSpPr>
          <p:cNvPr id="14" name="テキスト ボックス 13">
            <a:extLst>
              <a:ext uri="{FF2B5EF4-FFF2-40B4-BE49-F238E27FC236}">
                <a16:creationId xmlns:a16="http://schemas.microsoft.com/office/drawing/2014/main" id="{D9824A5D-5E0E-3281-CFE5-3254F815D680}"/>
              </a:ext>
            </a:extLst>
          </p:cNvPr>
          <p:cNvSpPr txBox="1"/>
          <p:nvPr/>
        </p:nvSpPr>
        <p:spPr>
          <a:xfrm>
            <a:off x="9762564" y="3637486"/>
            <a:ext cx="1706831" cy="369332"/>
          </a:xfrm>
          <a:prstGeom prst="rect">
            <a:avLst/>
          </a:prstGeom>
          <a:noFill/>
        </p:spPr>
        <p:txBody>
          <a:bodyPr wrap="square" rtlCol="0">
            <a:spAutoFit/>
          </a:bodyPr>
          <a:lstStyle/>
          <a:p>
            <a:r>
              <a:rPr kumimoji="1" lang="ja-JP" altLang="en-US" dirty="0"/>
              <a:t>初期の東西流</a:t>
            </a:r>
          </a:p>
        </p:txBody>
      </p:sp>
      <p:sp>
        <p:nvSpPr>
          <p:cNvPr id="16" name="正方形/長方形 15">
            <a:extLst>
              <a:ext uri="{FF2B5EF4-FFF2-40B4-BE49-F238E27FC236}">
                <a16:creationId xmlns:a16="http://schemas.microsoft.com/office/drawing/2014/main" id="{2CFB0302-1D83-A474-6FFA-7A11392595E6}"/>
              </a:ext>
            </a:extLst>
          </p:cNvPr>
          <p:cNvSpPr/>
          <p:nvPr/>
        </p:nvSpPr>
        <p:spPr>
          <a:xfrm>
            <a:off x="9421950" y="4015001"/>
            <a:ext cx="2261740" cy="806643"/>
          </a:xfrm>
          <a:prstGeom prst="rect">
            <a:avLst/>
          </a:prstGeom>
          <a:solidFill>
            <a:srgbClr val="0070C0">
              <a:alpha val="28000"/>
            </a:srgbClr>
          </a:solidFill>
          <a:effectLst>
            <a:glow>
              <a:schemeClr val="accent1"/>
            </a:glow>
            <a:outerShdw sx="1000" sy="1000" algn="ctr" rotWithShape="0">
              <a:srgbClr val="000000"/>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68155530-F0F5-1208-F569-2D1E28416EF2}"/>
              </a:ext>
            </a:extLst>
          </p:cNvPr>
          <p:cNvSpPr txBox="1"/>
          <p:nvPr/>
        </p:nvSpPr>
        <p:spPr>
          <a:xfrm>
            <a:off x="10004179" y="4223368"/>
            <a:ext cx="1287624" cy="338554"/>
          </a:xfrm>
          <a:prstGeom prst="rect">
            <a:avLst/>
          </a:prstGeom>
          <a:noFill/>
        </p:spPr>
        <p:txBody>
          <a:bodyPr wrap="square" rtlCol="0">
            <a:spAutoFit/>
          </a:bodyPr>
          <a:lstStyle/>
          <a:p>
            <a:r>
              <a:rPr kumimoji="1" lang="ja-JP" altLang="en-US" sz="1600" dirty="0"/>
              <a:t>スポンジ層</a:t>
            </a:r>
          </a:p>
        </p:txBody>
      </p:sp>
      <p:sp>
        <p:nvSpPr>
          <p:cNvPr id="22" name="正方形/長方形 21">
            <a:extLst>
              <a:ext uri="{FF2B5EF4-FFF2-40B4-BE49-F238E27FC236}">
                <a16:creationId xmlns:a16="http://schemas.microsoft.com/office/drawing/2014/main" id="{4290398D-D687-887D-9369-177D874E5480}"/>
              </a:ext>
            </a:extLst>
          </p:cNvPr>
          <p:cNvSpPr/>
          <p:nvPr/>
        </p:nvSpPr>
        <p:spPr>
          <a:xfrm>
            <a:off x="9415856" y="874515"/>
            <a:ext cx="2261740" cy="806643"/>
          </a:xfrm>
          <a:prstGeom prst="rect">
            <a:avLst/>
          </a:prstGeom>
          <a:solidFill>
            <a:srgbClr val="0070C0">
              <a:alpha val="28000"/>
            </a:srgbClr>
          </a:solidFill>
          <a:effectLst>
            <a:glow>
              <a:schemeClr val="accent1"/>
            </a:glow>
            <a:outerShdw sx="1000" sy="1000" algn="ctr" rotWithShape="0">
              <a:srgbClr val="000000"/>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3B539F6C-660D-E6A6-58C0-CC440879B6DB}"/>
              </a:ext>
            </a:extLst>
          </p:cNvPr>
          <p:cNvSpPr txBox="1"/>
          <p:nvPr/>
        </p:nvSpPr>
        <p:spPr>
          <a:xfrm>
            <a:off x="9970734" y="1108559"/>
            <a:ext cx="1287624" cy="338554"/>
          </a:xfrm>
          <a:prstGeom prst="rect">
            <a:avLst/>
          </a:prstGeom>
          <a:noFill/>
        </p:spPr>
        <p:txBody>
          <a:bodyPr wrap="square" rtlCol="0">
            <a:spAutoFit/>
          </a:bodyPr>
          <a:lstStyle/>
          <a:p>
            <a:r>
              <a:rPr kumimoji="1" lang="ja-JP" altLang="en-US" sz="1600" dirty="0"/>
              <a:t>スポンジ層</a:t>
            </a:r>
          </a:p>
        </p:txBody>
      </p:sp>
      <p:sp>
        <p:nvSpPr>
          <p:cNvPr id="24" name="テキスト ボックス 23">
            <a:extLst>
              <a:ext uri="{FF2B5EF4-FFF2-40B4-BE49-F238E27FC236}">
                <a16:creationId xmlns:a16="http://schemas.microsoft.com/office/drawing/2014/main" id="{CB829076-E8E8-DF4E-9E6F-E509712C9009}"/>
              </a:ext>
            </a:extLst>
          </p:cNvPr>
          <p:cNvSpPr txBox="1"/>
          <p:nvPr/>
        </p:nvSpPr>
        <p:spPr>
          <a:xfrm>
            <a:off x="9608890" y="519708"/>
            <a:ext cx="2061680" cy="369332"/>
          </a:xfrm>
          <a:prstGeom prst="rect">
            <a:avLst/>
          </a:prstGeom>
          <a:noFill/>
        </p:spPr>
        <p:txBody>
          <a:bodyPr wrap="square" rtlCol="0">
            <a:spAutoFit/>
          </a:bodyPr>
          <a:lstStyle/>
          <a:p>
            <a:r>
              <a:rPr kumimoji="1" lang="ja-JP" altLang="en-US" dirty="0"/>
              <a:t>初期の温度分布</a:t>
            </a:r>
          </a:p>
        </p:txBody>
      </p:sp>
    </p:spTree>
    <p:extLst>
      <p:ext uri="{BB962C8B-B14F-4D97-AF65-F5344CB8AC3E}">
        <p14:creationId xmlns:p14="http://schemas.microsoft.com/office/powerpoint/2010/main" val="1718440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ダイアグラム&#10;&#10;自動的に生成された説明">
            <a:extLst>
              <a:ext uri="{FF2B5EF4-FFF2-40B4-BE49-F238E27FC236}">
                <a16:creationId xmlns:a16="http://schemas.microsoft.com/office/drawing/2014/main" id="{15E7A543-51D0-C4A8-CAF3-DDC8B4CD6A3C}"/>
              </a:ext>
            </a:extLst>
          </p:cNvPr>
          <p:cNvPicPr>
            <a:picLocks noChangeAspect="1"/>
          </p:cNvPicPr>
          <p:nvPr/>
        </p:nvPicPr>
        <p:blipFill rotWithShape="1">
          <a:blip r:embed="rId3">
            <a:extLst>
              <a:ext uri="{28A0092B-C50C-407E-A947-70E740481C1C}">
                <a14:useLocalDpi xmlns:a14="http://schemas.microsoft.com/office/drawing/2010/main" val="0"/>
              </a:ext>
            </a:extLst>
          </a:blip>
          <a:srcRect r="10428"/>
          <a:stretch/>
        </p:blipFill>
        <p:spPr>
          <a:xfrm>
            <a:off x="6521189" y="1357607"/>
            <a:ext cx="5274172" cy="4416131"/>
          </a:xfrm>
          <a:prstGeom prst="rect">
            <a:avLst/>
          </a:prstGeom>
        </p:spPr>
      </p:pic>
      <p:sp>
        <p:nvSpPr>
          <p:cNvPr id="2" name="タイトル 1">
            <a:extLst>
              <a:ext uri="{FF2B5EF4-FFF2-40B4-BE49-F238E27FC236}">
                <a16:creationId xmlns:a16="http://schemas.microsoft.com/office/drawing/2014/main" id="{CF811076-9965-F550-9104-B56894CD5029}"/>
              </a:ext>
            </a:extLst>
          </p:cNvPr>
          <p:cNvSpPr>
            <a:spLocks noGrp="1"/>
          </p:cNvSpPr>
          <p:nvPr>
            <p:ph type="title"/>
          </p:nvPr>
        </p:nvSpPr>
        <p:spPr>
          <a:xfrm>
            <a:off x="0" y="0"/>
            <a:ext cx="9098973" cy="781050"/>
          </a:xfrm>
        </p:spPr>
        <p:txBody>
          <a:bodyPr/>
          <a:lstStyle/>
          <a:p>
            <a:r>
              <a:rPr lang="ja-JP" altLang="en-US" dirty="0"/>
              <a:t>５</a:t>
            </a:r>
            <a:r>
              <a:rPr lang="en-US" altLang="ja-JP" dirty="0"/>
              <a:t>.</a:t>
            </a:r>
            <a:r>
              <a:rPr lang="ja-JP" altLang="en-US" dirty="0"/>
              <a:t> 計算設定</a:t>
            </a:r>
            <a:endParaRPr kumimoji="1" lang="ja-JP" altLang="en-US" dirty="0"/>
          </a:p>
        </p:txBody>
      </p:sp>
      <mc:AlternateContent xmlns:mc="http://schemas.openxmlformats.org/markup-compatibility/2006" xmlns:a14="http://schemas.microsoft.com/office/drawing/2010/main">
        <mc:Choice Requires="a14">
          <p:sp>
            <p:nvSpPr>
              <p:cNvPr id="6" name="コンテンツ プレースホルダー 5">
                <a:extLst>
                  <a:ext uri="{FF2B5EF4-FFF2-40B4-BE49-F238E27FC236}">
                    <a16:creationId xmlns:a16="http://schemas.microsoft.com/office/drawing/2014/main" id="{E7A26706-20C9-2A1D-A57F-99EE5D256889}"/>
                  </a:ext>
                </a:extLst>
              </p:cNvPr>
              <p:cNvSpPr>
                <a:spLocks noGrp="1"/>
              </p:cNvSpPr>
              <p:nvPr>
                <p:ph idx="1"/>
              </p:nvPr>
            </p:nvSpPr>
            <p:spPr>
              <a:xfrm>
                <a:off x="111702" y="781050"/>
                <a:ext cx="10515600" cy="5492159"/>
              </a:xfrm>
            </p:spPr>
            <p:txBody>
              <a:bodyPr/>
              <a:lstStyle/>
              <a:p>
                <a:pPr>
                  <a:buFont typeface="Wingdings" panose="05000000000000000000" pitchFamily="2" charset="2"/>
                  <a:buChar char="u"/>
                </a:pPr>
                <a:r>
                  <a:rPr kumimoji="1" lang="ja-JP" altLang="en-US" sz="2400" dirty="0"/>
                  <a:t>空間解像度</a:t>
                </a:r>
                <a:endParaRPr kumimoji="1" lang="en-US" altLang="ja-JP" sz="2400" dirty="0"/>
              </a:p>
              <a:p>
                <a:pPr marL="0" indent="0">
                  <a:buNone/>
                </a:pPr>
                <a:r>
                  <a:rPr lang="ja-JP" altLang="en-US" sz="2000" dirty="0"/>
                  <a:t> </a:t>
                </a:r>
                <a:r>
                  <a:rPr lang="en-US" altLang="ja-JP" sz="2000" dirty="0"/>
                  <a:t>-</a:t>
                </a:r>
                <a:r>
                  <a:rPr lang="ja-JP" altLang="en-US" sz="2000" dirty="0"/>
                  <a:t> </a:t>
                </a:r>
                <a:r>
                  <a:rPr kumimoji="1" lang="ja-JP" altLang="en-US" sz="2000" dirty="0"/>
                  <a:t>切断波数 </a:t>
                </a:r>
                <a:r>
                  <a:rPr kumimoji="1" lang="en-US" altLang="ja-JP" sz="2000" dirty="0"/>
                  <a:t>:</a:t>
                </a:r>
                <a:r>
                  <a:rPr lang="ja-JP" altLang="en-US" sz="2000" dirty="0"/>
                  <a:t> </a:t>
                </a:r>
                <a:r>
                  <a:rPr lang="en-US" altLang="ja-JP" sz="2000" dirty="0"/>
                  <a:t>T63</a:t>
                </a:r>
                <a:r>
                  <a:rPr lang="ja-JP" altLang="en-US" sz="2000" dirty="0"/>
                  <a:t> </a:t>
                </a:r>
                <a:r>
                  <a:rPr lang="en-US" altLang="ja-JP" sz="2000" dirty="0"/>
                  <a:t>(</a:t>
                </a:r>
                <a:r>
                  <a:rPr lang="ja-JP" altLang="en-US" sz="2000" dirty="0"/>
                  <a:t>水平約 </a:t>
                </a:r>
                <a14:m>
                  <m:oMath xmlns:m="http://schemas.openxmlformats.org/officeDocument/2006/math">
                    <m:sSup>
                      <m:sSupPr>
                        <m:ctrlPr>
                          <a:rPr lang="en-US" altLang="ja-JP" sz="2000" b="0" i="1" smtClean="0">
                            <a:latin typeface="Cambria Math" panose="02040503050406030204" pitchFamily="18" charset="0"/>
                          </a:rPr>
                        </m:ctrlPr>
                      </m:sSupPr>
                      <m:e>
                        <m:r>
                          <a:rPr lang="en-US" altLang="ja-JP" sz="2000" b="0" i="1" smtClean="0">
                            <a:latin typeface="Cambria Math" panose="02040503050406030204" pitchFamily="18" charset="0"/>
                          </a:rPr>
                          <m:t>1.9</m:t>
                        </m:r>
                      </m:e>
                      <m:sup>
                        <m:r>
                          <a:rPr lang="en-US" altLang="ja-JP" sz="2000" b="0" i="1" smtClean="0">
                            <a:latin typeface="Cambria Math" panose="02040503050406030204" pitchFamily="18" charset="0"/>
                          </a:rPr>
                          <m:t>∘</m:t>
                        </m:r>
                      </m:sup>
                    </m:sSup>
                    <m:r>
                      <a:rPr lang="en-US" altLang="ja-JP" sz="2000" b="0" i="1" smtClean="0">
                        <a:latin typeface="Cambria Math" panose="02040503050406030204" pitchFamily="18" charset="0"/>
                      </a:rPr>
                      <m:t>×</m:t>
                    </m:r>
                    <m:sSup>
                      <m:sSupPr>
                        <m:ctrlPr>
                          <a:rPr lang="en-US" altLang="ja-JP" sz="2000" b="0" i="1" smtClean="0">
                            <a:latin typeface="Cambria Math" panose="02040503050406030204" pitchFamily="18" charset="0"/>
                          </a:rPr>
                        </m:ctrlPr>
                      </m:sSupPr>
                      <m:e>
                        <m:r>
                          <a:rPr lang="en-US" altLang="ja-JP" sz="2000" b="0" i="1" smtClean="0">
                            <a:latin typeface="Cambria Math" panose="02040503050406030204" pitchFamily="18" charset="0"/>
                          </a:rPr>
                          <m:t>1.9</m:t>
                        </m:r>
                      </m:e>
                      <m:sup>
                        <m:r>
                          <a:rPr lang="en-US" altLang="ja-JP" sz="2000" b="0" i="1" smtClean="0">
                            <a:latin typeface="Cambria Math" panose="02040503050406030204" pitchFamily="18" charset="0"/>
                          </a:rPr>
                          <m:t>∘</m:t>
                        </m:r>
                      </m:sup>
                    </m:sSup>
                  </m:oMath>
                </a14:m>
                <a:r>
                  <a:rPr lang="ja-JP" altLang="en-US" sz="2000" dirty="0"/>
                  <a:t> 格子</a:t>
                </a:r>
                <a:r>
                  <a:rPr lang="en-US" altLang="ja-JP" sz="2000" dirty="0"/>
                  <a:t>)</a:t>
                </a:r>
              </a:p>
              <a:p>
                <a:pPr marL="0" indent="0">
                  <a:buNone/>
                </a:pPr>
                <a:r>
                  <a:rPr kumimoji="1" lang="ja-JP" altLang="en-US" sz="2000" dirty="0"/>
                  <a:t> </a:t>
                </a:r>
                <a:r>
                  <a:rPr kumimoji="1" lang="en-US" altLang="ja-JP" sz="2000" dirty="0"/>
                  <a:t>‐</a:t>
                </a:r>
                <a:r>
                  <a:rPr kumimoji="1" lang="ja-JP" altLang="en-US" sz="2000" dirty="0"/>
                  <a:t> 鉛直層数 </a:t>
                </a:r>
                <a:r>
                  <a:rPr kumimoji="1" lang="en-US" altLang="ja-JP" sz="2000" dirty="0"/>
                  <a:t>: L120 (120 km </a:t>
                </a:r>
                <a:r>
                  <a:rPr kumimoji="1" lang="ja-JP" altLang="en-US" sz="2000" dirty="0"/>
                  <a:t>を </a:t>
                </a:r>
                <a:r>
                  <a:rPr kumimoji="1" lang="en-US" altLang="ja-JP" sz="2000" dirty="0"/>
                  <a:t>120 </a:t>
                </a:r>
                <a:r>
                  <a:rPr kumimoji="1" lang="ja-JP" altLang="en-US" sz="2000" dirty="0"/>
                  <a:t>層に分割 </a:t>
                </a:r>
                <a:r>
                  <a:rPr kumimoji="1" lang="en-US" altLang="ja-JP" sz="2000" dirty="0"/>
                  <a:t>; 1 km </a:t>
                </a:r>
                <a:r>
                  <a:rPr kumimoji="1" lang="ja-JP" altLang="en-US" sz="2000" dirty="0"/>
                  <a:t>間隔</a:t>
                </a:r>
                <a:r>
                  <a:rPr kumimoji="1" lang="en-US" altLang="ja-JP" sz="2000" dirty="0"/>
                  <a:t>) </a:t>
                </a:r>
              </a:p>
              <a:p>
                <a:pPr>
                  <a:buFont typeface="Wingdings" panose="05000000000000000000" pitchFamily="2" charset="2"/>
                  <a:buChar char="u"/>
                </a:pPr>
                <a:r>
                  <a:rPr lang="ja-JP" altLang="en-US" sz="2400" dirty="0"/>
                  <a:t>太陽加熱による日変化 </a:t>
                </a:r>
                <a:r>
                  <a:rPr lang="en-US" altLang="ja-JP" sz="2400" dirty="0"/>
                  <a:t>: </a:t>
                </a:r>
                <a:r>
                  <a:rPr lang="ja-JP" altLang="en-US" sz="2400" dirty="0"/>
                  <a:t>あり</a:t>
                </a:r>
              </a:p>
              <a:p>
                <a:pPr>
                  <a:buFont typeface="Wingdings" panose="05000000000000000000" pitchFamily="2" charset="2"/>
                  <a:buChar char="u"/>
                </a:pPr>
                <a:r>
                  <a:rPr lang="ja-JP" altLang="en-US" sz="2400" dirty="0"/>
                  <a:t>出力間隔 </a:t>
                </a:r>
                <a:r>
                  <a:rPr lang="en-US" altLang="ja-JP" sz="2400" dirty="0"/>
                  <a:t>: 1 </a:t>
                </a:r>
                <a:r>
                  <a:rPr lang="ja-JP" altLang="en-US" sz="2400" dirty="0"/>
                  <a:t>地球日</a:t>
                </a:r>
              </a:p>
              <a:p>
                <a:pPr marL="0" indent="0">
                  <a:buNone/>
                </a:pPr>
                <a:endParaRPr lang="en-US" altLang="ja-JP" sz="1800" dirty="0"/>
              </a:p>
              <a:p>
                <a:pPr>
                  <a:buFont typeface="Wingdings" panose="05000000000000000000" pitchFamily="2" charset="2"/>
                  <a:buChar char="u"/>
                </a:pPr>
                <a:r>
                  <a:rPr kumimoji="1" lang="ja-JP" altLang="en-US" sz="2400" dirty="0"/>
                  <a:t>低安定度層</a:t>
                </a:r>
                <a:endParaRPr kumimoji="1" lang="en-US" altLang="ja-JP" sz="2400" dirty="0"/>
              </a:p>
              <a:p>
                <a:pPr>
                  <a:buFontTx/>
                  <a:buChar char="-"/>
                </a:pPr>
                <a:r>
                  <a:rPr kumimoji="1" lang="ja-JP" altLang="en-US" sz="2000" dirty="0"/>
                  <a:t>高度 </a:t>
                </a:r>
                <a:r>
                  <a:rPr kumimoji="1" lang="en-US" altLang="ja-JP" sz="2000" dirty="0"/>
                  <a:t>: 55-60 km </a:t>
                </a:r>
              </a:p>
              <a:p>
                <a:pPr>
                  <a:buFontTx/>
                  <a:buChar char="-"/>
                </a:pPr>
                <a:r>
                  <a:rPr lang="ja-JP" altLang="en-US" sz="2000" dirty="0"/>
                  <a:t>低安定度層での安定度</a:t>
                </a:r>
                <a:endParaRPr kumimoji="1" lang="en-US" altLang="ja-JP" sz="2000" dirty="0"/>
              </a:p>
              <a:p>
                <a:endParaRPr lang="ja-JP" altLang="en-US" dirty="0"/>
              </a:p>
            </p:txBody>
          </p:sp>
        </mc:Choice>
        <mc:Fallback xmlns="">
          <p:sp>
            <p:nvSpPr>
              <p:cNvPr id="6" name="コンテンツ プレースホルダー 5">
                <a:extLst>
                  <a:ext uri="{FF2B5EF4-FFF2-40B4-BE49-F238E27FC236}">
                    <a16:creationId xmlns:a16="http://schemas.microsoft.com/office/drawing/2014/main" id="{E7A26706-20C9-2A1D-A57F-99EE5D256889}"/>
                  </a:ext>
                </a:extLst>
              </p:cNvPr>
              <p:cNvSpPr>
                <a:spLocks noGrp="1" noRot="1" noChangeAspect="1" noMove="1" noResize="1" noEditPoints="1" noAdjustHandles="1" noChangeArrowheads="1" noChangeShapeType="1" noTextEdit="1"/>
              </p:cNvSpPr>
              <p:nvPr>
                <p:ph idx="1"/>
              </p:nvPr>
            </p:nvSpPr>
            <p:spPr>
              <a:xfrm>
                <a:off x="111702" y="781050"/>
                <a:ext cx="10515600" cy="5492159"/>
              </a:xfrm>
              <a:blipFill>
                <a:blip r:embed="rId4"/>
                <a:stretch>
                  <a:fillRect l="-754" t="-1998"/>
                </a:stretch>
              </a:blipFill>
            </p:spPr>
            <p:txBody>
              <a:bodyPr/>
              <a:lstStyle/>
              <a:p>
                <a:r>
                  <a:rPr lang="ja-JP" altLang="en-US">
                    <a:noFill/>
                  </a:rPr>
                  <a:t> </a:t>
                </a:r>
              </a:p>
            </p:txBody>
          </p:sp>
        </mc:Fallback>
      </mc:AlternateContent>
      <p:graphicFrame>
        <p:nvGraphicFramePr>
          <p:cNvPr id="4" name="表 5">
            <a:extLst>
              <a:ext uri="{FF2B5EF4-FFF2-40B4-BE49-F238E27FC236}">
                <a16:creationId xmlns:a16="http://schemas.microsoft.com/office/drawing/2014/main" id="{A1C95019-F529-D4A4-526F-B462B90DCF32}"/>
              </a:ext>
            </a:extLst>
          </p:cNvPr>
          <p:cNvGraphicFramePr>
            <a:graphicFrameLocks noGrp="1"/>
          </p:cNvGraphicFramePr>
          <p:nvPr>
            <p:extLst>
              <p:ext uri="{D42A27DB-BD31-4B8C-83A1-F6EECF244321}">
                <p14:modId xmlns:p14="http://schemas.microsoft.com/office/powerpoint/2010/main" val="2581398524"/>
              </p:ext>
            </p:extLst>
          </p:nvPr>
        </p:nvGraphicFramePr>
        <p:xfrm>
          <a:off x="564803" y="4553426"/>
          <a:ext cx="5823528" cy="914400"/>
        </p:xfrm>
        <a:graphic>
          <a:graphicData uri="http://schemas.openxmlformats.org/drawingml/2006/table">
            <a:tbl>
              <a:tblPr firstRow="1" bandRow="1">
                <a:tableStyleId>{5C22544A-7EE6-4342-B048-85BDC9FD1C3A}</a:tableStyleId>
              </a:tblPr>
              <a:tblGrid>
                <a:gridCol w="970588">
                  <a:extLst>
                    <a:ext uri="{9D8B030D-6E8A-4147-A177-3AD203B41FA5}">
                      <a16:colId xmlns:a16="http://schemas.microsoft.com/office/drawing/2014/main" val="2298311777"/>
                    </a:ext>
                  </a:extLst>
                </a:gridCol>
                <a:gridCol w="970588">
                  <a:extLst>
                    <a:ext uri="{9D8B030D-6E8A-4147-A177-3AD203B41FA5}">
                      <a16:colId xmlns:a16="http://schemas.microsoft.com/office/drawing/2014/main" val="4089795614"/>
                    </a:ext>
                  </a:extLst>
                </a:gridCol>
                <a:gridCol w="970588">
                  <a:extLst>
                    <a:ext uri="{9D8B030D-6E8A-4147-A177-3AD203B41FA5}">
                      <a16:colId xmlns:a16="http://schemas.microsoft.com/office/drawing/2014/main" val="832181393"/>
                    </a:ext>
                  </a:extLst>
                </a:gridCol>
                <a:gridCol w="970588">
                  <a:extLst>
                    <a:ext uri="{9D8B030D-6E8A-4147-A177-3AD203B41FA5}">
                      <a16:colId xmlns:a16="http://schemas.microsoft.com/office/drawing/2014/main" val="1519259739"/>
                    </a:ext>
                  </a:extLst>
                </a:gridCol>
                <a:gridCol w="970588">
                  <a:extLst>
                    <a:ext uri="{9D8B030D-6E8A-4147-A177-3AD203B41FA5}">
                      <a16:colId xmlns:a16="http://schemas.microsoft.com/office/drawing/2014/main" val="1897066584"/>
                    </a:ext>
                  </a:extLst>
                </a:gridCol>
                <a:gridCol w="970588">
                  <a:extLst>
                    <a:ext uri="{9D8B030D-6E8A-4147-A177-3AD203B41FA5}">
                      <a16:colId xmlns:a16="http://schemas.microsoft.com/office/drawing/2014/main" val="4197150421"/>
                    </a:ext>
                  </a:extLst>
                </a:gridCol>
              </a:tblGrid>
              <a:tr h="0">
                <a:tc>
                  <a:txBody>
                    <a:bodyPr/>
                    <a:lstStyle/>
                    <a:p>
                      <a:endParaRPr kumimoji="1" lang="ja-JP" altLang="en-US" sz="1400" dirty="0"/>
                    </a:p>
                  </a:txBody>
                  <a:tcPr>
                    <a:solidFill>
                      <a:schemeClr val="accent1"/>
                    </a:solidFill>
                  </a:tcPr>
                </a:tc>
                <a:tc>
                  <a:txBody>
                    <a:bodyPr/>
                    <a:lstStyle/>
                    <a:p>
                      <a:pPr algn="ctr"/>
                      <a:r>
                        <a:rPr kumimoji="1" lang="en-US" altLang="ja-JP" sz="1400" dirty="0"/>
                        <a:t>exp1</a:t>
                      </a:r>
                      <a:endParaRPr kumimoji="1" lang="ja-JP" altLang="en-US" sz="1400" dirty="0"/>
                    </a:p>
                  </a:txBody>
                  <a:tcPr/>
                </a:tc>
                <a:tc>
                  <a:txBody>
                    <a:bodyPr/>
                    <a:lstStyle/>
                    <a:p>
                      <a:pPr algn="ctr"/>
                      <a:r>
                        <a:rPr kumimoji="1" lang="en-US" altLang="ja-JP" sz="1400" dirty="0"/>
                        <a:t>exp2</a:t>
                      </a:r>
                      <a:endParaRPr kumimoji="1" lang="ja-JP" altLang="en-US" sz="1400" dirty="0"/>
                    </a:p>
                  </a:txBody>
                  <a:tcPr/>
                </a:tc>
                <a:tc>
                  <a:txBody>
                    <a:bodyPr/>
                    <a:lstStyle/>
                    <a:p>
                      <a:pPr algn="ctr"/>
                      <a:r>
                        <a:rPr kumimoji="1" lang="en-US" altLang="ja-JP" sz="1400" dirty="0"/>
                        <a:t>exp3</a:t>
                      </a:r>
                      <a:endParaRPr kumimoji="1" lang="ja-JP" altLang="en-US" sz="1400" dirty="0"/>
                    </a:p>
                  </a:txBody>
                  <a:tcPr/>
                </a:tc>
                <a:tc>
                  <a:txBody>
                    <a:bodyPr/>
                    <a:lstStyle/>
                    <a:p>
                      <a:pPr algn="ctr"/>
                      <a:r>
                        <a:rPr kumimoji="1" lang="en-US" altLang="ja-JP" sz="1400" dirty="0"/>
                        <a:t>exp4</a:t>
                      </a:r>
                      <a:endParaRPr kumimoji="1" lang="ja-JP" altLang="en-US" sz="1400" dirty="0"/>
                    </a:p>
                  </a:txBody>
                  <a:tcPr/>
                </a:tc>
                <a:tc>
                  <a:txBody>
                    <a:bodyPr/>
                    <a:lstStyle/>
                    <a:p>
                      <a:pPr algn="ctr"/>
                      <a:r>
                        <a:rPr kumimoji="1" lang="en-US" altLang="ja-JP" sz="1400" dirty="0"/>
                        <a:t>exp5</a:t>
                      </a:r>
                      <a:endParaRPr kumimoji="1" lang="ja-JP" altLang="en-US" sz="1400" dirty="0"/>
                    </a:p>
                  </a:txBody>
                  <a:tcPr/>
                </a:tc>
                <a:extLst>
                  <a:ext uri="{0D108BD9-81ED-4DB2-BD59-A6C34878D82A}">
                    <a16:rowId xmlns:a16="http://schemas.microsoft.com/office/drawing/2014/main" val="379157635"/>
                  </a:ext>
                </a:extLst>
              </a:tr>
              <a:tr h="282365">
                <a:tc>
                  <a:txBody>
                    <a:bodyPr/>
                    <a:lstStyle/>
                    <a:p>
                      <a:r>
                        <a:rPr kumimoji="1" lang="ja-JP" altLang="en-US" sz="1400" b="1" dirty="0">
                          <a:solidFill>
                            <a:schemeClr val="bg1"/>
                          </a:solidFill>
                          <a:latin typeface="+mn-lt"/>
                        </a:rPr>
                        <a:t>安定度</a:t>
                      </a:r>
                    </a:p>
                  </a:txBody>
                  <a:tcPr>
                    <a:solidFill>
                      <a:schemeClr val="accent1"/>
                    </a:solidFill>
                  </a:tcPr>
                </a:tc>
                <a:tc>
                  <a:txBody>
                    <a:bodyPr/>
                    <a:lstStyle/>
                    <a:p>
                      <a:r>
                        <a:rPr kumimoji="1" lang="en-US" altLang="ja-JP" sz="1400" dirty="0"/>
                        <a:t>0.1 K/km</a:t>
                      </a:r>
                      <a:endParaRPr kumimoji="1" lang="ja-JP" altLang="en-US" sz="1400" dirty="0"/>
                    </a:p>
                  </a:txBody>
                  <a:tcPr/>
                </a:tc>
                <a:tc>
                  <a:txBody>
                    <a:bodyPr/>
                    <a:lstStyle/>
                    <a:p>
                      <a:r>
                        <a:rPr kumimoji="1" lang="en-US" altLang="ja-JP" sz="1400" dirty="0"/>
                        <a:t>-0.1 K/km</a:t>
                      </a:r>
                      <a:endParaRPr kumimoji="1" lang="ja-JP" altLang="en-US" sz="1400" dirty="0"/>
                    </a:p>
                  </a:txBody>
                  <a:tcPr/>
                </a:tc>
                <a:tc>
                  <a:txBody>
                    <a:bodyPr/>
                    <a:lstStyle/>
                    <a:p>
                      <a:r>
                        <a:rPr kumimoji="1" lang="en-US" altLang="ja-JP" sz="1400" dirty="0"/>
                        <a:t>-0.5 K/km</a:t>
                      </a:r>
                      <a:endParaRPr kumimoji="1" lang="ja-JP" altLang="en-US" sz="1400" dirty="0"/>
                    </a:p>
                  </a:txBody>
                  <a:tcPr/>
                </a:tc>
                <a:tc>
                  <a:txBody>
                    <a:bodyPr/>
                    <a:lstStyle/>
                    <a:p>
                      <a:r>
                        <a:rPr kumimoji="1" lang="en-US" altLang="ja-JP" sz="1400" dirty="0"/>
                        <a:t>-1.0 K/km</a:t>
                      </a:r>
                      <a:endParaRPr kumimoji="1" lang="ja-JP" altLang="en-US" sz="1400" dirty="0"/>
                    </a:p>
                  </a:txBody>
                  <a:tcPr/>
                </a:tc>
                <a:tc>
                  <a:txBody>
                    <a:bodyPr/>
                    <a:lstStyle/>
                    <a:p>
                      <a:r>
                        <a:rPr kumimoji="1" lang="en-US" altLang="ja-JP" sz="1400" dirty="0"/>
                        <a:t>-2.0 K/km</a:t>
                      </a:r>
                      <a:endParaRPr kumimoji="1" lang="ja-JP" altLang="en-US" sz="1400" dirty="0"/>
                    </a:p>
                  </a:txBody>
                  <a:tcPr/>
                </a:tc>
                <a:extLst>
                  <a:ext uri="{0D108BD9-81ED-4DB2-BD59-A6C34878D82A}">
                    <a16:rowId xmlns:a16="http://schemas.microsoft.com/office/drawing/2014/main" val="900779910"/>
                  </a:ext>
                </a:extLst>
              </a:tr>
              <a:tr h="282365">
                <a:tc>
                  <a:txBody>
                    <a:bodyPr/>
                    <a:lstStyle/>
                    <a:p>
                      <a:r>
                        <a:rPr kumimoji="1" lang="ja-JP" altLang="en-US" sz="1400" b="1" dirty="0">
                          <a:solidFill>
                            <a:schemeClr val="bg1"/>
                          </a:solidFill>
                        </a:rPr>
                        <a:t>積分期間</a:t>
                      </a:r>
                    </a:p>
                  </a:txBody>
                  <a:tcPr>
                    <a:solidFill>
                      <a:schemeClr val="accent1"/>
                    </a:solidFill>
                  </a:tcPr>
                </a:tc>
                <a:tc>
                  <a:txBody>
                    <a:bodyPr/>
                    <a:lstStyle/>
                    <a:p>
                      <a:r>
                        <a:rPr kumimoji="1" lang="en-US" altLang="ja-JP" sz="1400" dirty="0"/>
                        <a:t>1</a:t>
                      </a:r>
                      <a:r>
                        <a:rPr kumimoji="1" lang="ja-JP" altLang="en-US" sz="1400" dirty="0"/>
                        <a:t> 地球年</a:t>
                      </a:r>
                    </a:p>
                  </a:txBody>
                  <a:tcPr/>
                </a:tc>
                <a:tc>
                  <a:txBody>
                    <a:bodyPr/>
                    <a:lstStyle/>
                    <a:p>
                      <a:r>
                        <a:rPr kumimoji="1" lang="en-US" altLang="ja-JP" sz="1400" dirty="0"/>
                        <a:t>1 </a:t>
                      </a:r>
                      <a:r>
                        <a:rPr kumimoji="1" lang="ja-JP" altLang="en-US" sz="1400" dirty="0"/>
                        <a:t>地球年</a:t>
                      </a:r>
                    </a:p>
                  </a:txBody>
                  <a:tcPr/>
                </a:tc>
                <a:tc>
                  <a:txBody>
                    <a:bodyPr/>
                    <a:lstStyle/>
                    <a:p>
                      <a:r>
                        <a:rPr kumimoji="1" lang="en-US" altLang="ja-JP" sz="1400" dirty="0"/>
                        <a:t>2</a:t>
                      </a:r>
                      <a:r>
                        <a:rPr kumimoji="1" lang="ja-JP" altLang="en-US" sz="1400" dirty="0"/>
                        <a:t> 地球年</a:t>
                      </a:r>
                    </a:p>
                  </a:txBody>
                  <a:tcPr/>
                </a:tc>
                <a:tc>
                  <a:txBody>
                    <a:bodyPr/>
                    <a:lstStyle/>
                    <a:p>
                      <a:r>
                        <a:rPr kumimoji="1" lang="en-US" altLang="ja-JP" sz="1400" dirty="0"/>
                        <a:t>4</a:t>
                      </a:r>
                      <a:r>
                        <a:rPr kumimoji="1" lang="ja-JP" altLang="en-US" sz="1400" dirty="0"/>
                        <a:t>地球年</a:t>
                      </a:r>
                    </a:p>
                  </a:txBody>
                  <a:tcPr/>
                </a:tc>
                <a:tc>
                  <a:txBody>
                    <a:bodyPr/>
                    <a:lstStyle/>
                    <a:p>
                      <a:r>
                        <a:rPr kumimoji="1" lang="en-US" altLang="ja-JP" sz="1400" dirty="0"/>
                        <a:t>4 </a:t>
                      </a:r>
                      <a:r>
                        <a:rPr kumimoji="1" lang="ja-JP" altLang="en-US" sz="1400" dirty="0"/>
                        <a:t>地球年</a:t>
                      </a:r>
                    </a:p>
                  </a:txBody>
                  <a:tcPr/>
                </a:tc>
                <a:extLst>
                  <a:ext uri="{0D108BD9-81ED-4DB2-BD59-A6C34878D82A}">
                    <a16:rowId xmlns:a16="http://schemas.microsoft.com/office/drawing/2014/main" val="435847963"/>
                  </a:ext>
                </a:extLst>
              </a:tr>
            </a:tbl>
          </a:graphicData>
        </a:graphic>
      </p:graphicFrame>
      <p:sp>
        <p:nvSpPr>
          <p:cNvPr id="8" name="テキスト ボックス 7">
            <a:extLst>
              <a:ext uri="{FF2B5EF4-FFF2-40B4-BE49-F238E27FC236}">
                <a16:creationId xmlns:a16="http://schemas.microsoft.com/office/drawing/2014/main" id="{C390131A-5100-7082-6267-C7CD19046997}"/>
              </a:ext>
            </a:extLst>
          </p:cNvPr>
          <p:cNvSpPr txBox="1"/>
          <p:nvPr/>
        </p:nvSpPr>
        <p:spPr>
          <a:xfrm>
            <a:off x="7660160" y="1072716"/>
            <a:ext cx="4357742" cy="338554"/>
          </a:xfrm>
          <a:prstGeom prst="rect">
            <a:avLst/>
          </a:prstGeom>
          <a:noFill/>
        </p:spPr>
        <p:txBody>
          <a:bodyPr wrap="square" rtlCol="0">
            <a:spAutoFit/>
          </a:bodyPr>
          <a:lstStyle/>
          <a:p>
            <a:r>
              <a:rPr kumimoji="1" lang="ja-JP" altLang="en-US" sz="1600" b="1" dirty="0"/>
              <a:t>ニュートン冷却の基準温度場の静的安定度</a:t>
            </a:r>
          </a:p>
        </p:txBody>
      </p:sp>
      <p:sp>
        <p:nvSpPr>
          <p:cNvPr id="9" name="矢印: 下 8">
            <a:extLst>
              <a:ext uri="{FF2B5EF4-FFF2-40B4-BE49-F238E27FC236}">
                <a16:creationId xmlns:a16="http://schemas.microsoft.com/office/drawing/2014/main" id="{968651A9-6624-34B6-9436-7A770790E328}"/>
              </a:ext>
            </a:extLst>
          </p:cNvPr>
          <p:cNvSpPr/>
          <p:nvPr/>
        </p:nvSpPr>
        <p:spPr>
          <a:xfrm rot="5400000">
            <a:off x="9292901" y="2317765"/>
            <a:ext cx="338554" cy="4693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CBBDAFDA-A920-C077-0EF4-B31260D3EBBB}"/>
              </a:ext>
            </a:extLst>
          </p:cNvPr>
          <p:cNvSpPr/>
          <p:nvPr/>
        </p:nvSpPr>
        <p:spPr>
          <a:xfrm>
            <a:off x="7675635" y="2226689"/>
            <a:ext cx="1473508" cy="6358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1110A11B-8D7C-3C1C-62CD-AAEFE9464106}"/>
              </a:ext>
            </a:extLst>
          </p:cNvPr>
          <p:cNvSpPr txBox="1"/>
          <p:nvPr/>
        </p:nvSpPr>
        <p:spPr>
          <a:xfrm>
            <a:off x="9654703" y="2362325"/>
            <a:ext cx="1678792" cy="400110"/>
          </a:xfrm>
          <a:prstGeom prst="rect">
            <a:avLst/>
          </a:prstGeom>
          <a:noFill/>
        </p:spPr>
        <p:txBody>
          <a:bodyPr wrap="square" rtlCol="0">
            <a:spAutoFit/>
          </a:bodyPr>
          <a:lstStyle/>
          <a:p>
            <a:r>
              <a:rPr kumimoji="1" lang="ja-JP" altLang="en-US" sz="2000" b="1" dirty="0">
                <a:solidFill>
                  <a:srgbClr val="FF0000"/>
                </a:solidFill>
              </a:rPr>
              <a:t>低安定度層</a:t>
            </a:r>
          </a:p>
        </p:txBody>
      </p:sp>
      <p:sp>
        <p:nvSpPr>
          <p:cNvPr id="14" name="テキスト ボックス 13">
            <a:extLst>
              <a:ext uri="{FF2B5EF4-FFF2-40B4-BE49-F238E27FC236}">
                <a16:creationId xmlns:a16="http://schemas.microsoft.com/office/drawing/2014/main" id="{8337A944-C3EB-FD1C-DC84-F66128745B81}"/>
              </a:ext>
            </a:extLst>
          </p:cNvPr>
          <p:cNvSpPr txBox="1"/>
          <p:nvPr/>
        </p:nvSpPr>
        <p:spPr>
          <a:xfrm>
            <a:off x="499733" y="5742492"/>
            <a:ext cx="7901963" cy="646331"/>
          </a:xfrm>
          <a:prstGeom prst="rect">
            <a:avLst/>
          </a:prstGeom>
          <a:noFill/>
        </p:spPr>
        <p:txBody>
          <a:bodyPr wrap="square" rtlCol="0">
            <a:spAutoFit/>
          </a:bodyPr>
          <a:lstStyle/>
          <a:p>
            <a:r>
              <a:rPr kumimoji="1" lang="en-US" altLang="ja-JP" dirty="0"/>
              <a:t>※</a:t>
            </a:r>
            <a:r>
              <a:rPr kumimoji="1" lang="ja-JP" altLang="en-US" dirty="0"/>
              <a:t> </a:t>
            </a:r>
            <a:r>
              <a:rPr kumimoji="1" lang="en-US" altLang="ja-JP" dirty="0"/>
              <a:t>exp1 </a:t>
            </a:r>
            <a:r>
              <a:rPr kumimoji="1" lang="ja-JP" altLang="en-US" dirty="0"/>
              <a:t>の安定度分布は </a:t>
            </a:r>
            <a:r>
              <a:rPr kumimoji="1" lang="en-US" altLang="ja-JP" dirty="0"/>
              <a:t>Kashimura et al. (2019) </a:t>
            </a:r>
            <a:r>
              <a:rPr kumimoji="1" lang="ja-JP" altLang="en-US" dirty="0"/>
              <a:t>で用いられた分布</a:t>
            </a:r>
            <a:endParaRPr kumimoji="1" lang="en-US" altLang="ja-JP" dirty="0"/>
          </a:p>
          <a:p>
            <a:r>
              <a:rPr kumimoji="1" lang="en-US" altLang="ja-JP" dirty="0"/>
              <a:t>※</a:t>
            </a:r>
            <a:r>
              <a:rPr kumimoji="1" lang="ja-JP" altLang="en-US" dirty="0"/>
              <a:t> 準定常状態に達するまでの時間に応じて積分期間を変更した</a:t>
            </a:r>
          </a:p>
        </p:txBody>
      </p:sp>
    </p:spTree>
    <p:extLst>
      <p:ext uri="{BB962C8B-B14F-4D97-AF65-F5344CB8AC3E}">
        <p14:creationId xmlns:p14="http://schemas.microsoft.com/office/powerpoint/2010/main" val="3668309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811076-9965-F550-9104-B56894CD5029}"/>
              </a:ext>
            </a:extLst>
          </p:cNvPr>
          <p:cNvSpPr>
            <a:spLocks noGrp="1"/>
          </p:cNvSpPr>
          <p:nvPr>
            <p:ph type="title"/>
          </p:nvPr>
        </p:nvSpPr>
        <p:spPr>
          <a:xfrm>
            <a:off x="0" y="0"/>
            <a:ext cx="9098973" cy="781050"/>
          </a:xfrm>
        </p:spPr>
        <p:txBody>
          <a:bodyPr/>
          <a:lstStyle/>
          <a:p>
            <a:r>
              <a:rPr lang="ja-JP" altLang="en-US" dirty="0"/>
              <a:t>６</a:t>
            </a:r>
            <a:r>
              <a:rPr lang="en-US" altLang="ja-JP" dirty="0"/>
              <a:t>.</a:t>
            </a:r>
            <a:r>
              <a:rPr lang="ja-JP" altLang="en-US" dirty="0"/>
              <a:t> 結果 </a:t>
            </a:r>
            <a:r>
              <a:rPr lang="en-US" altLang="ja-JP" dirty="0"/>
              <a:t>– </a:t>
            </a:r>
            <a:r>
              <a:rPr lang="ja-JP" altLang="en-US" dirty="0"/>
              <a:t>実現された安定度 </a:t>
            </a:r>
            <a:r>
              <a:rPr lang="en-US" altLang="ja-JP" dirty="0"/>
              <a:t>–</a:t>
            </a:r>
            <a:endParaRPr kumimoji="1" lang="ja-JP" altLang="en-US" dirty="0"/>
          </a:p>
        </p:txBody>
      </p:sp>
      <p:pic>
        <p:nvPicPr>
          <p:cNvPr id="3" name="図 2" descr="ダイアグラム, 設計図&#10;&#10;自動的に生成された説明">
            <a:extLst>
              <a:ext uri="{FF2B5EF4-FFF2-40B4-BE49-F238E27FC236}">
                <a16:creationId xmlns:a16="http://schemas.microsoft.com/office/drawing/2014/main" id="{B67DFFDB-D3CE-71EA-5690-B669F09CE827}"/>
              </a:ext>
            </a:extLst>
          </p:cNvPr>
          <p:cNvPicPr>
            <a:picLocks noChangeAspect="1"/>
          </p:cNvPicPr>
          <p:nvPr/>
        </p:nvPicPr>
        <p:blipFill rotWithShape="1">
          <a:blip r:embed="rId3">
            <a:extLst>
              <a:ext uri="{28A0092B-C50C-407E-A947-70E740481C1C}">
                <a14:useLocalDpi xmlns:a14="http://schemas.microsoft.com/office/drawing/2010/main" val="0"/>
              </a:ext>
            </a:extLst>
          </a:blip>
          <a:srcRect l="23633" t="17502" r="27867" b="17177"/>
          <a:stretch/>
        </p:blipFill>
        <p:spPr>
          <a:xfrm>
            <a:off x="7071261" y="-19453"/>
            <a:ext cx="2275362" cy="2217063"/>
          </a:xfrm>
          <a:prstGeom prst="rect">
            <a:avLst/>
          </a:prstGeom>
        </p:spPr>
      </p:pic>
      <p:pic>
        <p:nvPicPr>
          <p:cNvPr id="4" name="図 3" descr="ダイアグラム, 設計図&#10;&#10;自動的に生成された説明">
            <a:extLst>
              <a:ext uri="{FF2B5EF4-FFF2-40B4-BE49-F238E27FC236}">
                <a16:creationId xmlns:a16="http://schemas.microsoft.com/office/drawing/2014/main" id="{0ECBD0EF-AA8E-2D77-97CF-3D01E870D0A9}"/>
              </a:ext>
            </a:extLst>
          </p:cNvPr>
          <p:cNvPicPr>
            <a:picLocks noChangeAspect="1"/>
          </p:cNvPicPr>
          <p:nvPr/>
        </p:nvPicPr>
        <p:blipFill rotWithShape="1">
          <a:blip r:embed="rId4">
            <a:extLst>
              <a:ext uri="{28A0092B-C50C-407E-A947-70E740481C1C}">
                <a14:useLocalDpi xmlns:a14="http://schemas.microsoft.com/office/drawing/2010/main" val="0"/>
              </a:ext>
            </a:extLst>
          </a:blip>
          <a:srcRect l="23633" t="17502" r="27867" b="13114"/>
          <a:stretch/>
        </p:blipFill>
        <p:spPr>
          <a:xfrm>
            <a:off x="7071260" y="2197610"/>
            <a:ext cx="2275363" cy="2354935"/>
          </a:xfrm>
          <a:prstGeom prst="rect">
            <a:avLst/>
          </a:prstGeom>
        </p:spPr>
      </p:pic>
      <p:pic>
        <p:nvPicPr>
          <p:cNvPr id="5" name="図 4" descr="ダイアグラム, 設計図&#10;&#10;自動的に生成された説明">
            <a:extLst>
              <a:ext uri="{FF2B5EF4-FFF2-40B4-BE49-F238E27FC236}">
                <a16:creationId xmlns:a16="http://schemas.microsoft.com/office/drawing/2014/main" id="{56BA7714-6881-715C-5810-8328467214FF}"/>
              </a:ext>
            </a:extLst>
          </p:cNvPr>
          <p:cNvPicPr>
            <a:picLocks noChangeAspect="1"/>
          </p:cNvPicPr>
          <p:nvPr/>
        </p:nvPicPr>
        <p:blipFill rotWithShape="1">
          <a:blip r:embed="rId5">
            <a:extLst>
              <a:ext uri="{28A0092B-C50C-407E-A947-70E740481C1C}">
                <a14:useLocalDpi xmlns:a14="http://schemas.microsoft.com/office/drawing/2010/main" val="0"/>
              </a:ext>
            </a:extLst>
          </a:blip>
          <a:srcRect l="23633" t="17502" r="27867" b="17177"/>
          <a:stretch/>
        </p:blipFill>
        <p:spPr>
          <a:xfrm>
            <a:off x="9594273" y="9619"/>
            <a:ext cx="2275362" cy="2217064"/>
          </a:xfrm>
          <a:prstGeom prst="rect">
            <a:avLst/>
          </a:prstGeom>
        </p:spPr>
      </p:pic>
      <p:pic>
        <p:nvPicPr>
          <p:cNvPr id="6" name="図 5" descr="ダイアグラム, 設計図&#10;&#10;自動的に生成された説明">
            <a:extLst>
              <a:ext uri="{FF2B5EF4-FFF2-40B4-BE49-F238E27FC236}">
                <a16:creationId xmlns:a16="http://schemas.microsoft.com/office/drawing/2014/main" id="{9EC25777-7D07-2A3B-3BFB-ACA3E47B75F2}"/>
              </a:ext>
            </a:extLst>
          </p:cNvPr>
          <p:cNvPicPr>
            <a:picLocks noChangeAspect="1"/>
          </p:cNvPicPr>
          <p:nvPr/>
        </p:nvPicPr>
        <p:blipFill rotWithShape="1">
          <a:blip r:embed="rId6">
            <a:extLst>
              <a:ext uri="{28A0092B-C50C-407E-A947-70E740481C1C}">
                <a14:useLocalDpi xmlns:a14="http://schemas.microsoft.com/office/drawing/2010/main" val="0"/>
              </a:ext>
            </a:extLst>
          </a:blip>
          <a:srcRect l="23633" t="17380" r="27867" b="17177"/>
          <a:stretch/>
        </p:blipFill>
        <p:spPr>
          <a:xfrm>
            <a:off x="9604001" y="2209451"/>
            <a:ext cx="2275362" cy="2221190"/>
          </a:xfrm>
          <a:prstGeom prst="rect">
            <a:avLst/>
          </a:prstGeom>
        </p:spPr>
      </p:pic>
      <p:pic>
        <p:nvPicPr>
          <p:cNvPr id="7" name="図 6" descr="ダイアグラム, 設計図&#10;&#10;自動的に生成された説明">
            <a:extLst>
              <a:ext uri="{FF2B5EF4-FFF2-40B4-BE49-F238E27FC236}">
                <a16:creationId xmlns:a16="http://schemas.microsoft.com/office/drawing/2014/main" id="{1A4B7C25-E650-DAED-AD69-6B71E2E974F2}"/>
              </a:ext>
            </a:extLst>
          </p:cNvPr>
          <p:cNvPicPr>
            <a:picLocks noChangeAspect="1"/>
          </p:cNvPicPr>
          <p:nvPr/>
        </p:nvPicPr>
        <p:blipFill rotWithShape="1">
          <a:blip r:embed="rId7">
            <a:extLst>
              <a:ext uri="{28A0092B-C50C-407E-A947-70E740481C1C}">
                <a14:useLocalDpi xmlns:a14="http://schemas.microsoft.com/office/drawing/2010/main" val="0"/>
              </a:ext>
            </a:extLst>
          </a:blip>
          <a:srcRect l="23633" t="17381" r="27867" b="13236"/>
          <a:stretch/>
        </p:blipFill>
        <p:spPr>
          <a:xfrm>
            <a:off x="9613728" y="4430568"/>
            <a:ext cx="2275363" cy="2354935"/>
          </a:xfrm>
          <a:prstGeom prst="rect">
            <a:avLst/>
          </a:prstGeom>
        </p:spPr>
      </p:pic>
      <p:sp>
        <p:nvSpPr>
          <p:cNvPr id="10" name="テキスト ボックス 9">
            <a:extLst>
              <a:ext uri="{FF2B5EF4-FFF2-40B4-BE49-F238E27FC236}">
                <a16:creationId xmlns:a16="http://schemas.microsoft.com/office/drawing/2014/main" id="{D33BC4E8-3482-BCE9-CC78-F69E388B73E6}"/>
              </a:ext>
            </a:extLst>
          </p:cNvPr>
          <p:cNvSpPr txBox="1"/>
          <p:nvPr/>
        </p:nvSpPr>
        <p:spPr>
          <a:xfrm>
            <a:off x="7727190" y="1493289"/>
            <a:ext cx="1561002" cy="338554"/>
          </a:xfrm>
          <a:prstGeom prst="rect">
            <a:avLst/>
          </a:prstGeom>
          <a:noFill/>
        </p:spPr>
        <p:txBody>
          <a:bodyPr wrap="square" rtlCol="0">
            <a:spAutoFit/>
          </a:bodyPr>
          <a:lstStyle/>
          <a:p>
            <a:r>
              <a:rPr kumimoji="1" lang="en-US" altLang="ja-JP" sz="1600" dirty="0">
                <a:solidFill>
                  <a:srgbClr val="0070C0"/>
                </a:solidFill>
              </a:rPr>
              <a:t>exp1 (0.1 K/km)</a:t>
            </a:r>
            <a:endParaRPr kumimoji="1" lang="ja-JP" altLang="en-US" sz="1600" dirty="0">
              <a:solidFill>
                <a:srgbClr val="0070C0"/>
              </a:solidFill>
            </a:endParaRPr>
          </a:p>
        </p:txBody>
      </p:sp>
      <p:sp>
        <p:nvSpPr>
          <p:cNvPr id="11" name="テキスト ボックス 10">
            <a:extLst>
              <a:ext uri="{FF2B5EF4-FFF2-40B4-BE49-F238E27FC236}">
                <a16:creationId xmlns:a16="http://schemas.microsoft.com/office/drawing/2014/main" id="{E3849F97-FDBA-7477-6C34-F4957083B669}"/>
              </a:ext>
            </a:extLst>
          </p:cNvPr>
          <p:cNvSpPr txBox="1"/>
          <p:nvPr/>
        </p:nvSpPr>
        <p:spPr>
          <a:xfrm>
            <a:off x="7778223" y="3677683"/>
            <a:ext cx="1561004" cy="338554"/>
          </a:xfrm>
          <a:prstGeom prst="rect">
            <a:avLst/>
          </a:prstGeom>
          <a:noFill/>
        </p:spPr>
        <p:txBody>
          <a:bodyPr wrap="square" rtlCol="0">
            <a:spAutoFit/>
          </a:bodyPr>
          <a:lstStyle/>
          <a:p>
            <a:r>
              <a:rPr kumimoji="1" lang="en-US" altLang="ja-JP" sz="1600" dirty="0">
                <a:solidFill>
                  <a:srgbClr val="0070C0"/>
                </a:solidFill>
              </a:rPr>
              <a:t>exp2 (-0.1 K/km)</a:t>
            </a:r>
            <a:endParaRPr kumimoji="1" lang="ja-JP" altLang="en-US" sz="1600" dirty="0">
              <a:solidFill>
                <a:srgbClr val="0070C0"/>
              </a:solidFill>
            </a:endParaRPr>
          </a:p>
        </p:txBody>
      </p:sp>
      <p:sp>
        <p:nvSpPr>
          <p:cNvPr id="13" name="テキスト ボックス 12">
            <a:extLst>
              <a:ext uri="{FF2B5EF4-FFF2-40B4-BE49-F238E27FC236}">
                <a16:creationId xmlns:a16="http://schemas.microsoft.com/office/drawing/2014/main" id="{58D716CF-F21A-BE38-7751-5F3E3AAA4960}"/>
              </a:ext>
            </a:extLst>
          </p:cNvPr>
          <p:cNvSpPr txBox="1"/>
          <p:nvPr/>
        </p:nvSpPr>
        <p:spPr>
          <a:xfrm>
            <a:off x="10308633" y="1453121"/>
            <a:ext cx="1561002" cy="338554"/>
          </a:xfrm>
          <a:prstGeom prst="rect">
            <a:avLst/>
          </a:prstGeom>
          <a:noFill/>
        </p:spPr>
        <p:txBody>
          <a:bodyPr wrap="square" rtlCol="0">
            <a:spAutoFit/>
          </a:bodyPr>
          <a:lstStyle/>
          <a:p>
            <a:r>
              <a:rPr kumimoji="1" lang="en-US" altLang="ja-JP" sz="1600" dirty="0">
                <a:solidFill>
                  <a:srgbClr val="0070C0"/>
                </a:solidFill>
              </a:rPr>
              <a:t>exp3 (-0.5 K/km)</a:t>
            </a:r>
            <a:endParaRPr kumimoji="1" lang="ja-JP" altLang="en-US" sz="1600" dirty="0">
              <a:solidFill>
                <a:srgbClr val="0070C0"/>
              </a:solidFill>
            </a:endParaRPr>
          </a:p>
        </p:txBody>
      </p:sp>
      <p:sp>
        <p:nvSpPr>
          <p:cNvPr id="15" name="テキスト ボックス 14">
            <a:extLst>
              <a:ext uri="{FF2B5EF4-FFF2-40B4-BE49-F238E27FC236}">
                <a16:creationId xmlns:a16="http://schemas.microsoft.com/office/drawing/2014/main" id="{70A8B8B0-B195-A7F1-71DE-8BBF643A1B08}"/>
              </a:ext>
            </a:extLst>
          </p:cNvPr>
          <p:cNvSpPr txBox="1"/>
          <p:nvPr/>
        </p:nvSpPr>
        <p:spPr>
          <a:xfrm>
            <a:off x="10337816" y="3674310"/>
            <a:ext cx="1561002" cy="338554"/>
          </a:xfrm>
          <a:prstGeom prst="rect">
            <a:avLst/>
          </a:prstGeom>
          <a:noFill/>
        </p:spPr>
        <p:txBody>
          <a:bodyPr wrap="square" rtlCol="0">
            <a:spAutoFit/>
          </a:bodyPr>
          <a:lstStyle/>
          <a:p>
            <a:r>
              <a:rPr kumimoji="1" lang="en-US" altLang="ja-JP" sz="1600" dirty="0">
                <a:solidFill>
                  <a:srgbClr val="0070C0"/>
                </a:solidFill>
              </a:rPr>
              <a:t>exp4 (-1.0 K/km)</a:t>
            </a:r>
            <a:endParaRPr kumimoji="1" lang="ja-JP" altLang="en-US" sz="1600" dirty="0">
              <a:solidFill>
                <a:srgbClr val="0070C0"/>
              </a:solidFill>
            </a:endParaRPr>
          </a:p>
        </p:txBody>
      </p:sp>
      <p:sp>
        <p:nvSpPr>
          <p:cNvPr id="16" name="テキスト ボックス 15">
            <a:extLst>
              <a:ext uri="{FF2B5EF4-FFF2-40B4-BE49-F238E27FC236}">
                <a16:creationId xmlns:a16="http://schemas.microsoft.com/office/drawing/2014/main" id="{54F11848-C74F-E7F4-0ABE-DA214E6A42F6}"/>
              </a:ext>
            </a:extLst>
          </p:cNvPr>
          <p:cNvSpPr txBox="1"/>
          <p:nvPr/>
        </p:nvSpPr>
        <p:spPr>
          <a:xfrm>
            <a:off x="10337816" y="5895499"/>
            <a:ext cx="1561002" cy="338554"/>
          </a:xfrm>
          <a:prstGeom prst="rect">
            <a:avLst/>
          </a:prstGeom>
          <a:noFill/>
        </p:spPr>
        <p:txBody>
          <a:bodyPr wrap="square" rtlCol="0">
            <a:spAutoFit/>
          </a:bodyPr>
          <a:lstStyle/>
          <a:p>
            <a:r>
              <a:rPr kumimoji="1" lang="en-US" altLang="ja-JP" sz="1600" dirty="0">
                <a:solidFill>
                  <a:srgbClr val="0070C0"/>
                </a:solidFill>
              </a:rPr>
              <a:t>exp5 (-2.0 K/km)</a:t>
            </a:r>
            <a:endParaRPr kumimoji="1" lang="ja-JP" altLang="en-US" sz="1600" dirty="0">
              <a:solidFill>
                <a:srgbClr val="0070C0"/>
              </a:solidFill>
            </a:endParaRPr>
          </a:p>
        </p:txBody>
      </p:sp>
      <p:cxnSp>
        <p:nvCxnSpPr>
          <p:cNvPr id="18" name="直線コネクタ 17">
            <a:extLst>
              <a:ext uri="{FF2B5EF4-FFF2-40B4-BE49-F238E27FC236}">
                <a16:creationId xmlns:a16="http://schemas.microsoft.com/office/drawing/2014/main" id="{3EF7F8FA-A20B-C66B-33B1-1444200D5E36}"/>
              </a:ext>
            </a:extLst>
          </p:cNvPr>
          <p:cNvCxnSpPr>
            <a:cxnSpLocks/>
          </p:cNvCxnSpPr>
          <p:nvPr/>
        </p:nvCxnSpPr>
        <p:spPr>
          <a:xfrm>
            <a:off x="7518774" y="49362"/>
            <a:ext cx="0" cy="436531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01119BD8-BA5D-922B-58D2-00CDD3238786}"/>
              </a:ext>
            </a:extLst>
          </p:cNvPr>
          <p:cNvCxnSpPr>
            <a:cxnSpLocks/>
          </p:cNvCxnSpPr>
          <p:nvPr/>
        </p:nvCxnSpPr>
        <p:spPr>
          <a:xfrm>
            <a:off x="10038888" y="-19453"/>
            <a:ext cx="19050" cy="668289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コンテンツ プレースホルダー 25">
            <a:extLst>
              <a:ext uri="{FF2B5EF4-FFF2-40B4-BE49-F238E27FC236}">
                <a16:creationId xmlns:a16="http://schemas.microsoft.com/office/drawing/2014/main" id="{13AE7A01-567F-424D-A62C-A9DF39DABB7F}"/>
              </a:ext>
            </a:extLst>
          </p:cNvPr>
          <p:cNvSpPr>
            <a:spLocks noGrp="1"/>
          </p:cNvSpPr>
          <p:nvPr>
            <p:ph idx="1"/>
          </p:nvPr>
        </p:nvSpPr>
        <p:spPr>
          <a:xfrm>
            <a:off x="228310" y="978306"/>
            <a:ext cx="6757973" cy="4351337"/>
          </a:xfrm>
        </p:spPr>
        <p:txBody>
          <a:bodyPr/>
          <a:lstStyle/>
          <a:p>
            <a:pPr>
              <a:buFont typeface="Wingdings" panose="05000000000000000000" pitchFamily="2" charset="2"/>
              <a:buChar char="n"/>
            </a:pPr>
            <a:r>
              <a:rPr lang="ja-JP" altLang="en-US" dirty="0"/>
              <a:t>低安定度層の安定度</a:t>
            </a:r>
            <a:endParaRPr lang="en-US" altLang="ja-JP" dirty="0"/>
          </a:p>
          <a:p>
            <a:pPr>
              <a:buFont typeface="Wingdings" panose="05000000000000000000" pitchFamily="2" charset="2"/>
              <a:buChar char="Ø"/>
            </a:pPr>
            <a:r>
              <a:rPr lang="ja-JP" altLang="en-US" sz="2400" dirty="0"/>
              <a:t>安定度を小さく設定すると</a:t>
            </a:r>
            <a:r>
              <a:rPr lang="en-US" altLang="ja-JP" sz="2400" dirty="0"/>
              <a:t>,</a:t>
            </a:r>
            <a:r>
              <a:rPr lang="ja-JP" altLang="en-US" sz="2400" dirty="0"/>
              <a:t> 実現された安定度は中立の値に近づいた</a:t>
            </a:r>
            <a:r>
              <a:rPr lang="en-US" altLang="ja-JP" sz="2400" dirty="0"/>
              <a:t>.</a:t>
            </a:r>
            <a:r>
              <a:rPr lang="ja-JP" altLang="en-US" sz="2400" dirty="0"/>
              <a:t> </a:t>
            </a:r>
            <a:endParaRPr lang="en-US" altLang="ja-JP" sz="2400" dirty="0"/>
          </a:p>
          <a:p>
            <a:pPr>
              <a:buFont typeface="Wingdings" panose="05000000000000000000" pitchFamily="2" charset="2"/>
              <a:buChar char="Ø"/>
            </a:pPr>
            <a:r>
              <a:rPr lang="en-US" altLang="ja-JP" sz="2400" dirty="0"/>
              <a:t>‐2.0 K/km </a:t>
            </a:r>
            <a:r>
              <a:rPr lang="ja-JP" altLang="en-US" sz="2400" dirty="0"/>
              <a:t>の場合は実現された安定度が </a:t>
            </a:r>
            <a:r>
              <a:rPr lang="en-US" altLang="ja-JP" sz="2400" dirty="0"/>
              <a:t>0.1 K/km </a:t>
            </a:r>
            <a:r>
              <a:rPr lang="ja-JP" altLang="en-US" sz="2400" dirty="0"/>
              <a:t>程度まで小さくなった</a:t>
            </a:r>
            <a:r>
              <a:rPr lang="en-US" altLang="ja-JP" sz="2400" dirty="0"/>
              <a:t>.</a:t>
            </a:r>
            <a:r>
              <a:rPr lang="ja-JP" altLang="en-US" sz="2400" dirty="0"/>
              <a:t> </a:t>
            </a:r>
            <a:endParaRPr lang="en-US" altLang="ja-JP" sz="2400" dirty="0"/>
          </a:p>
          <a:p>
            <a:pPr>
              <a:buFont typeface="Wingdings" panose="05000000000000000000" pitchFamily="2" charset="2"/>
              <a:buChar char="n"/>
            </a:pPr>
            <a:endParaRPr lang="ja-JP" altLang="en-US" dirty="0"/>
          </a:p>
        </p:txBody>
      </p:sp>
      <p:sp>
        <p:nvSpPr>
          <p:cNvPr id="27" name="テキスト ボックス 26">
            <a:extLst>
              <a:ext uri="{FF2B5EF4-FFF2-40B4-BE49-F238E27FC236}">
                <a16:creationId xmlns:a16="http://schemas.microsoft.com/office/drawing/2014/main" id="{A7F8B07B-6193-1968-9ED3-D28442D8C57D}"/>
              </a:ext>
            </a:extLst>
          </p:cNvPr>
          <p:cNvSpPr txBox="1"/>
          <p:nvPr/>
        </p:nvSpPr>
        <p:spPr>
          <a:xfrm>
            <a:off x="5850804" y="5395551"/>
            <a:ext cx="3512229" cy="923330"/>
          </a:xfrm>
          <a:prstGeom prst="rect">
            <a:avLst/>
          </a:prstGeom>
          <a:noFill/>
        </p:spPr>
        <p:txBody>
          <a:bodyPr wrap="square" rtlCol="0">
            <a:spAutoFit/>
          </a:bodyPr>
          <a:lstStyle/>
          <a:p>
            <a:r>
              <a:rPr kumimoji="1" lang="ja-JP" altLang="en-US" dirty="0"/>
              <a:t>シミュレーションされた大気に実現された </a:t>
            </a:r>
            <a:r>
              <a:rPr kumimoji="1" lang="en-US" altLang="ja-JP" dirty="0"/>
              <a:t>(</a:t>
            </a:r>
            <a:r>
              <a:rPr kumimoji="1" lang="ja-JP" altLang="en-US" dirty="0"/>
              <a:t>全球平均</a:t>
            </a:r>
            <a:r>
              <a:rPr kumimoji="1" lang="en-US" altLang="ja-JP" dirty="0"/>
              <a:t>,</a:t>
            </a:r>
            <a:r>
              <a:rPr kumimoji="1" lang="ja-JP" altLang="en-US" dirty="0"/>
              <a:t> 時間平均した</a:t>
            </a:r>
            <a:r>
              <a:rPr kumimoji="1" lang="en-US" altLang="ja-JP" dirty="0"/>
              <a:t>) </a:t>
            </a:r>
            <a:r>
              <a:rPr kumimoji="1" lang="ja-JP" altLang="en-US" dirty="0"/>
              <a:t>静的安定度</a:t>
            </a:r>
          </a:p>
        </p:txBody>
      </p:sp>
      <p:graphicFrame>
        <p:nvGraphicFramePr>
          <p:cNvPr id="28" name="表 28">
            <a:extLst>
              <a:ext uri="{FF2B5EF4-FFF2-40B4-BE49-F238E27FC236}">
                <a16:creationId xmlns:a16="http://schemas.microsoft.com/office/drawing/2014/main" id="{A5A2CF08-707B-8570-AB44-3DDB5770333A}"/>
              </a:ext>
            </a:extLst>
          </p:cNvPr>
          <p:cNvGraphicFramePr>
            <a:graphicFrameLocks noGrp="1"/>
          </p:cNvGraphicFramePr>
          <p:nvPr>
            <p:extLst>
              <p:ext uri="{D42A27DB-BD31-4B8C-83A1-F6EECF244321}">
                <p14:modId xmlns:p14="http://schemas.microsoft.com/office/powerpoint/2010/main" val="1292008321"/>
              </p:ext>
            </p:extLst>
          </p:nvPr>
        </p:nvGraphicFramePr>
        <p:xfrm>
          <a:off x="704872" y="3127575"/>
          <a:ext cx="5002205" cy="2225040"/>
        </p:xfrm>
        <a:graphic>
          <a:graphicData uri="http://schemas.openxmlformats.org/drawingml/2006/table">
            <a:tbl>
              <a:tblPr firstRow="1" bandRow="1">
                <a:tableStyleId>{5C22544A-7EE6-4342-B048-85BDC9FD1C3A}</a:tableStyleId>
              </a:tblPr>
              <a:tblGrid>
                <a:gridCol w="717528">
                  <a:extLst>
                    <a:ext uri="{9D8B030D-6E8A-4147-A177-3AD203B41FA5}">
                      <a16:colId xmlns:a16="http://schemas.microsoft.com/office/drawing/2014/main" val="3944394095"/>
                    </a:ext>
                  </a:extLst>
                </a:gridCol>
                <a:gridCol w="2022764">
                  <a:extLst>
                    <a:ext uri="{9D8B030D-6E8A-4147-A177-3AD203B41FA5}">
                      <a16:colId xmlns:a16="http://schemas.microsoft.com/office/drawing/2014/main" val="3538572435"/>
                    </a:ext>
                  </a:extLst>
                </a:gridCol>
                <a:gridCol w="2261913">
                  <a:extLst>
                    <a:ext uri="{9D8B030D-6E8A-4147-A177-3AD203B41FA5}">
                      <a16:colId xmlns:a16="http://schemas.microsoft.com/office/drawing/2014/main" val="23229160"/>
                    </a:ext>
                  </a:extLst>
                </a:gridCol>
              </a:tblGrid>
              <a:tr h="370840">
                <a:tc>
                  <a:txBody>
                    <a:bodyPr/>
                    <a:lstStyle/>
                    <a:p>
                      <a:pPr algn="ctr"/>
                      <a:r>
                        <a:rPr kumimoji="1" lang="ja-JP" altLang="en-US" dirty="0"/>
                        <a:t>実験</a:t>
                      </a:r>
                    </a:p>
                  </a:txBody>
                  <a:tcPr/>
                </a:tc>
                <a:tc>
                  <a:txBody>
                    <a:bodyPr/>
                    <a:lstStyle/>
                    <a:p>
                      <a:pPr algn="ctr"/>
                      <a:r>
                        <a:rPr kumimoji="1" lang="ja-JP" altLang="en-US" dirty="0"/>
                        <a:t>設定した安定度</a:t>
                      </a:r>
                    </a:p>
                  </a:txBody>
                  <a:tcPr/>
                </a:tc>
                <a:tc>
                  <a:txBody>
                    <a:bodyPr/>
                    <a:lstStyle/>
                    <a:p>
                      <a:pPr algn="ctr"/>
                      <a:r>
                        <a:rPr kumimoji="1" lang="ja-JP" altLang="en-US" dirty="0"/>
                        <a:t>実現された安定度</a:t>
                      </a:r>
                    </a:p>
                  </a:txBody>
                  <a:tcPr/>
                </a:tc>
                <a:extLst>
                  <a:ext uri="{0D108BD9-81ED-4DB2-BD59-A6C34878D82A}">
                    <a16:rowId xmlns:a16="http://schemas.microsoft.com/office/drawing/2014/main" val="497209659"/>
                  </a:ext>
                </a:extLst>
              </a:tr>
              <a:tr h="370840">
                <a:tc>
                  <a:txBody>
                    <a:bodyPr/>
                    <a:lstStyle/>
                    <a:p>
                      <a:pPr algn="ctr"/>
                      <a:r>
                        <a:rPr kumimoji="1" lang="en-US" altLang="ja-JP" dirty="0"/>
                        <a:t>exp1</a:t>
                      </a:r>
                      <a:endParaRPr kumimoji="1" lang="ja-JP" altLang="en-US" dirty="0"/>
                    </a:p>
                  </a:txBody>
                  <a:tcPr/>
                </a:tc>
                <a:tc>
                  <a:txBody>
                    <a:bodyPr/>
                    <a:lstStyle/>
                    <a:p>
                      <a:pPr algn="ctr"/>
                      <a:r>
                        <a:rPr kumimoji="1" lang="en-US" altLang="ja-JP" dirty="0"/>
                        <a:t>0.1 K/km</a:t>
                      </a:r>
                      <a:endParaRPr kumimoji="1" lang="ja-JP" altLang="en-US" dirty="0"/>
                    </a:p>
                  </a:txBody>
                  <a:tcPr/>
                </a:tc>
                <a:tc>
                  <a:txBody>
                    <a:bodyPr/>
                    <a:lstStyle/>
                    <a:p>
                      <a:pPr algn="ctr"/>
                      <a:r>
                        <a:rPr kumimoji="1" lang="en-US" altLang="ja-JP" dirty="0"/>
                        <a:t>0.8 K/km</a:t>
                      </a:r>
                      <a:endParaRPr kumimoji="1" lang="ja-JP" altLang="en-US" dirty="0"/>
                    </a:p>
                  </a:txBody>
                  <a:tcPr/>
                </a:tc>
                <a:extLst>
                  <a:ext uri="{0D108BD9-81ED-4DB2-BD59-A6C34878D82A}">
                    <a16:rowId xmlns:a16="http://schemas.microsoft.com/office/drawing/2014/main" val="3481679429"/>
                  </a:ext>
                </a:extLst>
              </a:tr>
              <a:tr h="370840">
                <a:tc>
                  <a:txBody>
                    <a:bodyPr/>
                    <a:lstStyle/>
                    <a:p>
                      <a:pPr algn="ctr"/>
                      <a:r>
                        <a:rPr kumimoji="1" lang="en-US" altLang="ja-JP" dirty="0"/>
                        <a:t>exp2</a:t>
                      </a:r>
                      <a:endParaRPr kumimoji="1" lang="ja-JP" altLang="en-US" dirty="0"/>
                    </a:p>
                  </a:txBody>
                  <a:tcPr/>
                </a:tc>
                <a:tc>
                  <a:txBody>
                    <a:bodyPr/>
                    <a:lstStyle/>
                    <a:p>
                      <a:pPr algn="ctr"/>
                      <a:r>
                        <a:rPr kumimoji="1" lang="en-US" altLang="ja-JP" dirty="0"/>
                        <a:t>-0.1 K/km</a:t>
                      </a:r>
                      <a:endParaRPr kumimoji="1" lang="ja-JP"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dirty="0"/>
                        <a:t>0.8 K/km</a:t>
                      </a:r>
                      <a:endParaRPr kumimoji="1" lang="ja-JP" altLang="en-US" dirty="0"/>
                    </a:p>
                  </a:txBody>
                  <a:tcPr/>
                </a:tc>
                <a:extLst>
                  <a:ext uri="{0D108BD9-81ED-4DB2-BD59-A6C34878D82A}">
                    <a16:rowId xmlns:a16="http://schemas.microsoft.com/office/drawing/2014/main" val="3608939137"/>
                  </a:ext>
                </a:extLst>
              </a:tr>
              <a:tr h="370840">
                <a:tc>
                  <a:txBody>
                    <a:bodyPr/>
                    <a:lstStyle/>
                    <a:p>
                      <a:pPr algn="ctr"/>
                      <a:r>
                        <a:rPr kumimoji="1" lang="en-US" altLang="ja-JP" dirty="0"/>
                        <a:t>exp3</a:t>
                      </a:r>
                      <a:endParaRPr kumimoji="1" lang="ja-JP" altLang="en-US" dirty="0"/>
                    </a:p>
                  </a:txBody>
                  <a:tcPr/>
                </a:tc>
                <a:tc>
                  <a:txBody>
                    <a:bodyPr/>
                    <a:lstStyle/>
                    <a:p>
                      <a:pPr algn="ctr"/>
                      <a:r>
                        <a:rPr kumimoji="1" lang="en-US" altLang="ja-JP" dirty="0"/>
                        <a:t>-0.5 K/km</a:t>
                      </a:r>
                      <a:endParaRPr kumimoji="1" lang="ja-JP"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dirty="0"/>
                        <a:t>0.4 K/km</a:t>
                      </a:r>
                      <a:endParaRPr kumimoji="1" lang="ja-JP" altLang="en-US" dirty="0"/>
                    </a:p>
                  </a:txBody>
                  <a:tcPr/>
                </a:tc>
                <a:extLst>
                  <a:ext uri="{0D108BD9-81ED-4DB2-BD59-A6C34878D82A}">
                    <a16:rowId xmlns:a16="http://schemas.microsoft.com/office/drawing/2014/main" val="3824990986"/>
                  </a:ext>
                </a:extLst>
              </a:tr>
              <a:tr h="370840">
                <a:tc>
                  <a:txBody>
                    <a:bodyPr/>
                    <a:lstStyle/>
                    <a:p>
                      <a:pPr algn="ctr"/>
                      <a:r>
                        <a:rPr kumimoji="1" lang="en-US" altLang="ja-JP" dirty="0"/>
                        <a:t>exp4</a:t>
                      </a:r>
                      <a:endParaRPr kumimoji="1" lang="ja-JP" altLang="en-US" dirty="0"/>
                    </a:p>
                  </a:txBody>
                  <a:tcPr/>
                </a:tc>
                <a:tc>
                  <a:txBody>
                    <a:bodyPr/>
                    <a:lstStyle/>
                    <a:p>
                      <a:pPr algn="ctr"/>
                      <a:r>
                        <a:rPr kumimoji="1" lang="en-US" altLang="ja-JP" dirty="0"/>
                        <a:t>-1.0 K/km</a:t>
                      </a:r>
                      <a:endParaRPr kumimoji="1" lang="ja-JP"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dirty="0"/>
                        <a:t>0.3 K/km</a:t>
                      </a:r>
                      <a:endParaRPr kumimoji="1" lang="ja-JP" altLang="en-US" dirty="0"/>
                    </a:p>
                  </a:txBody>
                  <a:tcPr/>
                </a:tc>
                <a:extLst>
                  <a:ext uri="{0D108BD9-81ED-4DB2-BD59-A6C34878D82A}">
                    <a16:rowId xmlns:a16="http://schemas.microsoft.com/office/drawing/2014/main" val="1501522817"/>
                  </a:ext>
                </a:extLst>
              </a:tr>
              <a:tr h="370840">
                <a:tc>
                  <a:txBody>
                    <a:bodyPr/>
                    <a:lstStyle/>
                    <a:p>
                      <a:pPr algn="ctr"/>
                      <a:r>
                        <a:rPr kumimoji="1" lang="en-US" altLang="ja-JP" dirty="0"/>
                        <a:t>exp5</a:t>
                      </a:r>
                      <a:endParaRPr kumimoji="1" lang="ja-JP" altLang="en-US" dirty="0"/>
                    </a:p>
                  </a:txBody>
                  <a:tcPr/>
                </a:tc>
                <a:tc>
                  <a:txBody>
                    <a:bodyPr/>
                    <a:lstStyle/>
                    <a:p>
                      <a:pPr algn="ctr"/>
                      <a:r>
                        <a:rPr kumimoji="1" lang="en-US" altLang="ja-JP" dirty="0"/>
                        <a:t>-2.0 K/km</a:t>
                      </a:r>
                      <a:endParaRPr kumimoji="1" lang="ja-JP"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dirty="0"/>
                        <a:t>0.1 K/km</a:t>
                      </a:r>
                      <a:endParaRPr kumimoji="1" lang="ja-JP" altLang="en-US" dirty="0"/>
                    </a:p>
                  </a:txBody>
                  <a:tcPr/>
                </a:tc>
                <a:extLst>
                  <a:ext uri="{0D108BD9-81ED-4DB2-BD59-A6C34878D82A}">
                    <a16:rowId xmlns:a16="http://schemas.microsoft.com/office/drawing/2014/main" val="2296094881"/>
                  </a:ext>
                </a:extLst>
              </a:tr>
            </a:tbl>
          </a:graphicData>
        </a:graphic>
      </p:graphicFrame>
      <p:sp>
        <p:nvSpPr>
          <p:cNvPr id="29" name="テキスト ボックス 28">
            <a:extLst>
              <a:ext uri="{FF2B5EF4-FFF2-40B4-BE49-F238E27FC236}">
                <a16:creationId xmlns:a16="http://schemas.microsoft.com/office/drawing/2014/main" id="{27923C0F-5B30-EDB8-8A25-B6AF90A599DC}"/>
              </a:ext>
            </a:extLst>
          </p:cNvPr>
          <p:cNvSpPr txBox="1"/>
          <p:nvPr/>
        </p:nvSpPr>
        <p:spPr>
          <a:xfrm>
            <a:off x="685456" y="5352615"/>
            <a:ext cx="5107022" cy="276999"/>
          </a:xfrm>
          <a:prstGeom prst="rect">
            <a:avLst/>
          </a:prstGeom>
          <a:noFill/>
        </p:spPr>
        <p:txBody>
          <a:bodyPr wrap="square" rtlCol="0">
            <a:spAutoFit/>
          </a:bodyPr>
          <a:lstStyle/>
          <a:p>
            <a:r>
              <a:rPr kumimoji="1" lang="ja-JP" altLang="en-US" sz="1200" dirty="0"/>
              <a:t>表中の実現された安定度は右図から読み取った</a:t>
            </a:r>
            <a:r>
              <a:rPr kumimoji="1" lang="en-US" altLang="ja-JP" sz="1200" dirty="0"/>
              <a:t>.</a:t>
            </a:r>
            <a:endParaRPr kumimoji="1" lang="ja-JP" altLang="en-US" sz="1200" dirty="0"/>
          </a:p>
        </p:txBody>
      </p:sp>
      <p:sp>
        <p:nvSpPr>
          <p:cNvPr id="8" name="楕円 7">
            <a:extLst>
              <a:ext uri="{FF2B5EF4-FFF2-40B4-BE49-F238E27FC236}">
                <a16:creationId xmlns:a16="http://schemas.microsoft.com/office/drawing/2014/main" id="{7147DC73-272D-4935-339B-51AC51217FD8}"/>
              </a:ext>
            </a:extLst>
          </p:cNvPr>
          <p:cNvSpPr/>
          <p:nvPr/>
        </p:nvSpPr>
        <p:spPr>
          <a:xfrm>
            <a:off x="9497075" y="4884975"/>
            <a:ext cx="1083625" cy="534448"/>
          </a:xfrm>
          <a:prstGeom prst="ellipse">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D343FBAD-0007-EB93-FD93-9F5CFC8CE1FA}"/>
              </a:ext>
            </a:extLst>
          </p:cNvPr>
          <p:cNvSpPr txBox="1"/>
          <p:nvPr/>
        </p:nvSpPr>
        <p:spPr>
          <a:xfrm>
            <a:off x="7005738" y="4697049"/>
            <a:ext cx="1968575" cy="553998"/>
          </a:xfrm>
          <a:prstGeom prst="rect">
            <a:avLst/>
          </a:prstGeom>
          <a:noFill/>
          <a:ln>
            <a:solidFill>
              <a:schemeClr val="tx1"/>
            </a:solidFill>
          </a:ln>
        </p:spPr>
        <p:txBody>
          <a:bodyPr wrap="square" rtlCol="0">
            <a:spAutoFit/>
          </a:bodyPr>
          <a:lstStyle/>
          <a:p>
            <a:r>
              <a:rPr kumimoji="1" lang="ja-JP" altLang="en-US" sz="1500" b="1" dirty="0">
                <a:solidFill>
                  <a:srgbClr val="FF0000"/>
                </a:solidFill>
              </a:rPr>
              <a:t>低安定度層の安定度が 最も低い</a:t>
            </a:r>
          </a:p>
        </p:txBody>
      </p:sp>
      <p:cxnSp>
        <p:nvCxnSpPr>
          <p:cNvPr id="12" name="直線矢印コネクタ 11">
            <a:extLst>
              <a:ext uri="{FF2B5EF4-FFF2-40B4-BE49-F238E27FC236}">
                <a16:creationId xmlns:a16="http://schemas.microsoft.com/office/drawing/2014/main" id="{8EBD5A8F-FDEC-FDD6-489E-9F0639D40AB6}"/>
              </a:ext>
            </a:extLst>
          </p:cNvPr>
          <p:cNvCxnSpPr>
            <a:cxnSpLocks/>
          </p:cNvCxnSpPr>
          <p:nvPr/>
        </p:nvCxnSpPr>
        <p:spPr>
          <a:xfrm>
            <a:off x="8880831" y="4918312"/>
            <a:ext cx="665876" cy="1330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1841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5">
            <a:extLst>
              <a:ext uri="{FF2B5EF4-FFF2-40B4-BE49-F238E27FC236}">
                <a16:creationId xmlns:a16="http://schemas.microsoft.com/office/drawing/2014/main" id="{E7A26706-20C9-2A1D-A57F-99EE5D256889}"/>
              </a:ext>
            </a:extLst>
          </p:cNvPr>
          <p:cNvSpPr>
            <a:spLocks noGrp="1"/>
          </p:cNvSpPr>
          <p:nvPr>
            <p:ph idx="1"/>
          </p:nvPr>
        </p:nvSpPr>
        <p:spPr>
          <a:xfrm>
            <a:off x="111702" y="781050"/>
            <a:ext cx="10515600" cy="5492159"/>
          </a:xfrm>
        </p:spPr>
        <p:txBody>
          <a:bodyPr/>
          <a:lstStyle/>
          <a:p>
            <a:pPr marL="0" indent="0">
              <a:buNone/>
            </a:pPr>
            <a:endParaRPr lang="en-US" altLang="ja-JP" sz="1800" dirty="0"/>
          </a:p>
          <a:p>
            <a:endParaRPr lang="ja-JP" altLang="en-US" dirty="0"/>
          </a:p>
        </p:txBody>
      </p:sp>
      <p:sp>
        <p:nvSpPr>
          <p:cNvPr id="14" name="タイトル 1">
            <a:extLst>
              <a:ext uri="{FF2B5EF4-FFF2-40B4-BE49-F238E27FC236}">
                <a16:creationId xmlns:a16="http://schemas.microsoft.com/office/drawing/2014/main" id="{A1A4FF22-E9D7-327A-C72B-9CAE3D2C9E91}"/>
              </a:ext>
            </a:extLst>
          </p:cNvPr>
          <p:cNvSpPr>
            <a:spLocks noGrp="1"/>
          </p:cNvSpPr>
          <p:nvPr>
            <p:ph type="title"/>
          </p:nvPr>
        </p:nvSpPr>
        <p:spPr>
          <a:xfrm>
            <a:off x="0" y="0"/>
            <a:ext cx="9098973" cy="781050"/>
          </a:xfrm>
        </p:spPr>
        <p:txBody>
          <a:bodyPr/>
          <a:lstStyle/>
          <a:p>
            <a:r>
              <a:rPr lang="ja-JP" altLang="en-US" dirty="0"/>
              <a:t>６</a:t>
            </a:r>
            <a:r>
              <a:rPr lang="en-US" altLang="ja-JP" dirty="0"/>
              <a:t>.</a:t>
            </a:r>
            <a:r>
              <a:rPr lang="ja-JP" altLang="en-US" dirty="0"/>
              <a:t> 結果 </a:t>
            </a:r>
            <a:r>
              <a:rPr lang="en-US" altLang="ja-JP" dirty="0"/>
              <a:t>– </a:t>
            </a:r>
            <a:r>
              <a:rPr lang="ja-JP" altLang="en-US" dirty="0"/>
              <a:t>東西平均東西風 </a:t>
            </a:r>
            <a:r>
              <a:rPr lang="en-US" altLang="ja-JP" dirty="0"/>
              <a:t>–</a:t>
            </a:r>
            <a:endParaRPr kumimoji="1" lang="ja-JP" altLang="en-US" dirty="0"/>
          </a:p>
        </p:txBody>
      </p:sp>
      <p:sp>
        <p:nvSpPr>
          <p:cNvPr id="2" name="コンテンツ プレースホルダー 11">
            <a:extLst>
              <a:ext uri="{FF2B5EF4-FFF2-40B4-BE49-F238E27FC236}">
                <a16:creationId xmlns:a16="http://schemas.microsoft.com/office/drawing/2014/main" id="{0F012ABE-D55F-891C-1B4B-436F6069ED83}"/>
              </a:ext>
            </a:extLst>
          </p:cNvPr>
          <p:cNvSpPr txBox="1">
            <a:spLocks/>
          </p:cNvSpPr>
          <p:nvPr/>
        </p:nvSpPr>
        <p:spPr>
          <a:xfrm>
            <a:off x="187401" y="930442"/>
            <a:ext cx="6452686" cy="43513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a:lstStyle>
          <a:p>
            <a:pPr>
              <a:buFont typeface="Wingdings" panose="05000000000000000000" pitchFamily="2" charset="2"/>
              <a:buChar char="n"/>
            </a:pPr>
            <a:r>
              <a:rPr kumimoji="1" lang="en-US" altLang="ja-JP" sz="2400" dirty="0"/>
              <a:t>-2.0 K/km </a:t>
            </a:r>
            <a:r>
              <a:rPr kumimoji="1" lang="ja-JP" altLang="en-US" sz="2400" dirty="0"/>
              <a:t>の場合はスーパーローテーションが弱くなった</a:t>
            </a:r>
            <a:r>
              <a:rPr kumimoji="1" lang="en-US" altLang="ja-JP" sz="2400" dirty="0"/>
              <a:t>.</a:t>
            </a:r>
            <a:r>
              <a:rPr kumimoji="1" lang="ja-JP" altLang="en-US" sz="2400" dirty="0"/>
              <a:t> </a:t>
            </a:r>
            <a:endParaRPr kumimoji="1" lang="en-US" altLang="ja-JP" sz="2400" dirty="0"/>
          </a:p>
          <a:p>
            <a:pPr>
              <a:buFont typeface="Wingdings" panose="05000000000000000000" pitchFamily="2" charset="2"/>
              <a:buChar char="n"/>
            </a:pPr>
            <a:r>
              <a:rPr kumimoji="1" lang="ja-JP" altLang="en-US" sz="2400" dirty="0"/>
              <a:t>安定度を低く設定すると実現される安定度は</a:t>
            </a:r>
            <a:r>
              <a:rPr lang="ja-JP" altLang="en-US" sz="2400" dirty="0"/>
              <a:t>中立の値</a:t>
            </a:r>
            <a:r>
              <a:rPr kumimoji="1" lang="ja-JP" altLang="en-US" sz="2400" dirty="0"/>
              <a:t>に近くなるが</a:t>
            </a:r>
            <a:r>
              <a:rPr kumimoji="1" lang="en-US" altLang="ja-JP" sz="2400" dirty="0"/>
              <a:t>,</a:t>
            </a:r>
            <a:r>
              <a:rPr kumimoji="1" lang="ja-JP" altLang="en-US" sz="2400" dirty="0"/>
              <a:t> スーパーローテーションは弱くなってしまう</a:t>
            </a:r>
            <a:r>
              <a:rPr kumimoji="1" lang="en-US" altLang="ja-JP" sz="2400" dirty="0"/>
              <a:t>.</a:t>
            </a:r>
            <a:r>
              <a:rPr kumimoji="1" lang="ja-JP" altLang="en-US" sz="2400" dirty="0"/>
              <a:t> </a:t>
            </a:r>
            <a:endParaRPr kumimoji="1" lang="en-US" altLang="ja-JP" sz="2400" dirty="0"/>
          </a:p>
          <a:p>
            <a:pPr>
              <a:buFont typeface="Wingdings" panose="05000000000000000000" pitchFamily="2" charset="2"/>
              <a:buChar char="n"/>
            </a:pPr>
            <a:r>
              <a:rPr kumimoji="1" lang="ja-JP" altLang="en-US" sz="2400" dirty="0"/>
              <a:t>観測によると</a:t>
            </a:r>
            <a:r>
              <a:rPr kumimoji="1" lang="en-US" altLang="ja-JP" sz="2400" dirty="0"/>
              <a:t>,</a:t>
            </a:r>
            <a:r>
              <a:rPr kumimoji="1" lang="ja-JP" altLang="en-US" sz="2400" dirty="0"/>
              <a:t> スーパーローテーションの風速は </a:t>
            </a:r>
            <a:r>
              <a:rPr kumimoji="1" lang="en-US" altLang="ja-JP" sz="2400" dirty="0"/>
              <a:t>100 m/s</a:t>
            </a:r>
            <a:r>
              <a:rPr kumimoji="1" lang="ja-JP" altLang="en-US" sz="2400" dirty="0"/>
              <a:t> </a:t>
            </a:r>
            <a:endParaRPr kumimoji="1" lang="en-US" altLang="ja-JP" sz="2400" dirty="0"/>
          </a:p>
          <a:p>
            <a:pPr lvl="1">
              <a:buFont typeface="Wingdings" panose="05000000000000000000" pitchFamily="2" charset="2"/>
              <a:buChar char="ü"/>
            </a:pPr>
            <a:r>
              <a:rPr kumimoji="1" lang="en-US" altLang="ja-JP" sz="2000" dirty="0"/>
              <a:t>-2.0 K/km </a:t>
            </a:r>
            <a:r>
              <a:rPr kumimoji="1" lang="ja-JP" altLang="en-US" sz="2000" dirty="0"/>
              <a:t>の場合</a:t>
            </a:r>
            <a:r>
              <a:rPr kumimoji="1" lang="en-US" altLang="ja-JP" sz="2000" dirty="0"/>
              <a:t>,</a:t>
            </a:r>
            <a:r>
              <a:rPr kumimoji="1" lang="ja-JP" altLang="en-US" sz="2000" dirty="0"/>
              <a:t> </a:t>
            </a:r>
            <a:r>
              <a:rPr lang="ja-JP" altLang="en-US" sz="2000" dirty="0"/>
              <a:t>赤道ジェットは </a:t>
            </a:r>
            <a:r>
              <a:rPr lang="en-US" altLang="ja-JP" sz="2000" dirty="0"/>
              <a:t>72.0 m/s</a:t>
            </a:r>
            <a:r>
              <a:rPr lang="ja-JP" altLang="en-US" sz="2000" dirty="0"/>
              <a:t> 程度であり</a:t>
            </a:r>
            <a:r>
              <a:rPr lang="en-US" altLang="ja-JP" sz="2000" dirty="0"/>
              <a:t>,</a:t>
            </a:r>
            <a:r>
              <a:rPr lang="ja-JP" altLang="en-US" sz="2000" dirty="0"/>
              <a:t> 観測と比べると小さい</a:t>
            </a:r>
            <a:endParaRPr lang="en-US" altLang="ja-JP" sz="2000" dirty="0"/>
          </a:p>
          <a:p>
            <a:pPr lvl="1">
              <a:buFont typeface="Wingdings" panose="05000000000000000000" pitchFamily="2" charset="2"/>
              <a:buChar char="ü"/>
            </a:pPr>
            <a:r>
              <a:rPr kumimoji="1" lang="ja-JP" altLang="en-US" sz="2000" dirty="0"/>
              <a:t>中緯度ジェット</a:t>
            </a:r>
            <a:r>
              <a:rPr lang="ja-JP" altLang="en-US" sz="2000" dirty="0"/>
              <a:t>はさらに弱い</a:t>
            </a:r>
            <a:endParaRPr kumimoji="1" lang="en-US" altLang="ja-JP" sz="2000" dirty="0"/>
          </a:p>
          <a:p>
            <a:pPr>
              <a:buFont typeface="Wingdings" panose="05000000000000000000" pitchFamily="2" charset="2"/>
              <a:buChar char="n"/>
            </a:pPr>
            <a:endParaRPr kumimoji="1" lang="en-US" altLang="ja-JP" sz="2400" dirty="0"/>
          </a:p>
          <a:p>
            <a:endParaRPr lang="ja-JP" altLang="en-US" dirty="0"/>
          </a:p>
        </p:txBody>
      </p:sp>
      <p:pic>
        <p:nvPicPr>
          <p:cNvPr id="19" name="図 18" descr="ダイアグラム&#10;&#10;低い精度で自動的に生成された説明">
            <a:extLst>
              <a:ext uri="{FF2B5EF4-FFF2-40B4-BE49-F238E27FC236}">
                <a16:creationId xmlns:a16="http://schemas.microsoft.com/office/drawing/2014/main" id="{8FDDDF26-9DEA-F461-C77B-74DF3FF8750B}"/>
              </a:ext>
            </a:extLst>
          </p:cNvPr>
          <p:cNvPicPr>
            <a:picLocks noChangeAspect="1"/>
          </p:cNvPicPr>
          <p:nvPr/>
        </p:nvPicPr>
        <p:blipFill rotWithShape="1">
          <a:blip r:embed="rId3">
            <a:extLst>
              <a:ext uri="{28A0092B-C50C-407E-A947-70E740481C1C}">
                <a14:useLocalDpi xmlns:a14="http://schemas.microsoft.com/office/drawing/2010/main" val="0"/>
              </a:ext>
            </a:extLst>
          </a:blip>
          <a:srcRect l="8679" t="6593" r="17338" b="13978"/>
          <a:stretch/>
        </p:blipFill>
        <p:spPr>
          <a:xfrm>
            <a:off x="6940574" y="743120"/>
            <a:ext cx="2576444" cy="2001122"/>
          </a:xfrm>
          <a:prstGeom prst="rect">
            <a:avLst/>
          </a:prstGeom>
        </p:spPr>
      </p:pic>
      <p:pic>
        <p:nvPicPr>
          <p:cNvPr id="20" name="図 19" descr="ダイアグラム&#10;&#10;自動的に生成された説明">
            <a:extLst>
              <a:ext uri="{FF2B5EF4-FFF2-40B4-BE49-F238E27FC236}">
                <a16:creationId xmlns:a16="http://schemas.microsoft.com/office/drawing/2014/main" id="{C5CF1907-3483-D374-F4F7-59295782E985}"/>
              </a:ext>
            </a:extLst>
          </p:cNvPr>
          <p:cNvPicPr>
            <a:picLocks noChangeAspect="1"/>
          </p:cNvPicPr>
          <p:nvPr/>
        </p:nvPicPr>
        <p:blipFill rotWithShape="1">
          <a:blip r:embed="rId4">
            <a:extLst>
              <a:ext uri="{28A0092B-C50C-407E-A947-70E740481C1C}">
                <a14:useLocalDpi xmlns:a14="http://schemas.microsoft.com/office/drawing/2010/main" val="0"/>
              </a:ext>
            </a:extLst>
          </a:blip>
          <a:srcRect l="8677" t="6593" r="17338" b="13978"/>
          <a:stretch/>
        </p:blipFill>
        <p:spPr>
          <a:xfrm>
            <a:off x="6938965" y="2744242"/>
            <a:ext cx="2576444" cy="2001122"/>
          </a:xfrm>
          <a:prstGeom prst="rect">
            <a:avLst/>
          </a:prstGeom>
        </p:spPr>
      </p:pic>
      <p:pic>
        <p:nvPicPr>
          <p:cNvPr id="21" name="図 20" descr="ダイアグラム&#10;&#10;自動的に生成された説明">
            <a:extLst>
              <a:ext uri="{FF2B5EF4-FFF2-40B4-BE49-F238E27FC236}">
                <a16:creationId xmlns:a16="http://schemas.microsoft.com/office/drawing/2014/main" id="{EEC36861-6306-F5F3-4233-A5348B9A43C8}"/>
              </a:ext>
            </a:extLst>
          </p:cNvPr>
          <p:cNvPicPr>
            <a:picLocks noChangeAspect="1"/>
          </p:cNvPicPr>
          <p:nvPr/>
        </p:nvPicPr>
        <p:blipFill rotWithShape="1">
          <a:blip r:embed="rId5">
            <a:extLst>
              <a:ext uri="{28A0092B-C50C-407E-A947-70E740481C1C}">
                <a14:useLocalDpi xmlns:a14="http://schemas.microsoft.com/office/drawing/2010/main" val="0"/>
              </a:ext>
            </a:extLst>
          </a:blip>
          <a:srcRect l="8679" t="6593" r="17338" b="13978"/>
          <a:stretch/>
        </p:blipFill>
        <p:spPr>
          <a:xfrm>
            <a:off x="9582993" y="743120"/>
            <a:ext cx="2576444" cy="2001122"/>
          </a:xfrm>
          <a:prstGeom prst="rect">
            <a:avLst/>
          </a:prstGeom>
        </p:spPr>
      </p:pic>
      <p:pic>
        <p:nvPicPr>
          <p:cNvPr id="22" name="図 21" descr="ダイアグラム&#10;&#10;自動的に生成された説明">
            <a:extLst>
              <a:ext uri="{FF2B5EF4-FFF2-40B4-BE49-F238E27FC236}">
                <a16:creationId xmlns:a16="http://schemas.microsoft.com/office/drawing/2014/main" id="{D545239E-7F66-5DC3-1C68-2AC27A2BD98B}"/>
              </a:ext>
            </a:extLst>
          </p:cNvPr>
          <p:cNvPicPr>
            <a:picLocks noChangeAspect="1"/>
          </p:cNvPicPr>
          <p:nvPr/>
        </p:nvPicPr>
        <p:blipFill rotWithShape="1">
          <a:blip r:embed="rId6">
            <a:extLst>
              <a:ext uri="{28A0092B-C50C-407E-A947-70E740481C1C}">
                <a14:useLocalDpi xmlns:a14="http://schemas.microsoft.com/office/drawing/2010/main" val="0"/>
              </a:ext>
            </a:extLst>
          </a:blip>
          <a:srcRect l="8679" t="6593" r="17338" b="13978"/>
          <a:stretch/>
        </p:blipFill>
        <p:spPr>
          <a:xfrm>
            <a:off x="9582994" y="2744242"/>
            <a:ext cx="2576444" cy="2001122"/>
          </a:xfrm>
          <a:prstGeom prst="rect">
            <a:avLst/>
          </a:prstGeom>
        </p:spPr>
      </p:pic>
      <p:pic>
        <p:nvPicPr>
          <p:cNvPr id="23" name="図 22" descr="グラフ が含まれている画像&#10;&#10;自動的に生成された説明">
            <a:extLst>
              <a:ext uri="{FF2B5EF4-FFF2-40B4-BE49-F238E27FC236}">
                <a16:creationId xmlns:a16="http://schemas.microsoft.com/office/drawing/2014/main" id="{77DDD383-D922-568B-0178-E3585A0A500D}"/>
              </a:ext>
            </a:extLst>
          </p:cNvPr>
          <p:cNvPicPr>
            <a:picLocks noChangeAspect="1"/>
          </p:cNvPicPr>
          <p:nvPr/>
        </p:nvPicPr>
        <p:blipFill rotWithShape="1">
          <a:blip r:embed="rId7">
            <a:extLst>
              <a:ext uri="{28A0092B-C50C-407E-A947-70E740481C1C}">
                <a14:useLocalDpi xmlns:a14="http://schemas.microsoft.com/office/drawing/2010/main" val="0"/>
              </a:ext>
            </a:extLst>
          </a:blip>
          <a:srcRect l="8679" t="6593" r="17338" b="13978"/>
          <a:stretch/>
        </p:blipFill>
        <p:spPr>
          <a:xfrm>
            <a:off x="9582993" y="4745364"/>
            <a:ext cx="2576444" cy="2001122"/>
          </a:xfrm>
          <a:prstGeom prst="rect">
            <a:avLst/>
          </a:prstGeom>
        </p:spPr>
      </p:pic>
      <p:cxnSp>
        <p:nvCxnSpPr>
          <p:cNvPr id="9" name="直線矢印コネクタ 8">
            <a:extLst>
              <a:ext uri="{FF2B5EF4-FFF2-40B4-BE49-F238E27FC236}">
                <a16:creationId xmlns:a16="http://schemas.microsoft.com/office/drawing/2014/main" id="{C11036A4-46E0-9C1F-29CB-D94A38064909}"/>
              </a:ext>
            </a:extLst>
          </p:cNvPr>
          <p:cNvCxnSpPr>
            <a:cxnSpLocks/>
          </p:cNvCxnSpPr>
          <p:nvPr/>
        </p:nvCxnSpPr>
        <p:spPr>
          <a:xfrm flipV="1">
            <a:off x="9026305" y="5393465"/>
            <a:ext cx="1633198" cy="35246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F37B3EF5-53D5-E734-2F98-80754FFA6006}"/>
              </a:ext>
            </a:extLst>
          </p:cNvPr>
          <p:cNvSpPr txBox="1"/>
          <p:nvPr/>
        </p:nvSpPr>
        <p:spPr>
          <a:xfrm>
            <a:off x="7994104" y="5586571"/>
            <a:ext cx="1104869" cy="307777"/>
          </a:xfrm>
          <a:prstGeom prst="rect">
            <a:avLst/>
          </a:prstGeom>
          <a:noFill/>
        </p:spPr>
        <p:txBody>
          <a:bodyPr wrap="square" rtlCol="0">
            <a:spAutoFit/>
          </a:bodyPr>
          <a:lstStyle/>
          <a:p>
            <a:r>
              <a:rPr kumimoji="1" lang="ja-JP" altLang="en-US" sz="1400" b="1" dirty="0"/>
              <a:t>赤道ジェット</a:t>
            </a:r>
          </a:p>
        </p:txBody>
      </p:sp>
    </p:spTree>
    <p:extLst>
      <p:ext uri="{BB962C8B-B14F-4D97-AF65-F5344CB8AC3E}">
        <p14:creationId xmlns:p14="http://schemas.microsoft.com/office/powerpoint/2010/main" val="1799943416"/>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TM02892315[[fn=ウィスプ]]</Template>
  <TotalTime>3895</TotalTime>
  <Words>2517</Words>
  <Application>Microsoft Office PowerPoint</Application>
  <PresentationFormat>ワイド画面</PresentationFormat>
  <Paragraphs>311</Paragraphs>
  <Slides>14</Slides>
  <Notes>14</Notes>
  <HiddenSlides>0</HiddenSlides>
  <MMClips>0</MMClips>
  <ScaleCrop>false</ScaleCrop>
  <HeadingPairs>
    <vt:vector size="6" baseType="variant">
      <vt:variant>
        <vt:lpstr>使用されているフォント</vt:lpstr>
      </vt:variant>
      <vt:variant>
        <vt:i4>8</vt:i4>
      </vt:variant>
      <vt:variant>
        <vt:lpstr>テーマ</vt:lpstr>
      </vt:variant>
      <vt:variant>
        <vt:i4>2</vt:i4>
      </vt:variant>
      <vt:variant>
        <vt:lpstr>スライド タイトル</vt:lpstr>
      </vt:variant>
      <vt:variant>
        <vt:i4>14</vt:i4>
      </vt:variant>
    </vt:vector>
  </HeadingPairs>
  <TitlesOfParts>
    <vt:vector size="24" baseType="lpstr">
      <vt:lpstr>-apple-system</vt:lpstr>
      <vt:lpstr>游ゴシック</vt:lpstr>
      <vt:lpstr>Arial</vt:lpstr>
      <vt:lpstr>Calibri</vt:lpstr>
      <vt:lpstr>Calibri Light</vt:lpstr>
      <vt:lpstr>Cambria Math</vt:lpstr>
      <vt:lpstr>Wingdings</vt:lpstr>
      <vt:lpstr>Wingdings 2</vt:lpstr>
      <vt:lpstr>HDOfficeLightV0</vt:lpstr>
      <vt:lpstr>1_HDOfficeLightV0</vt:lpstr>
      <vt:lpstr>金星大気大循環モデルにおける静的安定度の傾圧不安定への影響</vt:lpstr>
      <vt:lpstr>１. 金星大気の特徴</vt:lpstr>
      <vt:lpstr>２. 低安定度層と傾圧不安定</vt:lpstr>
      <vt:lpstr>３. 研究の目的と内容</vt:lpstr>
      <vt:lpstr>３. 研究の目的と内容</vt:lpstr>
      <vt:lpstr>４. 数値モデル : AFES-Venus</vt:lpstr>
      <vt:lpstr>５. 計算設定</vt:lpstr>
      <vt:lpstr>６. 結果 – 実現された安定度 –</vt:lpstr>
      <vt:lpstr>６. 結果 – 東西平均東西風 –</vt:lpstr>
      <vt:lpstr>PowerPoint プレゼンテーション</vt:lpstr>
      <vt:lpstr>６. 結果 – 渦位と渦熱輸送 –</vt:lpstr>
      <vt:lpstr>６. 結果 – 質量流線関数 –</vt:lpstr>
      <vt:lpstr>７. まとめ</vt:lpstr>
      <vt:lpstr>付録. 数値モデル : AFES-Venus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金星大気大循環モデルにおける安定度の傾圧不安定への影響</dc:title>
  <dc:creator>岡田 陸</dc:creator>
  <cp:lastModifiedBy>岡田 陸</cp:lastModifiedBy>
  <cp:revision>1</cp:revision>
  <dcterms:created xsi:type="dcterms:W3CDTF">2023-01-09T00:55:25Z</dcterms:created>
  <dcterms:modified xsi:type="dcterms:W3CDTF">2023-01-26T06:04:25Z</dcterms:modified>
</cp:coreProperties>
</file>