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959100" cy="1981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647700" y="584200"/>
            <a:ext cx="2638268" cy="1655163"/>
          </a:xfrm>
          <a:custGeom>
            <a:pathLst>
              <a:path w="2638268" h="1655163">
                <a:moveTo>
                  <a:pt x="0" y="0"/>
                </a:moveTo>
                <a:lnTo>
                  <a:pt x="2638268" y="0"/>
                </a:lnTo>
                <a:lnTo>
                  <a:pt x="1758845" y="1655163"/>
                </a:lnTo>
                <a:lnTo>
                  <a:pt x="0" y="1655163"/>
                </a:lnTo>
                <a:lnTo>
                  <a:pt x="0" y="0"/>
                </a:lnTo>
                <a:close/>
              </a:path>
            </a:pathLst>
          </a:custGeom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584200" y="647700"/>
            <a:ext cx="2638268" cy="1655163"/>
          </a:xfrm>
          <a:custGeom>
            <a:pathLst>
              <a:path w="2638268" h="1655163">
                <a:moveTo>
                  <a:pt x="0" y="0"/>
                </a:moveTo>
                <a:lnTo>
                  <a:pt x="2638268" y="0"/>
                </a:lnTo>
                <a:lnTo>
                  <a:pt x="1758845" y="1655163"/>
                </a:lnTo>
                <a:lnTo>
                  <a:pt x="0" y="1655163"/>
                </a:lnTo>
                <a:lnTo>
                  <a:pt x="0" y="0"/>
                </a:lnTo>
                <a:close/>
              </a:path>
            </a:pathLst>
          </a:custGeom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760084" y="719527"/>
            <a:ext cx="1582961" cy="749508"/>
          </a:xfrm>
          <a:custGeom>
            <a:pathLst>
              <a:path w="1582961" h="749508">
                <a:moveTo>
                  <a:pt x="0" y="374754"/>
                </a:moveTo>
                <a:cubicBezTo>
                  <a:pt x="0" y="0"/>
                  <a:pt x="1582961" y="0"/>
                  <a:pt x="1582961" y="374754"/>
                </a:cubicBezTo>
                <a:cubicBezTo>
                  <a:pt x="1582961" y="749508"/>
                  <a:pt x="0" y="749508"/>
                  <a:pt x="0" y="374754"/>
                </a:cubicBez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1056062" y="852981"/>
            <a:ext cx="991006" cy="48259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9" err="1" lang="en-en">
                <a:latin typeface="Nimbus Sans"/>
              </a:rPr>
              <a:t>These are</a:t>
            </a:r>
          </a:p>
          <a:p>
            <a:pPr algn="ctr" marL="0" marR="0" latinLnBrk="0"/>
            <a:r>
              <a:rPr dirty="0" sz="1599" err="1" lang="en-en">
                <a:latin typeface="Nimbus Sans"/>
              </a:rPr>
              <a:t>Joes</a:t>
            </a:r>
          </a:p>
        </p:txBody>
      </p:sp>
      <p:sp>
        <p:nvSpPr>
          <p:cNvPr id="7" name=""/>
          <p:cNvSpPr/>
          <p:nvPr/>
        </p:nvSpPr>
        <p:spPr>
          <a:xfrm>
            <a:off x="1424565" y="1616647"/>
            <a:ext cx="381000" cy="393699"/>
          </a:xfrm>
          <a:custGeom>
            <a:pathLst>
              <a:path w="381000" h="393699">
                <a:moveTo>
                  <a:pt x="127000" y="50799"/>
                </a:moveTo>
                <a:cubicBezTo>
                  <a:pt x="127000" y="0"/>
                  <a:pt x="254000" y="0"/>
                  <a:pt x="254000" y="50799"/>
                </a:cubicBezTo>
                <a:cubicBezTo>
                  <a:pt x="254000" y="101599"/>
                  <a:pt x="127000" y="101599"/>
                  <a:pt x="127000" y="50799"/>
                </a:cubicBezTo>
                <a:close/>
                <a:moveTo>
                  <a:pt x="0" y="114299"/>
                </a:moveTo>
                <a:lnTo>
                  <a:pt x="381000" y="114299"/>
                </a:lnTo>
                <a:lnTo>
                  <a:pt x="381000" y="152399"/>
                </a:lnTo>
                <a:lnTo>
                  <a:pt x="254000" y="152399"/>
                </a:lnTo>
                <a:lnTo>
                  <a:pt x="254000" y="241299"/>
                </a:lnTo>
                <a:lnTo>
                  <a:pt x="349250" y="368299"/>
                </a:lnTo>
                <a:lnTo>
                  <a:pt x="301625" y="393699"/>
                </a:lnTo>
                <a:lnTo>
                  <a:pt x="190500" y="253999"/>
                </a:lnTo>
                <a:lnTo>
                  <a:pt x="79375" y="393699"/>
                </a:lnTo>
                <a:lnTo>
                  <a:pt x="31750" y="368299"/>
                </a:lnTo>
                <a:lnTo>
                  <a:pt x="127000" y="241299"/>
                </a:lnTo>
                <a:lnTo>
                  <a:pt x="127000" y="152399"/>
                </a:lnTo>
                <a:lnTo>
                  <a:pt x="0" y="152399"/>
                </a:lnTo>
                <a:lnTo>
                  <a:pt x="0" y="114299"/>
                </a:lnTo>
                <a:close/>
              </a:path>
            </a:pathLst>
          </a:custGeom>
          <a:solidFill>
            <a:srgbClr val="80808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1361065" y="1680147"/>
            <a:ext cx="381000" cy="393700"/>
          </a:xfrm>
          <a:custGeom>
            <a:pathLst>
              <a:path w="381000" h="393700">
                <a:moveTo>
                  <a:pt x="127000" y="50800"/>
                </a:moveTo>
                <a:cubicBezTo>
                  <a:pt x="127000" y="0"/>
                  <a:pt x="254000" y="0"/>
                  <a:pt x="254000" y="50800"/>
                </a:cubicBezTo>
                <a:cubicBezTo>
                  <a:pt x="254000" y="101600"/>
                  <a:pt x="127000" y="101600"/>
                  <a:pt x="127000" y="50800"/>
                </a:cubicBezTo>
                <a:close/>
                <a:moveTo>
                  <a:pt x="0" y="114300"/>
                </a:moveTo>
                <a:lnTo>
                  <a:pt x="381000" y="114300"/>
                </a:lnTo>
                <a:lnTo>
                  <a:pt x="381000" y="152400"/>
                </a:lnTo>
                <a:lnTo>
                  <a:pt x="254000" y="152400"/>
                </a:lnTo>
                <a:lnTo>
                  <a:pt x="254000" y="241300"/>
                </a:lnTo>
                <a:lnTo>
                  <a:pt x="349250" y="368300"/>
                </a:lnTo>
                <a:lnTo>
                  <a:pt x="301625" y="393700"/>
                </a:lnTo>
                <a:lnTo>
                  <a:pt x="190500" y="254000"/>
                </a:lnTo>
                <a:lnTo>
                  <a:pt x="79375" y="393700"/>
                </a:lnTo>
                <a:lnTo>
                  <a:pt x="31750" y="368300"/>
                </a:lnTo>
                <a:lnTo>
                  <a:pt x="127000" y="241300"/>
                </a:lnTo>
                <a:lnTo>
                  <a:pt x="127000" y="152400"/>
                </a:lnTo>
                <a:lnTo>
                  <a:pt x="0" y="152400"/>
                </a:lnTo>
                <a:lnTo>
                  <a:pt x="0" y="114300"/>
                </a:lnTo>
                <a:close/>
              </a:path>
            </a:pathLst>
          </a:custGeom>
          <a:solidFill>
            <a:srgbClr val="80808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1297565" y="1743647"/>
            <a:ext cx="381000" cy="393699"/>
          </a:xfrm>
          <a:custGeom>
            <a:pathLst>
              <a:path w="381000" h="393699">
                <a:moveTo>
                  <a:pt x="127000" y="50800"/>
                </a:moveTo>
                <a:cubicBezTo>
                  <a:pt x="127000" y="0"/>
                  <a:pt x="254000" y="0"/>
                  <a:pt x="254000" y="50800"/>
                </a:cubicBezTo>
                <a:cubicBezTo>
                  <a:pt x="254000" y="101600"/>
                  <a:pt x="127000" y="101600"/>
                  <a:pt x="127000" y="50800"/>
                </a:cubicBezTo>
                <a:close/>
                <a:moveTo>
                  <a:pt x="0" y="114300"/>
                </a:moveTo>
                <a:lnTo>
                  <a:pt x="381000" y="114300"/>
                </a:lnTo>
                <a:lnTo>
                  <a:pt x="381000" y="152399"/>
                </a:lnTo>
                <a:lnTo>
                  <a:pt x="254000" y="152399"/>
                </a:lnTo>
                <a:lnTo>
                  <a:pt x="254000" y="241299"/>
                </a:lnTo>
                <a:lnTo>
                  <a:pt x="349250" y="368299"/>
                </a:lnTo>
                <a:lnTo>
                  <a:pt x="301625" y="393699"/>
                </a:lnTo>
                <a:lnTo>
                  <a:pt x="190500" y="253999"/>
                </a:lnTo>
                <a:lnTo>
                  <a:pt x="79375" y="393699"/>
                </a:lnTo>
                <a:lnTo>
                  <a:pt x="31750" y="368299"/>
                </a:lnTo>
                <a:lnTo>
                  <a:pt x="127000" y="241299"/>
                </a:lnTo>
                <a:lnTo>
                  <a:pt x="127000" y="152399"/>
                </a:lnTo>
                <a:lnTo>
                  <a:pt x="0" y="152399"/>
                </a:lnTo>
                <a:lnTo>
                  <a:pt x="0" y="114300"/>
                </a:lnTo>
                <a:close/>
              </a:path>
            </a:pathLst>
          </a:custGeom>
          <a:solidFill>
            <a:srgbClr val="80808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0" name=""/>
          <p:cNvCxnSpPr/>
          <p:nvPr/>
        </p:nvCxnSpPr>
        <p:spPr>
          <a:xfrm>
            <a:off x="1551565" y="1375347"/>
            <a:ext cx="0" cy="317515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