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vml" ContentType="application/vnd.openxmlformats-officedocument.vmlDrawing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1498" y="6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BF909-3BD8-44D9-A045-7114D85EF945}" type="datetimeFigureOut">
              <a:rPr lang="en-GB" smtClean="0"/>
              <a:t>13/12/2022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84DB2C-321E-4A94-8E62-1604CBFE4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253501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BF909-3BD8-44D9-A045-7114D85EF945}" type="datetimeFigureOut">
              <a:rPr lang="en-GB" smtClean="0"/>
              <a:t>13/12/2022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84DB2C-321E-4A94-8E62-1604CBFE4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067566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BF909-3BD8-44D9-A045-7114D85EF945}" type="datetimeFigureOut">
              <a:rPr lang="en-GB" smtClean="0"/>
              <a:t>13/12/2022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84DB2C-321E-4A94-8E62-1604CBFE4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35483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BF909-3BD8-44D9-A045-7114D85EF945}" type="datetimeFigureOut">
              <a:rPr lang="en-GB" smtClean="0"/>
              <a:t>13/12/2022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84DB2C-321E-4A94-8E62-1604CBFE4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86679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BF909-3BD8-44D9-A045-7114D85EF945}" type="datetimeFigureOut">
              <a:rPr lang="en-GB" smtClean="0"/>
              <a:t>13/12/2022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84DB2C-321E-4A94-8E62-1604CBFE4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461098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BF909-3BD8-44D9-A045-7114D85EF945}" type="datetimeFigureOut">
              <a:rPr lang="en-GB" smtClean="0"/>
              <a:t>13/12/2022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84DB2C-321E-4A94-8E62-1604CBFE4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162400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BF909-3BD8-44D9-A045-7114D85EF945}" type="datetimeFigureOut">
              <a:rPr lang="en-GB" smtClean="0"/>
              <a:t>13/12/2022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84DB2C-321E-4A94-8E62-1604CBFE4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833293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BF909-3BD8-44D9-A045-7114D85EF945}" type="datetimeFigureOut">
              <a:rPr lang="en-GB" smtClean="0"/>
              <a:t>13/12/2022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84DB2C-321E-4A94-8E62-1604CBFE4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248793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BF909-3BD8-44D9-A045-7114D85EF945}" type="datetimeFigureOut">
              <a:rPr lang="en-GB" smtClean="0"/>
              <a:t>13/12/2022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84DB2C-321E-4A94-8E62-1604CBFE4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49723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BF909-3BD8-44D9-A045-7114D85EF945}" type="datetimeFigureOut">
              <a:rPr lang="en-GB" smtClean="0"/>
              <a:t>13/12/2022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84DB2C-321E-4A94-8E62-1604CBFE4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892953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BF909-3BD8-44D9-A045-7114D85EF945}" type="datetimeFigureOut">
              <a:rPr lang="en-GB" smtClean="0"/>
              <a:t>13/12/2022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84DB2C-321E-4A94-8E62-1604CBFE4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327200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2BF909-3BD8-44D9-A045-7114D85EF945}" type="datetimeFigureOut">
              <a:rPr lang="en-GB" smtClean="0"/>
              <a:t>13/12/2022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84DB2C-321E-4A94-8E62-1604CBFE4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429436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Michael\Documents\chartdoc.xlsx!Sheet1!%5bchartdoc.xlsx%5dSheet1%20Chart%202" TargetMode="Externa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Object 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094410163"/>
              </p:ext>
            </p:extLst>
          </p:nvPr>
        </p:nvGraphicFramePr>
        <p:xfrm>
          <a:off x="3563888" y="3068960"/>
          <a:ext cx="4579937" cy="27495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0" name="Worksheet" r:id="rId3" imgW="4579599" imgH="2749296" progId="Excel.Sheet.12">
                  <p:link updateAutomatic="1"/>
                </p:oleObj>
              </mc:Choice>
              <mc:Fallback>
                <p:oleObj name="Worksheet" r:id="rId3" imgW="4579599" imgH="2749296" progId="Excel.Sheet.12">
                  <p:link updateAutomatic="1"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3563888" y="3068960"/>
                        <a:ext cx="4579937" cy="27495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1149428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Diavetítés a képernyőre (4:3 oldalarány)</PresentationFormat>
  <Paragraphs>0</Paragraphs>
  <Slides>1</Slides>
  <Notes>0</Notes>
  <HiddenSlides>0</HiddenSlides>
  <MMClips>0</MMClips>
  <ScaleCrop>false</ScaleCrop>
  <HeadingPairs>
    <vt:vector size="8" baseType="variant">
      <vt:variant>
        <vt:lpstr>Használt betűtípusok</vt:lpstr>
      </vt:variant>
      <vt:variant>
        <vt:i4>2</vt:i4>
      </vt:variant>
      <vt:variant>
        <vt:lpstr>Téma</vt:lpstr>
      </vt:variant>
      <vt:variant>
        <vt:i4>1</vt:i4>
      </vt:variant>
      <vt:variant>
        <vt:lpstr>Csatolások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5" baseType="lpstr">
      <vt:lpstr>Arial</vt:lpstr>
      <vt:lpstr>Calibri</vt:lpstr>
      <vt:lpstr>Office Theme</vt:lpstr>
      <vt:lpstr>file:///C:\Users\Michael\Documents\chartdoc.xlsx!Sheet1!%5bchartdoc.xlsx%5dSheet1%20Chart%202</vt:lpstr>
      <vt:lpstr>PowerPoint-bemutató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2022-12-13T09:01:19Z</dcterms:created>
  <dcterms:modified xsi:type="dcterms:W3CDTF">2022-12-13T09:01:23Z</dcterms:modified>
</cp:coreProperties>
</file>

<file path=docProps/thumbnail.jpeg>
</file>