
<file path=[Content_Types].xml><?xml version="1.0" encoding="utf-8"?>
<Types xmlns="http://schemas.openxmlformats.org/package/2006/content-types">
  <Default Extension="emf" ContentType="image/x-emf"/>
  <Default Extension="jfif" ContentType="image/jpeg"/>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1" r:id="rId2"/>
  </p:sldMasterIdLst>
  <p:notesMasterIdLst>
    <p:notesMasterId r:id="rId32"/>
  </p:notesMasterIdLst>
  <p:sldIdLst>
    <p:sldId id="256" r:id="rId3"/>
    <p:sldId id="287" r:id="rId4"/>
    <p:sldId id="258" r:id="rId5"/>
    <p:sldId id="270" r:id="rId6"/>
    <p:sldId id="263" r:id="rId7"/>
    <p:sldId id="301" r:id="rId8"/>
    <p:sldId id="299" r:id="rId9"/>
    <p:sldId id="264" r:id="rId10"/>
    <p:sldId id="265" r:id="rId11"/>
    <p:sldId id="304" r:id="rId12"/>
    <p:sldId id="303" r:id="rId13"/>
    <p:sldId id="266" r:id="rId14"/>
    <p:sldId id="305" r:id="rId15"/>
    <p:sldId id="268" r:id="rId16"/>
    <p:sldId id="269" r:id="rId17"/>
    <p:sldId id="271" r:id="rId18"/>
    <p:sldId id="302" r:id="rId19"/>
    <p:sldId id="647" r:id="rId20"/>
    <p:sldId id="648" r:id="rId21"/>
    <p:sldId id="699" r:id="rId22"/>
    <p:sldId id="660" r:id="rId23"/>
    <p:sldId id="649" r:id="rId24"/>
    <p:sldId id="650" r:id="rId25"/>
    <p:sldId id="665" r:id="rId26"/>
    <p:sldId id="664" r:id="rId27"/>
    <p:sldId id="666" r:id="rId28"/>
    <p:sldId id="259" r:id="rId29"/>
    <p:sldId id="260" r:id="rId30"/>
    <p:sldId id="300" r:id="rId3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3"/>
    <p:restoredTop sz="94742"/>
  </p:normalViewPr>
  <p:slideViewPr>
    <p:cSldViewPr snapToGrid="0">
      <p:cViewPr varScale="1">
        <p:scale>
          <a:sx n="94" d="100"/>
          <a:sy n="94" d="100"/>
        </p:scale>
        <p:origin x="1116" y="312"/>
      </p:cViewPr>
      <p:guideLst/>
    </p:cSldViewPr>
  </p:slideViewPr>
  <p:notesTextViewPr>
    <p:cViewPr>
      <p:scale>
        <a:sx n="1" d="1"/>
        <a:sy n="1" d="1"/>
      </p:scale>
      <p:origin x="0" y="0"/>
    </p:cViewPr>
  </p:notesTextViewPr>
  <p:sorterViewPr>
    <p:cViewPr varScale="1">
      <p:scale>
        <a:sx n="100" d="100"/>
        <a:sy n="100" d="100"/>
      </p:scale>
      <p:origin x="0" y="-9804"/>
    </p:cViewPr>
  </p:sorterViewPr>
  <p:notesViewPr>
    <p:cSldViewPr snapToGrid="0">
      <p:cViewPr varScale="1">
        <p:scale>
          <a:sx n="97" d="100"/>
          <a:sy n="97" d="100"/>
        </p:scale>
        <p:origin x="3976"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04EF21-4FFF-9246-A30B-AAAC738F7296}" type="datetimeFigureOut">
              <a:rPr kumimoji="1" lang="ja-JP" altLang="en-US" smtClean="0"/>
              <a:t>2025/7/9</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D8AB6F-05AF-974B-BE86-98F6703FB56E}" type="slidenum">
              <a:rPr kumimoji="1" lang="ja-JP" altLang="en-US" smtClean="0"/>
              <a:t>‹#›</a:t>
            </a:fld>
            <a:endParaRPr kumimoji="1" lang="ja-JP" altLang="en-US"/>
          </a:p>
        </p:txBody>
      </p:sp>
    </p:spTree>
    <p:extLst>
      <p:ext uri="{BB962C8B-B14F-4D97-AF65-F5344CB8AC3E}">
        <p14:creationId xmlns:p14="http://schemas.microsoft.com/office/powerpoint/2010/main" val="413662631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5D8AB6F-05AF-974B-BE86-98F6703FB56E}" type="slidenum">
              <a:rPr kumimoji="1" lang="ja-JP" altLang="en-US" smtClean="0"/>
              <a:t>28</a:t>
            </a:fld>
            <a:endParaRPr kumimoji="1" lang="ja-JP" altLang="en-US"/>
          </a:p>
        </p:txBody>
      </p:sp>
    </p:spTree>
    <p:extLst>
      <p:ext uri="{BB962C8B-B14F-4D97-AF65-F5344CB8AC3E}">
        <p14:creationId xmlns:p14="http://schemas.microsoft.com/office/powerpoint/2010/main" val="3091624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CF3EBB-261C-7A23-6E9A-FC1DAFC5DCC3}"/>
              </a:ext>
            </a:extLst>
          </p:cNvPr>
          <p:cNvSpPr>
            <a:spLocks noGrp="1"/>
          </p:cNvSpPr>
          <p:nvPr>
            <p:ph type="ctrTitle"/>
          </p:nvPr>
        </p:nvSpPr>
        <p:spPr>
          <a:xfrm>
            <a:off x="1524000" y="1122363"/>
            <a:ext cx="9144000" cy="2387600"/>
          </a:xfrm>
        </p:spPr>
        <p:txBody>
          <a:bodyPr anchor="b"/>
          <a:lstStyle>
            <a:lvl1pPr algn="ctr">
              <a:defRPr sz="6000" b="1"/>
            </a:lvl1pPr>
          </a:lstStyle>
          <a:p>
            <a:r>
              <a:rPr kumimoji="1" lang="ja-JP" altLang="en-US"/>
              <a:t>マスター タイトルの書式設定</a:t>
            </a:r>
          </a:p>
        </p:txBody>
      </p:sp>
      <p:sp>
        <p:nvSpPr>
          <p:cNvPr id="3" name="字幕 2">
            <a:extLst>
              <a:ext uri="{FF2B5EF4-FFF2-40B4-BE49-F238E27FC236}">
                <a16:creationId xmlns:a16="http://schemas.microsoft.com/office/drawing/2014/main" id="{37FBE0B6-2509-0FF1-CC29-F790DE16C1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C631301-4732-2D58-76D0-A4879879D4DF}"/>
              </a:ext>
            </a:extLst>
          </p:cNvPr>
          <p:cNvSpPr>
            <a:spLocks noGrp="1"/>
          </p:cNvSpPr>
          <p:nvPr>
            <p:ph type="dt" sz="half" idx="10"/>
          </p:nvPr>
        </p:nvSpPr>
        <p:spPr>
          <a:xfrm>
            <a:off x="838200" y="6356350"/>
            <a:ext cx="2743200" cy="365125"/>
          </a:xfrm>
          <a:prstGeom prst="rect">
            <a:avLst/>
          </a:prstGeom>
        </p:spPr>
        <p:txBody>
          <a:bodyPr/>
          <a:lstStyle/>
          <a:p>
            <a:fld id="{9ED0CDEE-656A-420C-9390-6D1D40BD2CB1}" type="datetime1">
              <a:rPr kumimoji="1" lang="ja-JP" altLang="en-US" smtClean="0"/>
              <a:t>2025/7/9</a:t>
            </a:fld>
            <a:endParaRPr kumimoji="1" lang="ja-JP" altLang="en-US"/>
          </a:p>
        </p:txBody>
      </p:sp>
      <p:sp>
        <p:nvSpPr>
          <p:cNvPr id="5" name="フッター プレースホルダー 4">
            <a:extLst>
              <a:ext uri="{FF2B5EF4-FFF2-40B4-BE49-F238E27FC236}">
                <a16:creationId xmlns:a16="http://schemas.microsoft.com/office/drawing/2014/main" id="{6D0DFEDF-F3D4-E253-83DF-5DD851EFE3A5}"/>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F7D9C51-BC0A-B6D4-2AA6-11FB5BE43C64}"/>
              </a:ext>
            </a:extLst>
          </p:cNvPr>
          <p:cNvSpPr>
            <a:spLocks noGrp="1"/>
          </p:cNvSpPr>
          <p:nvPr>
            <p:ph type="sldNum" sz="quarter" idx="12"/>
          </p:nvPr>
        </p:nvSpPr>
        <p:spPr/>
        <p:txBody>
          <a:bodyPr/>
          <a:lstStyle/>
          <a:p>
            <a:fld id="{F1705FCC-B2AD-DC4A-BA11-5B596F131463}" type="slidenum">
              <a:rPr kumimoji="1" lang="ja-JP" altLang="en-US" smtClean="0"/>
              <a:t>‹#›</a:t>
            </a:fld>
            <a:endParaRPr kumimoji="1" lang="ja-JP" altLang="en-US"/>
          </a:p>
        </p:txBody>
      </p:sp>
    </p:spTree>
    <p:extLst>
      <p:ext uri="{BB962C8B-B14F-4D97-AF65-F5344CB8AC3E}">
        <p14:creationId xmlns:p14="http://schemas.microsoft.com/office/powerpoint/2010/main" val="1291208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15260F-9E81-F2B1-2C5D-211AFBDF430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76134CB-5E43-D8F6-C6AD-6073F5F7CEBD}"/>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2E4478E-F4EB-DF7A-CD04-05DCBCC9021C}"/>
              </a:ext>
            </a:extLst>
          </p:cNvPr>
          <p:cNvSpPr>
            <a:spLocks noGrp="1"/>
          </p:cNvSpPr>
          <p:nvPr>
            <p:ph type="dt" sz="half" idx="10"/>
          </p:nvPr>
        </p:nvSpPr>
        <p:spPr>
          <a:xfrm>
            <a:off x="838200" y="6356350"/>
            <a:ext cx="2743200" cy="365125"/>
          </a:xfrm>
          <a:prstGeom prst="rect">
            <a:avLst/>
          </a:prstGeom>
        </p:spPr>
        <p:txBody>
          <a:bodyPr/>
          <a:lstStyle/>
          <a:p>
            <a:fld id="{80772EC2-5DAB-44B7-91C2-86E36D490CE1}" type="datetime1">
              <a:rPr kumimoji="1" lang="ja-JP" altLang="en-US" smtClean="0"/>
              <a:t>2025/7/9</a:t>
            </a:fld>
            <a:endParaRPr kumimoji="1" lang="ja-JP" altLang="en-US"/>
          </a:p>
        </p:txBody>
      </p:sp>
      <p:sp>
        <p:nvSpPr>
          <p:cNvPr id="5" name="フッター プレースホルダー 4">
            <a:extLst>
              <a:ext uri="{FF2B5EF4-FFF2-40B4-BE49-F238E27FC236}">
                <a16:creationId xmlns:a16="http://schemas.microsoft.com/office/drawing/2014/main" id="{0E25637E-53EA-ED1C-509C-A9EAA80677FB}"/>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1A74372-B5CD-2426-30A6-CF736ABB1B78}"/>
              </a:ext>
            </a:extLst>
          </p:cNvPr>
          <p:cNvSpPr>
            <a:spLocks noGrp="1"/>
          </p:cNvSpPr>
          <p:nvPr>
            <p:ph type="sldNum" sz="quarter" idx="12"/>
          </p:nvPr>
        </p:nvSpPr>
        <p:spPr/>
        <p:txBody>
          <a:bodyPr/>
          <a:lstStyle/>
          <a:p>
            <a:fld id="{F1705FCC-B2AD-DC4A-BA11-5B596F131463}" type="slidenum">
              <a:rPr kumimoji="1" lang="ja-JP" altLang="en-US" smtClean="0"/>
              <a:t>‹#›</a:t>
            </a:fld>
            <a:endParaRPr kumimoji="1" lang="ja-JP" altLang="en-US"/>
          </a:p>
        </p:txBody>
      </p:sp>
    </p:spTree>
    <p:extLst>
      <p:ext uri="{BB962C8B-B14F-4D97-AF65-F5344CB8AC3E}">
        <p14:creationId xmlns:p14="http://schemas.microsoft.com/office/powerpoint/2010/main" val="2945965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9173812E-480C-493B-0547-F708A963EEB6}"/>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BE94775-EC72-2FBF-0EE0-956564FEB4E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E74DF20-BB63-D49F-491B-AABFCFF40678}"/>
              </a:ext>
            </a:extLst>
          </p:cNvPr>
          <p:cNvSpPr>
            <a:spLocks noGrp="1"/>
          </p:cNvSpPr>
          <p:nvPr>
            <p:ph type="dt" sz="half" idx="10"/>
          </p:nvPr>
        </p:nvSpPr>
        <p:spPr>
          <a:xfrm>
            <a:off x="838200" y="6356350"/>
            <a:ext cx="2743200" cy="365125"/>
          </a:xfrm>
          <a:prstGeom prst="rect">
            <a:avLst/>
          </a:prstGeom>
        </p:spPr>
        <p:txBody>
          <a:bodyPr/>
          <a:lstStyle/>
          <a:p>
            <a:fld id="{004E9D19-E5C7-4D5C-9344-00ECD4AA4436}" type="datetime1">
              <a:rPr kumimoji="1" lang="ja-JP" altLang="en-US" smtClean="0"/>
              <a:t>2025/7/9</a:t>
            </a:fld>
            <a:endParaRPr kumimoji="1" lang="ja-JP" altLang="en-US"/>
          </a:p>
        </p:txBody>
      </p:sp>
      <p:sp>
        <p:nvSpPr>
          <p:cNvPr id="5" name="フッター プレースホルダー 4">
            <a:extLst>
              <a:ext uri="{FF2B5EF4-FFF2-40B4-BE49-F238E27FC236}">
                <a16:creationId xmlns:a16="http://schemas.microsoft.com/office/drawing/2014/main" id="{EEEE34F2-3492-CD16-E97C-749F8B88C33B}"/>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EAD2F4F-7304-A81B-B237-274D26D14CA3}"/>
              </a:ext>
            </a:extLst>
          </p:cNvPr>
          <p:cNvSpPr>
            <a:spLocks noGrp="1"/>
          </p:cNvSpPr>
          <p:nvPr>
            <p:ph type="sldNum" sz="quarter" idx="12"/>
          </p:nvPr>
        </p:nvSpPr>
        <p:spPr/>
        <p:txBody>
          <a:bodyPr/>
          <a:lstStyle/>
          <a:p>
            <a:fld id="{F1705FCC-B2AD-DC4A-BA11-5B596F131463}" type="slidenum">
              <a:rPr kumimoji="1" lang="ja-JP" altLang="en-US" smtClean="0"/>
              <a:t>‹#›</a:t>
            </a:fld>
            <a:endParaRPr kumimoji="1" lang="ja-JP" altLang="en-US"/>
          </a:p>
        </p:txBody>
      </p:sp>
    </p:spTree>
    <p:extLst>
      <p:ext uri="{BB962C8B-B14F-4D97-AF65-F5344CB8AC3E}">
        <p14:creationId xmlns:p14="http://schemas.microsoft.com/office/powerpoint/2010/main" val="146010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タイトルとコンテンツ - グラフ">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0AE1B9-1C14-F852-2B97-05DAA5F80CD7}"/>
              </a:ext>
            </a:extLst>
          </p:cNvPr>
          <p:cNvSpPr>
            <a:spLocks noGrp="1"/>
          </p:cNvSpPr>
          <p:nvPr>
            <p:ph type="title"/>
          </p:nvPr>
        </p:nvSpPr>
        <p:spPr>
          <a:xfrm>
            <a:off x="2597336" y="722376"/>
            <a:ext cx="8870656" cy="764982"/>
          </a:xfrm>
        </p:spPr>
        <p:txBody>
          <a:bodyPr rtlCol="0"/>
          <a:lstStyle>
            <a:lvl1pPr>
              <a:defRPr b="1"/>
            </a:lvl1pPr>
          </a:lstStyle>
          <a:p>
            <a:pPr rtl="0"/>
            <a:r>
              <a:rPr lang="ja-JP" altLang="en-US" noProof="0"/>
              <a:t>マスター タイトルの書式設定</a:t>
            </a:r>
          </a:p>
        </p:txBody>
      </p:sp>
      <p:sp>
        <p:nvSpPr>
          <p:cNvPr id="3" name="コンテンツ プレースホルダー 2">
            <a:extLst>
              <a:ext uri="{FF2B5EF4-FFF2-40B4-BE49-F238E27FC236}">
                <a16:creationId xmlns:a16="http://schemas.microsoft.com/office/drawing/2014/main" id="{2B433B37-5F68-E267-936F-4CA547437331}"/>
              </a:ext>
            </a:extLst>
          </p:cNvPr>
          <p:cNvSpPr>
            <a:spLocks noGrp="1"/>
          </p:cNvSpPr>
          <p:nvPr>
            <p:ph idx="1"/>
          </p:nvPr>
        </p:nvSpPr>
        <p:spPr>
          <a:xfrm>
            <a:off x="731520" y="2404872"/>
            <a:ext cx="10716768" cy="3630168"/>
          </a:xfrm>
        </p:spPr>
        <p:txBody>
          <a:bodyPr rtlCol="0"/>
          <a:lstStyle>
            <a:lvl1pPr>
              <a:defRPr b="1"/>
            </a:lvl1pPr>
            <a:lvl2pPr>
              <a:defRPr b="1"/>
            </a:lvl2pPr>
            <a:lvl3pPr>
              <a:defRPr b="1"/>
            </a:lvl3pPr>
            <a:lvl4pPr>
              <a:defRPr b="1"/>
            </a:lvl4pPr>
            <a:lvl5pPr>
              <a:defRPr b="1"/>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10" name="テキスト プレースホルダー 9">
            <a:extLst>
              <a:ext uri="{FF2B5EF4-FFF2-40B4-BE49-F238E27FC236}">
                <a16:creationId xmlns:a16="http://schemas.microsoft.com/office/drawing/2014/main" id="{3660BA33-D95F-4C82-419E-ADBE0C891558}"/>
              </a:ext>
            </a:extLst>
          </p:cNvPr>
          <p:cNvSpPr>
            <a:spLocks noGrp="1"/>
          </p:cNvSpPr>
          <p:nvPr>
            <p:ph type="body" sz="quarter" idx="13" hasCustomPrompt="1"/>
          </p:nvPr>
        </p:nvSpPr>
        <p:spPr>
          <a:xfrm>
            <a:off x="1815806" y="793971"/>
            <a:ext cx="621792" cy="621792"/>
          </a:xfrm>
          <a:prstGeom prst="ellipse">
            <a:avLst/>
          </a:prstGeom>
          <a:noFill/>
        </p:spPr>
        <p:txBody>
          <a:bodyPr lIns="0" tIns="0" rIns="0" bIns="0" rtlCol="0" anchor="ctr" anchorCtr="0">
            <a:noAutofit/>
          </a:bodyPr>
          <a:lstStyle>
            <a:lvl1pPr marL="0" indent="0" algn="ctr">
              <a:lnSpc>
                <a:spcPct val="100000"/>
              </a:lnSpc>
              <a:spcBef>
                <a:spcPts val="0"/>
              </a:spcBef>
              <a:buNone/>
              <a:defRPr sz="3200" b="1">
                <a:solidFill>
                  <a:schemeClr val="bg1"/>
                </a:solidFill>
              </a:defRPr>
            </a:lvl1pPr>
          </a:lstStyle>
          <a:p>
            <a:pPr lvl="0" rtl="0"/>
            <a:r>
              <a:rPr lang="en-US" altLang="ja-JP" noProof="0"/>
              <a:t>X</a:t>
            </a:r>
          </a:p>
        </p:txBody>
      </p:sp>
      <p:sp>
        <p:nvSpPr>
          <p:cNvPr id="11" name="フッター プレースホルダー 10">
            <a:extLst>
              <a:ext uri="{FF2B5EF4-FFF2-40B4-BE49-F238E27FC236}">
                <a16:creationId xmlns:a16="http://schemas.microsoft.com/office/drawing/2014/main" id="{F33A32FC-3A65-2B5F-2625-0FE903CD37D4}"/>
              </a:ext>
            </a:extLst>
          </p:cNvPr>
          <p:cNvSpPr>
            <a:spLocks noGrp="1"/>
          </p:cNvSpPr>
          <p:nvPr>
            <p:ph type="ftr" sz="quarter" idx="14"/>
          </p:nvPr>
        </p:nvSpPr>
        <p:spPr/>
        <p:txBody>
          <a:bodyPr rtlCol="0"/>
          <a:lstStyle/>
          <a:p>
            <a:pPr rtl="0"/>
            <a:endParaRPr lang="ja-JP" altLang="en-US" noProof="0"/>
          </a:p>
        </p:txBody>
      </p:sp>
      <p:sp>
        <p:nvSpPr>
          <p:cNvPr id="12" name="スライド番号プレースホルダー 11">
            <a:extLst>
              <a:ext uri="{FF2B5EF4-FFF2-40B4-BE49-F238E27FC236}">
                <a16:creationId xmlns:a16="http://schemas.microsoft.com/office/drawing/2014/main" id="{7DFD42C5-F2A8-2017-93FA-4A8F8A7CB7B3}"/>
              </a:ext>
            </a:extLst>
          </p:cNvPr>
          <p:cNvSpPr>
            <a:spLocks noGrp="1"/>
          </p:cNvSpPr>
          <p:nvPr>
            <p:ph type="sldNum" sz="quarter" idx="15"/>
          </p:nvPr>
        </p:nvSpPr>
        <p:spPr>
          <a:xfrm>
            <a:off x="-80181" y="6106096"/>
            <a:ext cx="941832" cy="621792"/>
          </a:xfrm>
        </p:spPr>
        <p:txBody>
          <a:bodyPr rtlCol="0"/>
          <a:lstStyle>
            <a:lvl1pPr>
              <a:defRPr>
                <a:solidFill>
                  <a:schemeClr val="tx1"/>
                </a:solidFill>
              </a:defRPr>
            </a:lvl1pPr>
          </a:lstStyle>
          <a:p>
            <a:fld id="{CC43B8D3-9A08-F84C-9DD4-44948BA52D4B}" type="slidenum">
              <a:rPr lang="en-US" altLang="ja-JP" smtClean="0"/>
              <a:pPr/>
              <a:t>‹#›</a:t>
            </a:fld>
            <a:endParaRPr lang="ja-JP" altLang="en-US" dirty="0"/>
          </a:p>
        </p:txBody>
      </p:sp>
    </p:spTree>
    <p:extLst>
      <p:ext uri="{BB962C8B-B14F-4D97-AF65-F5344CB8AC3E}">
        <p14:creationId xmlns:p14="http://schemas.microsoft.com/office/powerpoint/2010/main" val="145211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表紙">
    <p:spTree>
      <p:nvGrpSpPr>
        <p:cNvPr id="1" name=""/>
        <p:cNvGrpSpPr/>
        <p:nvPr/>
      </p:nvGrpSpPr>
      <p:grpSpPr>
        <a:xfrm>
          <a:off x="0" y="0"/>
          <a:ext cx="0" cy="0"/>
          <a:chOff x="0" y="0"/>
          <a:chExt cx="0" cy="0"/>
        </a:xfrm>
      </p:grpSpPr>
      <p:sp>
        <p:nvSpPr>
          <p:cNvPr id="31" name="タイトル 1"/>
          <p:cNvSpPr>
            <a:spLocks noGrp="1"/>
          </p:cNvSpPr>
          <p:nvPr userDrawn="1">
            <p:ph type="ctrTitle"/>
          </p:nvPr>
        </p:nvSpPr>
        <p:spPr>
          <a:xfrm>
            <a:off x="687261" y="2745966"/>
            <a:ext cx="10817478" cy="450443"/>
          </a:xfrm>
          <a:prstGeom prst="rect">
            <a:avLst/>
          </a:prstGeom>
          <a:noFill/>
          <a:ln w="9525">
            <a:noFill/>
            <a:miter lim="800000"/>
            <a:headEnd/>
            <a:tailEnd/>
          </a:ln>
          <a:effectLst/>
        </p:spPr>
        <p:txBody>
          <a:bodyPr vert="horz" wrap="square" lIns="0" tIns="0" rIns="0" bIns="0" numCol="1" anchor="b" anchorCtr="0" compatLnSpc="1">
            <a:prstTxWarp prst="textNoShape">
              <a:avLst/>
            </a:prstTxWarp>
            <a:spAutoFit/>
          </a:bodyPr>
          <a:lstStyle>
            <a:lvl1pPr algn="l" rtl="0" fontAlgn="ctr" hangingPunct="0">
              <a:lnSpc>
                <a:spcPct val="105000"/>
              </a:lnSpc>
              <a:spcBef>
                <a:spcPct val="0"/>
              </a:spcBef>
              <a:spcAft>
                <a:spcPct val="0"/>
              </a:spcAft>
              <a:defRPr kumimoji="1" lang="ja-JP" altLang="en-US" sz="2788" b="1">
                <a:solidFill>
                  <a:schemeClr val="tx1"/>
                </a:solidFill>
                <a:latin typeface="Meiryo UI" panose="020B0604030504040204" pitchFamily="50" charset="-128"/>
                <a:ea typeface="Meiryo UI" panose="020B0604030504040204" pitchFamily="50" charset="-128"/>
                <a:cs typeface="Arial" pitchFamily="34" charset="0"/>
              </a:defRPr>
            </a:lvl1pPr>
          </a:lstStyle>
          <a:p>
            <a:r>
              <a:rPr kumimoji="1" lang="ja-JP" altLang="en-US" dirty="0"/>
              <a:t>マスター タイトルの書式設定</a:t>
            </a:r>
          </a:p>
        </p:txBody>
      </p:sp>
      <p:grpSp>
        <p:nvGrpSpPr>
          <p:cNvPr id="14" name="グループ化 13"/>
          <p:cNvGrpSpPr/>
          <p:nvPr userDrawn="1"/>
        </p:nvGrpSpPr>
        <p:grpSpPr>
          <a:xfrm>
            <a:off x="0" y="0"/>
            <a:ext cx="12192000" cy="6858000"/>
            <a:chOff x="0" y="0"/>
            <a:chExt cx="9901238" cy="7380288"/>
          </a:xfrm>
        </p:grpSpPr>
        <p:grpSp>
          <p:nvGrpSpPr>
            <p:cNvPr id="15" name="グループ化 14"/>
            <p:cNvGrpSpPr/>
            <p:nvPr userDrawn="1"/>
          </p:nvGrpSpPr>
          <p:grpSpPr>
            <a:xfrm>
              <a:off x="126000" y="3572300"/>
              <a:ext cx="9649238" cy="252001"/>
              <a:chOff x="126000" y="3572300"/>
              <a:chExt cx="9649238" cy="252001"/>
            </a:xfrm>
          </p:grpSpPr>
          <p:sp>
            <p:nvSpPr>
              <p:cNvPr id="19" name="正方形/長方形 18"/>
              <p:cNvSpPr/>
              <p:nvPr userDrawn="1"/>
            </p:nvSpPr>
            <p:spPr>
              <a:xfrm rot="16200000">
                <a:off x="3432518" y="265783"/>
                <a:ext cx="252000" cy="6865036"/>
              </a:xfrm>
              <a:prstGeom prst="rect">
                <a:avLst/>
              </a:prstGeom>
              <a:solidFill>
                <a:srgbClr val="B0B8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73" dirty="0">
                  <a:latin typeface="Meiryo UI" panose="020B0604030504040204" pitchFamily="50" charset="-128"/>
                  <a:ea typeface="Meiryo UI" panose="020B0604030504040204" pitchFamily="50" charset="-128"/>
                </a:endParaRPr>
              </a:p>
            </p:txBody>
          </p:sp>
          <p:sp>
            <p:nvSpPr>
              <p:cNvPr id="20" name="正方形/長方形 19"/>
              <p:cNvSpPr/>
              <p:nvPr userDrawn="1"/>
            </p:nvSpPr>
            <p:spPr>
              <a:xfrm rot="16200000">
                <a:off x="9178082" y="3227144"/>
                <a:ext cx="252000" cy="942313"/>
              </a:xfrm>
              <a:prstGeom prst="rect">
                <a:avLst/>
              </a:prstGeom>
              <a:solidFill>
                <a:srgbClr val="B0B8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73" dirty="0">
                  <a:latin typeface="Meiryo UI" panose="020B0604030504040204" pitchFamily="50" charset="-128"/>
                  <a:ea typeface="Meiryo UI" panose="020B0604030504040204" pitchFamily="50" charset="-128"/>
                </a:endParaRPr>
              </a:p>
            </p:txBody>
          </p:sp>
          <p:grpSp>
            <p:nvGrpSpPr>
              <p:cNvPr id="21" name="グループ化 20"/>
              <p:cNvGrpSpPr/>
              <p:nvPr userDrawn="1"/>
            </p:nvGrpSpPr>
            <p:grpSpPr>
              <a:xfrm>
                <a:off x="7129194" y="3572300"/>
                <a:ext cx="1565571" cy="252001"/>
                <a:chOff x="7098825" y="4119513"/>
                <a:chExt cx="1479289" cy="238112"/>
              </a:xfrm>
            </p:grpSpPr>
            <p:sp>
              <p:nvSpPr>
                <p:cNvPr id="22" name="Freeform 51"/>
                <p:cNvSpPr>
                  <a:spLocks/>
                </p:cNvSpPr>
                <p:nvPr userDrawn="1"/>
              </p:nvSpPr>
              <p:spPr bwMode="auto">
                <a:xfrm>
                  <a:off x="7098825" y="4119513"/>
                  <a:ext cx="130961" cy="238111"/>
                </a:xfrm>
                <a:custGeom>
                  <a:avLst/>
                  <a:gdLst>
                    <a:gd name="T0" fmla="*/ 683 w 683"/>
                    <a:gd name="T1" fmla="*/ 1218 h 1233"/>
                    <a:gd name="T2" fmla="*/ 683 w 683"/>
                    <a:gd name="T3" fmla="*/ 1223 h 1233"/>
                    <a:gd name="T4" fmla="*/ 673 w 683"/>
                    <a:gd name="T5" fmla="*/ 1233 h 1233"/>
                    <a:gd name="T6" fmla="*/ 668 w 683"/>
                    <a:gd name="T7" fmla="*/ 1233 h 1233"/>
                    <a:gd name="T8" fmla="*/ 16 w 683"/>
                    <a:gd name="T9" fmla="*/ 1233 h 1233"/>
                    <a:gd name="T10" fmla="*/ 11 w 683"/>
                    <a:gd name="T11" fmla="*/ 1233 h 1233"/>
                    <a:gd name="T12" fmla="*/ 0 w 683"/>
                    <a:gd name="T13" fmla="*/ 1223 h 1233"/>
                    <a:gd name="T14" fmla="*/ 0 w 683"/>
                    <a:gd name="T15" fmla="*/ 1218 h 1233"/>
                    <a:gd name="T16" fmla="*/ 0 w 683"/>
                    <a:gd name="T17" fmla="*/ 1161 h 1233"/>
                    <a:gd name="T18" fmla="*/ 31 w 683"/>
                    <a:gd name="T19" fmla="*/ 1130 h 1233"/>
                    <a:gd name="T20" fmla="*/ 84 w 683"/>
                    <a:gd name="T21" fmla="*/ 1122 h 1233"/>
                    <a:gd name="T22" fmla="*/ 167 w 683"/>
                    <a:gd name="T23" fmla="*/ 1039 h 1233"/>
                    <a:gd name="T24" fmla="*/ 169 w 683"/>
                    <a:gd name="T25" fmla="*/ 1003 h 1233"/>
                    <a:gd name="T26" fmla="*/ 170 w 683"/>
                    <a:gd name="T27" fmla="*/ 956 h 1233"/>
                    <a:gd name="T28" fmla="*/ 170 w 683"/>
                    <a:gd name="T29" fmla="*/ 278 h 1233"/>
                    <a:gd name="T30" fmla="*/ 169 w 683"/>
                    <a:gd name="T31" fmla="*/ 230 h 1233"/>
                    <a:gd name="T32" fmla="*/ 167 w 683"/>
                    <a:gd name="T33" fmla="*/ 194 h 1233"/>
                    <a:gd name="T34" fmla="*/ 84 w 683"/>
                    <a:gd name="T35" fmla="*/ 111 h 1233"/>
                    <a:gd name="T36" fmla="*/ 31 w 683"/>
                    <a:gd name="T37" fmla="*/ 104 h 1233"/>
                    <a:gd name="T38" fmla="*/ 0 w 683"/>
                    <a:gd name="T39" fmla="*/ 72 h 1233"/>
                    <a:gd name="T40" fmla="*/ 0 w 683"/>
                    <a:gd name="T41" fmla="*/ 16 h 1233"/>
                    <a:gd name="T42" fmla="*/ 0 w 683"/>
                    <a:gd name="T43" fmla="*/ 11 h 1233"/>
                    <a:gd name="T44" fmla="*/ 11 w 683"/>
                    <a:gd name="T45" fmla="*/ 1 h 1233"/>
                    <a:gd name="T46" fmla="*/ 16 w 683"/>
                    <a:gd name="T47" fmla="*/ 0 h 1233"/>
                    <a:gd name="T48" fmla="*/ 668 w 683"/>
                    <a:gd name="T49" fmla="*/ 0 h 1233"/>
                    <a:gd name="T50" fmla="*/ 673 w 683"/>
                    <a:gd name="T51" fmla="*/ 1 h 1233"/>
                    <a:gd name="T52" fmla="*/ 683 w 683"/>
                    <a:gd name="T53" fmla="*/ 11 h 1233"/>
                    <a:gd name="T54" fmla="*/ 683 w 683"/>
                    <a:gd name="T55" fmla="*/ 16 h 1233"/>
                    <a:gd name="T56" fmla="*/ 683 w 683"/>
                    <a:gd name="T57" fmla="*/ 72 h 1233"/>
                    <a:gd name="T58" fmla="*/ 652 w 683"/>
                    <a:gd name="T59" fmla="*/ 104 h 1233"/>
                    <a:gd name="T60" fmla="*/ 599 w 683"/>
                    <a:gd name="T61" fmla="*/ 111 h 1233"/>
                    <a:gd name="T62" fmla="*/ 516 w 683"/>
                    <a:gd name="T63" fmla="*/ 194 h 1233"/>
                    <a:gd name="T64" fmla="*/ 514 w 683"/>
                    <a:gd name="T65" fmla="*/ 230 h 1233"/>
                    <a:gd name="T66" fmla="*/ 513 w 683"/>
                    <a:gd name="T67" fmla="*/ 278 h 1233"/>
                    <a:gd name="T68" fmla="*/ 513 w 683"/>
                    <a:gd name="T69" fmla="*/ 956 h 1233"/>
                    <a:gd name="T70" fmla="*/ 514 w 683"/>
                    <a:gd name="T71" fmla="*/ 1003 h 1233"/>
                    <a:gd name="T72" fmla="*/ 516 w 683"/>
                    <a:gd name="T73" fmla="*/ 1039 h 1233"/>
                    <a:gd name="T74" fmla="*/ 599 w 683"/>
                    <a:gd name="T75" fmla="*/ 1122 h 1233"/>
                    <a:gd name="T76" fmla="*/ 652 w 683"/>
                    <a:gd name="T77" fmla="*/ 1130 h 1233"/>
                    <a:gd name="T78" fmla="*/ 683 w 683"/>
                    <a:gd name="T79" fmla="*/ 1161 h 1233"/>
                    <a:gd name="T80" fmla="*/ 683 w 683"/>
                    <a:gd name="T81" fmla="*/ 1218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83" h="1233">
                      <a:moveTo>
                        <a:pt x="683" y="1218"/>
                      </a:moveTo>
                      <a:cubicBezTo>
                        <a:pt x="683" y="1219"/>
                        <a:pt x="683" y="1223"/>
                        <a:pt x="683" y="1223"/>
                      </a:cubicBezTo>
                      <a:cubicBezTo>
                        <a:pt x="683" y="1228"/>
                        <a:pt x="678" y="1233"/>
                        <a:pt x="673" y="1233"/>
                      </a:cubicBezTo>
                      <a:cubicBezTo>
                        <a:pt x="673" y="1233"/>
                        <a:pt x="669" y="1233"/>
                        <a:pt x="668" y="1233"/>
                      </a:cubicBezTo>
                      <a:cubicBezTo>
                        <a:pt x="668" y="1233"/>
                        <a:pt x="17" y="1233"/>
                        <a:pt x="16" y="1233"/>
                      </a:cubicBezTo>
                      <a:cubicBezTo>
                        <a:pt x="14" y="1233"/>
                        <a:pt x="11" y="1233"/>
                        <a:pt x="11" y="1233"/>
                      </a:cubicBezTo>
                      <a:cubicBezTo>
                        <a:pt x="5" y="1233"/>
                        <a:pt x="1" y="1228"/>
                        <a:pt x="0" y="1223"/>
                      </a:cubicBezTo>
                      <a:cubicBezTo>
                        <a:pt x="0" y="1223"/>
                        <a:pt x="0" y="1219"/>
                        <a:pt x="0" y="1218"/>
                      </a:cubicBezTo>
                      <a:cubicBezTo>
                        <a:pt x="0" y="1161"/>
                        <a:pt x="0" y="1161"/>
                        <a:pt x="0" y="1161"/>
                      </a:cubicBezTo>
                      <a:cubicBezTo>
                        <a:pt x="0" y="1145"/>
                        <a:pt x="12" y="1132"/>
                        <a:pt x="31" y="1130"/>
                      </a:cubicBezTo>
                      <a:cubicBezTo>
                        <a:pt x="45" y="1128"/>
                        <a:pt x="69" y="1125"/>
                        <a:pt x="84" y="1122"/>
                      </a:cubicBezTo>
                      <a:cubicBezTo>
                        <a:pt x="134" y="1114"/>
                        <a:pt x="162" y="1095"/>
                        <a:pt x="167" y="1039"/>
                      </a:cubicBezTo>
                      <a:cubicBezTo>
                        <a:pt x="168" y="1031"/>
                        <a:pt x="169" y="1003"/>
                        <a:pt x="169" y="1003"/>
                      </a:cubicBezTo>
                      <a:cubicBezTo>
                        <a:pt x="170" y="956"/>
                        <a:pt x="170" y="956"/>
                        <a:pt x="170" y="956"/>
                      </a:cubicBezTo>
                      <a:cubicBezTo>
                        <a:pt x="170" y="278"/>
                        <a:pt x="170" y="278"/>
                        <a:pt x="170" y="278"/>
                      </a:cubicBezTo>
                      <a:cubicBezTo>
                        <a:pt x="169" y="230"/>
                        <a:pt x="169" y="230"/>
                        <a:pt x="169" y="230"/>
                      </a:cubicBezTo>
                      <a:cubicBezTo>
                        <a:pt x="169" y="230"/>
                        <a:pt x="168" y="203"/>
                        <a:pt x="167" y="194"/>
                      </a:cubicBezTo>
                      <a:cubicBezTo>
                        <a:pt x="162" y="138"/>
                        <a:pt x="134" y="119"/>
                        <a:pt x="84" y="111"/>
                      </a:cubicBezTo>
                      <a:cubicBezTo>
                        <a:pt x="69" y="109"/>
                        <a:pt x="45" y="106"/>
                        <a:pt x="31" y="104"/>
                      </a:cubicBezTo>
                      <a:cubicBezTo>
                        <a:pt x="12" y="102"/>
                        <a:pt x="0" y="89"/>
                        <a:pt x="0" y="72"/>
                      </a:cubicBezTo>
                      <a:cubicBezTo>
                        <a:pt x="0" y="72"/>
                        <a:pt x="0" y="17"/>
                        <a:pt x="0" y="16"/>
                      </a:cubicBezTo>
                      <a:cubicBezTo>
                        <a:pt x="0" y="14"/>
                        <a:pt x="0" y="11"/>
                        <a:pt x="0" y="11"/>
                      </a:cubicBezTo>
                      <a:cubicBezTo>
                        <a:pt x="1" y="5"/>
                        <a:pt x="5" y="1"/>
                        <a:pt x="11" y="1"/>
                      </a:cubicBezTo>
                      <a:cubicBezTo>
                        <a:pt x="11" y="1"/>
                        <a:pt x="14" y="0"/>
                        <a:pt x="16" y="0"/>
                      </a:cubicBezTo>
                      <a:cubicBezTo>
                        <a:pt x="17" y="0"/>
                        <a:pt x="668" y="0"/>
                        <a:pt x="668" y="0"/>
                      </a:cubicBezTo>
                      <a:cubicBezTo>
                        <a:pt x="669" y="0"/>
                        <a:pt x="673" y="1"/>
                        <a:pt x="673" y="1"/>
                      </a:cubicBezTo>
                      <a:cubicBezTo>
                        <a:pt x="678" y="1"/>
                        <a:pt x="683" y="5"/>
                        <a:pt x="683" y="11"/>
                      </a:cubicBezTo>
                      <a:cubicBezTo>
                        <a:pt x="683" y="11"/>
                        <a:pt x="683" y="14"/>
                        <a:pt x="683" y="16"/>
                      </a:cubicBezTo>
                      <a:cubicBezTo>
                        <a:pt x="683" y="72"/>
                        <a:pt x="683" y="72"/>
                        <a:pt x="683" y="72"/>
                      </a:cubicBezTo>
                      <a:cubicBezTo>
                        <a:pt x="683" y="89"/>
                        <a:pt x="671" y="102"/>
                        <a:pt x="652" y="104"/>
                      </a:cubicBezTo>
                      <a:cubicBezTo>
                        <a:pt x="638" y="106"/>
                        <a:pt x="614" y="109"/>
                        <a:pt x="599" y="111"/>
                      </a:cubicBezTo>
                      <a:cubicBezTo>
                        <a:pt x="549" y="119"/>
                        <a:pt x="521" y="138"/>
                        <a:pt x="516" y="194"/>
                      </a:cubicBezTo>
                      <a:cubicBezTo>
                        <a:pt x="515" y="203"/>
                        <a:pt x="514" y="230"/>
                        <a:pt x="514" y="230"/>
                      </a:cubicBezTo>
                      <a:cubicBezTo>
                        <a:pt x="513" y="278"/>
                        <a:pt x="513" y="278"/>
                        <a:pt x="513" y="278"/>
                      </a:cubicBezTo>
                      <a:cubicBezTo>
                        <a:pt x="513" y="956"/>
                        <a:pt x="513" y="956"/>
                        <a:pt x="513" y="956"/>
                      </a:cubicBezTo>
                      <a:cubicBezTo>
                        <a:pt x="514" y="1003"/>
                        <a:pt x="514" y="1003"/>
                        <a:pt x="514" y="1003"/>
                      </a:cubicBezTo>
                      <a:cubicBezTo>
                        <a:pt x="514" y="1003"/>
                        <a:pt x="515" y="1031"/>
                        <a:pt x="516" y="1039"/>
                      </a:cubicBezTo>
                      <a:cubicBezTo>
                        <a:pt x="521" y="1095"/>
                        <a:pt x="549" y="1114"/>
                        <a:pt x="599" y="1122"/>
                      </a:cubicBezTo>
                      <a:cubicBezTo>
                        <a:pt x="614" y="1125"/>
                        <a:pt x="638" y="1128"/>
                        <a:pt x="652" y="1130"/>
                      </a:cubicBezTo>
                      <a:cubicBezTo>
                        <a:pt x="671" y="1132"/>
                        <a:pt x="683" y="1145"/>
                        <a:pt x="683" y="1161"/>
                      </a:cubicBezTo>
                      <a:lnTo>
                        <a:pt x="683" y="1218"/>
                      </a:lnTo>
                      <a:close/>
                    </a:path>
                  </a:pathLst>
                </a:custGeom>
                <a:solidFill>
                  <a:srgbClr val="00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23" name="Freeform 52"/>
                <p:cNvSpPr>
                  <a:spLocks/>
                </p:cNvSpPr>
                <p:nvPr userDrawn="1"/>
              </p:nvSpPr>
              <p:spPr bwMode="auto">
                <a:xfrm>
                  <a:off x="7266991" y="4119513"/>
                  <a:ext cx="294663" cy="238111"/>
                </a:xfrm>
                <a:custGeom>
                  <a:avLst/>
                  <a:gdLst>
                    <a:gd name="T0" fmla="*/ 852 w 1535"/>
                    <a:gd name="T1" fmla="*/ 1223 h 1233"/>
                    <a:gd name="T2" fmla="*/ 868 w 1535"/>
                    <a:gd name="T3" fmla="*/ 1233 h 1233"/>
                    <a:gd name="T4" fmla="*/ 1524 w 1535"/>
                    <a:gd name="T5" fmla="*/ 1233 h 1233"/>
                    <a:gd name="T6" fmla="*/ 1535 w 1535"/>
                    <a:gd name="T7" fmla="*/ 1218 h 1233"/>
                    <a:gd name="T8" fmla="*/ 1504 w 1535"/>
                    <a:gd name="T9" fmla="*/ 1130 h 1233"/>
                    <a:gd name="T10" fmla="*/ 1368 w 1535"/>
                    <a:gd name="T11" fmla="*/ 1039 h 1233"/>
                    <a:gd name="T12" fmla="*/ 1365 w 1535"/>
                    <a:gd name="T13" fmla="*/ 956 h 1233"/>
                    <a:gd name="T14" fmla="*/ 1366 w 1535"/>
                    <a:gd name="T15" fmla="*/ 230 h 1233"/>
                    <a:gd name="T16" fmla="*/ 1451 w 1535"/>
                    <a:gd name="T17" fmla="*/ 111 h 1233"/>
                    <a:gd name="T18" fmla="*/ 1535 w 1535"/>
                    <a:gd name="T19" fmla="*/ 72 h 1233"/>
                    <a:gd name="T20" fmla="*/ 1535 w 1535"/>
                    <a:gd name="T21" fmla="*/ 11 h 1233"/>
                    <a:gd name="T22" fmla="*/ 1520 w 1535"/>
                    <a:gd name="T23" fmla="*/ 0 h 1233"/>
                    <a:gd name="T24" fmla="*/ 863 w 1535"/>
                    <a:gd name="T25" fmla="*/ 1 h 1233"/>
                    <a:gd name="T26" fmla="*/ 852 w 1535"/>
                    <a:gd name="T27" fmla="*/ 16 h 1233"/>
                    <a:gd name="T28" fmla="*/ 883 w 1535"/>
                    <a:gd name="T29" fmla="*/ 104 h 1233"/>
                    <a:gd name="T30" fmla="*/ 1019 w 1535"/>
                    <a:gd name="T31" fmla="*/ 194 h 1233"/>
                    <a:gd name="T32" fmla="*/ 1022 w 1535"/>
                    <a:gd name="T33" fmla="*/ 278 h 1233"/>
                    <a:gd name="T34" fmla="*/ 513 w 1535"/>
                    <a:gd name="T35" fmla="*/ 512 h 1233"/>
                    <a:gd name="T36" fmla="*/ 514 w 1535"/>
                    <a:gd name="T37" fmla="*/ 230 h 1233"/>
                    <a:gd name="T38" fmla="*/ 599 w 1535"/>
                    <a:gd name="T39" fmla="*/ 111 h 1233"/>
                    <a:gd name="T40" fmla="*/ 683 w 1535"/>
                    <a:gd name="T41" fmla="*/ 72 h 1233"/>
                    <a:gd name="T42" fmla="*/ 683 w 1535"/>
                    <a:gd name="T43" fmla="*/ 11 h 1233"/>
                    <a:gd name="T44" fmla="*/ 668 w 1535"/>
                    <a:gd name="T45" fmla="*/ 0 h 1233"/>
                    <a:gd name="T46" fmla="*/ 11 w 1535"/>
                    <a:gd name="T47" fmla="*/ 1 h 1233"/>
                    <a:gd name="T48" fmla="*/ 0 w 1535"/>
                    <a:gd name="T49" fmla="*/ 16 h 1233"/>
                    <a:gd name="T50" fmla="*/ 31 w 1535"/>
                    <a:gd name="T51" fmla="*/ 104 h 1233"/>
                    <a:gd name="T52" fmla="*/ 167 w 1535"/>
                    <a:gd name="T53" fmla="*/ 194 h 1233"/>
                    <a:gd name="T54" fmla="*/ 170 w 1535"/>
                    <a:gd name="T55" fmla="*/ 278 h 1233"/>
                    <a:gd name="T56" fmla="*/ 169 w 1535"/>
                    <a:gd name="T57" fmla="*/ 1003 h 1233"/>
                    <a:gd name="T58" fmla="*/ 84 w 1535"/>
                    <a:gd name="T59" fmla="*/ 1122 h 1233"/>
                    <a:gd name="T60" fmla="*/ 0 w 1535"/>
                    <a:gd name="T61" fmla="*/ 1161 h 1233"/>
                    <a:gd name="T62" fmla="*/ 0 w 1535"/>
                    <a:gd name="T63" fmla="*/ 1223 h 1233"/>
                    <a:gd name="T64" fmla="*/ 16 w 1535"/>
                    <a:gd name="T65" fmla="*/ 1233 h 1233"/>
                    <a:gd name="T66" fmla="*/ 672 w 1535"/>
                    <a:gd name="T67" fmla="*/ 1233 h 1233"/>
                    <a:gd name="T68" fmla="*/ 683 w 1535"/>
                    <a:gd name="T69" fmla="*/ 1218 h 1233"/>
                    <a:gd name="T70" fmla="*/ 652 w 1535"/>
                    <a:gd name="T71" fmla="*/ 1130 h 1233"/>
                    <a:gd name="T72" fmla="*/ 516 w 1535"/>
                    <a:gd name="T73" fmla="*/ 1039 h 1233"/>
                    <a:gd name="T74" fmla="*/ 513 w 1535"/>
                    <a:gd name="T75" fmla="*/ 956 h 1233"/>
                    <a:gd name="T76" fmla="*/ 1022 w 1535"/>
                    <a:gd name="T77" fmla="*/ 696 h 1233"/>
                    <a:gd name="T78" fmla="*/ 1021 w 1535"/>
                    <a:gd name="T79" fmla="*/ 1003 h 1233"/>
                    <a:gd name="T80" fmla="*/ 936 w 1535"/>
                    <a:gd name="T81" fmla="*/ 1122 h 1233"/>
                    <a:gd name="T82" fmla="*/ 852 w 1535"/>
                    <a:gd name="T83" fmla="*/ 1161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35" h="1233">
                      <a:moveTo>
                        <a:pt x="852" y="1218"/>
                      </a:moveTo>
                      <a:cubicBezTo>
                        <a:pt x="852" y="1219"/>
                        <a:pt x="852" y="1223"/>
                        <a:pt x="852" y="1223"/>
                      </a:cubicBezTo>
                      <a:cubicBezTo>
                        <a:pt x="853" y="1228"/>
                        <a:pt x="857" y="1233"/>
                        <a:pt x="863" y="1233"/>
                      </a:cubicBezTo>
                      <a:cubicBezTo>
                        <a:pt x="863" y="1233"/>
                        <a:pt x="866" y="1233"/>
                        <a:pt x="868" y="1233"/>
                      </a:cubicBezTo>
                      <a:cubicBezTo>
                        <a:pt x="869" y="1233"/>
                        <a:pt x="1520" y="1233"/>
                        <a:pt x="1520" y="1233"/>
                      </a:cubicBezTo>
                      <a:cubicBezTo>
                        <a:pt x="1521" y="1233"/>
                        <a:pt x="1524" y="1233"/>
                        <a:pt x="1524" y="1233"/>
                      </a:cubicBezTo>
                      <a:cubicBezTo>
                        <a:pt x="1530" y="1233"/>
                        <a:pt x="1534" y="1228"/>
                        <a:pt x="1535" y="1223"/>
                      </a:cubicBezTo>
                      <a:cubicBezTo>
                        <a:pt x="1535" y="1223"/>
                        <a:pt x="1535" y="1219"/>
                        <a:pt x="1535" y="1218"/>
                      </a:cubicBezTo>
                      <a:cubicBezTo>
                        <a:pt x="1535" y="1161"/>
                        <a:pt x="1535" y="1161"/>
                        <a:pt x="1535" y="1161"/>
                      </a:cubicBezTo>
                      <a:cubicBezTo>
                        <a:pt x="1535" y="1145"/>
                        <a:pt x="1523" y="1132"/>
                        <a:pt x="1504" y="1130"/>
                      </a:cubicBezTo>
                      <a:cubicBezTo>
                        <a:pt x="1490" y="1128"/>
                        <a:pt x="1466" y="1125"/>
                        <a:pt x="1451" y="1122"/>
                      </a:cubicBezTo>
                      <a:cubicBezTo>
                        <a:pt x="1401" y="1114"/>
                        <a:pt x="1373" y="1095"/>
                        <a:pt x="1368" y="1039"/>
                      </a:cubicBezTo>
                      <a:cubicBezTo>
                        <a:pt x="1367" y="1031"/>
                        <a:pt x="1366" y="1003"/>
                        <a:pt x="1366" y="1003"/>
                      </a:cubicBezTo>
                      <a:cubicBezTo>
                        <a:pt x="1365" y="956"/>
                        <a:pt x="1365" y="956"/>
                        <a:pt x="1365" y="956"/>
                      </a:cubicBezTo>
                      <a:cubicBezTo>
                        <a:pt x="1365" y="278"/>
                        <a:pt x="1365" y="278"/>
                        <a:pt x="1365" y="278"/>
                      </a:cubicBezTo>
                      <a:cubicBezTo>
                        <a:pt x="1366" y="230"/>
                        <a:pt x="1366" y="230"/>
                        <a:pt x="1366" y="230"/>
                      </a:cubicBezTo>
                      <a:cubicBezTo>
                        <a:pt x="1366" y="230"/>
                        <a:pt x="1367" y="203"/>
                        <a:pt x="1368" y="194"/>
                      </a:cubicBezTo>
                      <a:cubicBezTo>
                        <a:pt x="1373" y="138"/>
                        <a:pt x="1401" y="119"/>
                        <a:pt x="1451" y="111"/>
                      </a:cubicBezTo>
                      <a:cubicBezTo>
                        <a:pt x="1466" y="109"/>
                        <a:pt x="1490" y="106"/>
                        <a:pt x="1504" y="104"/>
                      </a:cubicBezTo>
                      <a:cubicBezTo>
                        <a:pt x="1523" y="102"/>
                        <a:pt x="1535" y="89"/>
                        <a:pt x="1535" y="72"/>
                      </a:cubicBezTo>
                      <a:cubicBezTo>
                        <a:pt x="1535" y="16"/>
                        <a:pt x="1535" y="16"/>
                        <a:pt x="1535" y="16"/>
                      </a:cubicBezTo>
                      <a:cubicBezTo>
                        <a:pt x="1535" y="14"/>
                        <a:pt x="1535" y="11"/>
                        <a:pt x="1535" y="11"/>
                      </a:cubicBezTo>
                      <a:cubicBezTo>
                        <a:pt x="1534" y="5"/>
                        <a:pt x="1530" y="1"/>
                        <a:pt x="1524" y="1"/>
                      </a:cubicBezTo>
                      <a:cubicBezTo>
                        <a:pt x="1524" y="1"/>
                        <a:pt x="1521" y="0"/>
                        <a:pt x="1520" y="0"/>
                      </a:cubicBezTo>
                      <a:cubicBezTo>
                        <a:pt x="1520" y="0"/>
                        <a:pt x="869" y="0"/>
                        <a:pt x="868" y="0"/>
                      </a:cubicBezTo>
                      <a:cubicBezTo>
                        <a:pt x="866" y="0"/>
                        <a:pt x="863" y="1"/>
                        <a:pt x="863" y="1"/>
                      </a:cubicBezTo>
                      <a:cubicBezTo>
                        <a:pt x="857" y="1"/>
                        <a:pt x="853" y="5"/>
                        <a:pt x="852" y="11"/>
                      </a:cubicBezTo>
                      <a:cubicBezTo>
                        <a:pt x="852" y="11"/>
                        <a:pt x="852" y="14"/>
                        <a:pt x="852" y="16"/>
                      </a:cubicBezTo>
                      <a:cubicBezTo>
                        <a:pt x="852" y="17"/>
                        <a:pt x="852" y="72"/>
                        <a:pt x="852" y="72"/>
                      </a:cubicBezTo>
                      <a:cubicBezTo>
                        <a:pt x="852" y="89"/>
                        <a:pt x="864" y="102"/>
                        <a:pt x="883" y="104"/>
                      </a:cubicBezTo>
                      <a:cubicBezTo>
                        <a:pt x="897" y="106"/>
                        <a:pt x="921" y="109"/>
                        <a:pt x="936" y="111"/>
                      </a:cubicBezTo>
                      <a:cubicBezTo>
                        <a:pt x="986" y="119"/>
                        <a:pt x="1014" y="138"/>
                        <a:pt x="1019" y="194"/>
                      </a:cubicBezTo>
                      <a:cubicBezTo>
                        <a:pt x="1020" y="203"/>
                        <a:pt x="1021" y="230"/>
                        <a:pt x="1021" y="230"/>
                      </a:cubicBezTo>
                      <a:cubicBezTo>
                        <a:pt x="1022" y="278"/>
                        <a:pt x="1022" y="278"/>
                        <a:pt x="1022" y="278"/>
                      </a:cubicBezTo>
                      <a:cubicBezTo>
                        <a:pt x="1022" y="512"/>
                        <a:pt x="1022" y="512"/>
                        <a:pt x="1022" y="512"/>
                      </a:cubicBezTo>
                      <a:cubicBezTo>
                        <a:pt x="513" y="512"/>
                        <a:pt x="513" y="512"/>
                        <a:pt x="513" y="512"/>
                      </a:cubicBezTo>
                      <a:cubicBezTo>
                        <a:pt x="513" y="278"/>
                        <a:pt x="513" y="278"/>
                        <a:pt x="513" y="278"/>
                      </a:cubicBezTo>
                      <a:cubicBezTo>
                        <a:pt x="514" y="230"/>
                        <a:pt x="514" y="230"/>
                        <a:pt x="514" y="230"/>
                      </a:cubicBezTo>
                      <a:cubicBezTo>
                        <a:pt x="514" y="230"/>
                        <a:pt x="515" y="203"/>
                        <a:pt x="516" y="194"/>
                      </a:cubicBezTo>
                      <a:cubicBezTo>
                        <a:pt x="521" y="138"/>
                        <a:pt x="549" y="119"/>
                        <a:pt x="599" y="111"/>
                      </a:cubicBezTo>
                      <a:cubicBezTo>
                        <a:pt x="614" y="109"/>
                        <a:pt x="638" y="106"/>
                        <a:pt x="652" y="104"/>
                      </a:cubicBezTo>
                      <a:cubicBezTo>
                        <a:pt x="671" y="102"/>
                        <a:pt x="683" y="89"/>
                        <a:pt x="683" y="72"/>
                      </a:cubicBezTo>
                      <a:cubicBezTo>
                        <a:pt x="683" y="16"/>
                        <a:pt x="683" y="16"/>
                        <a:pt x="683" y="16"/>
                      </a:cubicBezTo>
                      <a:cubicBezTo>
                        <a:pt x="683" y="14"/>
                        <a:pt x="683" y="11"/>
                        <a:pt x="683" y="11"/>
                      </a:cubicBezTo>
                      <a:cubicBezTo>
                        <a:pt x="682" y="5"/>
                        <a:pt x="678" y="1"/>
                        <a:pt x="672" y="1"/>
                      </a:cubicBezTo>
                      <a:cubicBezTo>
                        <a:pt x="672" y="1"/>
                        <a:pt x="669" y="0"/>
                        <a:pt x="668" y="0"/>
                      </a:cubicBezTo>
                      <a:cubicBezTo>
                        <a:pt x="668" y="0"/>
                        <a:pt x="17" y="0"/>
                        <a:pt x="16" y="0"/>
                      </a:cubicBezTo>
                      <a:cubicBezTo>
                        <a:pt x="14" y="0"/>
                        <a:pt x="11" y="1"/>
                        <a:pt x="11" y="1"/>
                      </a:cubicBezTo>
                      <a:cubicBezTo>
                        <a:pt x="5" y="1"/>
                        <a:pt x="1" y="5"/>
                        <a:pt x="0" y="11"/>
                      </a:cubicBezTo>
                      <a:cubicBezTo>
                        <a:pt x="0" y="11"/>
                        <a:pt x="0" y="14"/>
                        <a:pt x="0" y="16"/>
                      </a:cubicBezTo>
                      <a:cubicBezTo>
                        <a:pt x="0" y="17"/>
                        <a:pt x="0" y="72"/>
                        <a:pt x="0" y="72"/>
                      </a:cubicBezTo>
                      <a:cubicBezTo>
                        <a:pt x="0" y="89"/>
                        <a:pt x="12" y="102"/>
                        <a:pt x="31" y="104"/>
                      </a:cubicBezTo>
                      <a:cubicBezTo>
                        <a:pt x="45" y="106"/>
                        <a:pt x="69" y="109"/>
                        <a:pt x="84" y="111"/>
                      </a:cubicBezTo>
                      <a:cubicBezTo>
                        <a:pt x="134" y="119"/>
                        <a:pt x="162" y="138"/>
                        <a:pt x="167" y="194"/>
                      </a:cubicBezTo>
                      <a:cubicBezTo>
                        <a:pt x="168" y="203"/>
                        <a:pt x="169" y="230"/>
                        <a:pt x="169" y="230"/>
                      </a:cubicBezTo>
                      <a:cubicBezTo>
                        <a:pt x="170" y="278"/>
                        <a:pt x="170" y="278"/>
                        <a:pt x="170" y="278"/>
                      </a:cubicBezTo>
                      <a:cubicBezTo>
                        <a:pt x="170" y="956"/>
                        <a:pt x="170" y="956"/>
                        <a:pt x="170" y="956"/>
                      </a:cubicBezTo>
                      <a:cubicBezTo>
                        <a:pt x="169" y="1003"/>
                        <a:pt x="169" y="1003"/>
                        <a:pt x="169" y="1003"/>
                      </a:cubicBezTo>
                      <a:cubicBezTo>
                        <a:pt x="169" y="1003"/>
                        <a:pt x="168" y="1031"/>
                        <a:pt x="167" y="1039"/>
                      </a:cubicBezTo>
                      <a:cubicBezTo>
                        <a:pt x="162" y="1095"/>
                        <a:pt x="134" y="1114"/>
                        <a:pt x="84" y="1122"/>
                      </a:cubicBezTo>
                      <a:cubicBezTo>
                        <a:pt x="69" y="1125"/>
                        <a:pt x="45" y="1128"/>
                        <a:pt x="31" y="1130"/>
                      </a:cubicBezTo>
                      <a:cubicBezTo>
                        <a:pt x="12" y="1132"/>
                        <a:pt x="0" y="1145"/>
                        <a:pt x="0" y="1161"/>
                      </a:cubicBezTo>
                      <a:cubicBezTo>
                        <a:pt x="0" y="1161"/>
                        <a:pt x="0" y="1216"/>
                        <a:pt x="0" y="1218"/>
                      </a:cubicBezTo>
                      <a:cubicBezTo>
                        <a:pt x="0" y="1219"/>
                        <a:pt x="0" y="1223"/>
                        <a:pt x="0" y="1223"/>
                      </a:cubicBezTo>
                      <a:cubicBezTo>
                        <a:pt x="1" y="1228"/>
                        <a:pt x="5" y="1233"/>
                        <a:pt x="11" y="1233"/>
                      </a:cubicBezTo>
                      <a:cubicBezTo>
                        <a:pt x="11" y="1233"/>
                        <a:pt x="14" y="1233"/>
                        <a:pt x="16" y="1233"/>
                      </a:cubicBezTo>
                      <a:cubicBezTo>
                        <a:pt x="17" y="1233"/>
                        <a:pt x="668" y="1233"/>
                        <a:pt x="668" y="1233"/>
                      </a:cubicBezTo>
                      <a:cubicBezTo>
                        <a:pt x="669" y="1233"/>
                        <a:pt x="672" y="1233"/>
                        <a:pt x="672" y="1233"/>
                      </a:cubicBezTo>
                      <a:cubicBezTo>
                        <a:pt x="678" y="1233"/>
                        <a:pt x="682" y="1228"/>
                        <a:pt x="683" y="1223"/>
                      </a:cubicBezTo>
                      <a:cubicBezTo>
                        <a:pt x="683" y="1223"/>
                        <a:pt x="683" y="1219"/>
                        <a:pt x="683" y="1218"/>
                      </a:cubicBezTo>
                      <a:cubicBezTo>
                        <a:pt x="683" y="1161"/>
                        <a:pt x="683" y="1161"/>
                        <a:pt x="683" y="1161"/>
                      </a:cubicBezTo>
                      <a:cubicBezTo>
                        <a:pt x="683" y="1145"/>
                        <a:pt x="671" y="1132"/>
                        <a:pt x="652" y="1130"/>
                      </a:cubicBezTo>
                      <a:cubicBezTo>
                        <a:pt x="638" y="1128"/>
                        <a:pt x="614" y="1125"/>
                        <a:pt x="599" y="1122"/>
                      </a:cubicBezTo>
                      <a:cubicBezTo>
                        <a:pt x="549" y="1114"/>
                        <a:pt x="521" y="1095"/>
                        <a:pt x="516" y="1039"/>
                      </a:cubicBezTo>
                      <a:cubicBezTo>
                        <a:pt x="515" y="1031"/>
                        <a:pt x="514" y="1003"/>
                        <a:pt x="514" y="1003"/>
                      </a:cubicBezTo>
                      <a:cubicBezTo>
                        <a:pt x="513" y="956"/>
                        <a:pt x="513" y="956"/>
                        <a:pt x="513" y="956"/>
                      </a:cubicBezTo>
                      <a:cubicBezTo>
                        <a:pt x="513" y="696"/>
                        <a:pt x="513" y="696"/>
                        <a:pt x="513" y="696"/>
                      </a:cubicBezTo>
                      <a:cubicBezTo>
                        <a:pt x="1022" y="696"/>
                        <a:pt x="1022" y="696"/>
                        <a:pt x="1022" y="696"/>
                      </a:cubicBezTo>
                      <a:cubicBezTo>
                        <a:pt x="1022" y="956"/>
                        <a:pt x="1022" y="956"/>
                        <a:pt x="1022" y="956"/>
                      </a:cubicBezTo>
                      <a:cubicBezTo>
                        <a:pt x="1021" y="1003"/>
                        <a:pt x="1021" y="1003"/>
                        <a:pt x="1021" y="1003"/>
                      </a:cubicBezTo>
                      <a:cubicBezTo>
                        <a:pt x="1021" y="1003"/>
                        <a:pt x="1020" y="1031"/>
                        <a:pt x="1019" y="1039"/>
                      </a:cubicBezTo>
                      <a:cubicBezTo>
                        <a:pt x="1014" y="1095"/>
                        <a:pt x="986" y="1114"/>
                        <a:pt x="936" y="1122"/>
                      </a:cubicBezTo>
                      <a:cubicBezTo>
                        <a:pt x="921" y="1125"/>
                        <a:pt x="897" y="1128"/>
                        <a:pt x="883" y="1130"/>
                      </a:cubicBezTo>
                      <a:cubicBezTo>
                        <a:pt x="864" y="1132"/>
                        <a:pt x="852" y="1145"/>
                        <a:pt x="852" y="1161"/>
                      </a:cubicBezTo>
                      <a:cubicBezTo>
                        <a:pt x="852" y="1161"/>
                        <a:pt x="852" y="1216"/>
                        <a:pt x="852" y="1218"/>
                      </a:cubicBezTo>
                      <a:close/>
                    </a:path>
                  </a:pathLst>
                </a:custGeom>
                <a:solidFill>
                  <a:srgbClr val="00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24" name="Freeform 53"/>
                <p:cNvSpPr>
                  <a:spLocks/>
                </p:cNvSpPr>
                <p:nvPr userDrawn="1"/>
              </p:nvSpPr>
              <p:spPr bwMode="auto">
                <a:xfrm>
                  <a:off x="7597375" y="4119514"/>
                  <a:ext cx="130961" cy="238111"/>
                </a:xfrm>
                <a:custGeom>
                  <a:avLst/>
                  <a:gdLst>
                    <a:gd name="T0" fmla="*/ 0 w 683"/>
                    <a:gd name="T1" fmla="*/ 1218 h 1233"/>
                    <a:gd name="T2" fmla="*/ 0 w 683"/>
                    <a:gd name="T3" fmla="*/ 1223 h 1233"/>
                    <a:gd name="T4" fmla="*/ 11 w 683"/>
                    <a:gd name="T5" fmla="*/ 1233 h 1233"/>
                    <a:gd name="T6" fmla="*/ 16 w 683"/>
                    <a:gd name="T7" fmla="*/ 1233 h 1233"/>
                    <a:gd name="T8" fmla="*/ 668 w 683"/>
                    <a:gd name="T9" fmla="*/ 1233 h 1233"/>
                    <a:gd name="T10" fmla="*/ 673 w 683"/>
                    <a:gd name="T11" fmla="*/ 1233 h 1233"/>
                    <a:gd name="T12" fmla="*/ 683 w 683"/>
                    <a:gd name="T13" fmla="*/ 1223 h 1233"/>
                    <a:gd name="T14" fmla="*/ 683 w 683"/>
                    <a:gd name="T15" fmla="*/ 1218 h 1233"/>
                    <a:gd name="T16" fmla="*/ 683 w 683"/>
                    <a:gd name="T17" fmla="*/ 1161 h 1233"/>
                    <a:gd name="T18" fmla="*/ 652 w 683"/>
                    <a:gd name="T19" fmla="*/ 1130 h 1233"/>
                    <a:gd name="T20" fmla="*/ 599 w 683"/>
                    <a:gd name="T21" fmla="*/ 1122 h 1233"/>
                    <a:gd name="T22" fmla="*/ 516 w 683"/>
                    <a:gd name="T23" fmla="*/ 1039 h 1233"/>
                    <a:gd name="T24" fmla="*/ 514 w 683"/>
                    <a:gd name="T25" fmla="*/ 1003 h 1233"/>
                    <a:gd name="T26" fmla="*/ 513 w 683"/>
                    <a:gd name="T27" fmla="*/ 956 h 1233"/>
                    <a:gd name="T28" fmla="*/ 513 w 683"/>
                    <a:gd name="T29" fmla="*/ 278 h 1233"/>
                    <a:gd name="T30" fmla="*/ 514 w 683"/>
                    <a:gd name="T31" fmla="*/ 230 h 1233"/>
                    <a:gd name="T32" fmla="*/ 516 w 683"/>
                    <a:gd name="T33" fmla="*/ 194 h 1233"/>
                    <a:gd name="T34" fmla="*/ 599 w 683"/>
                    <a:gd name="T35" fmla="*/ 111 h 1233"/>
                    <a:gd name="T36" fmla="*/ 652 w 683"/>
                    <a:gd name="T37" fmla="*/ 104 h 1233"/>
                    <a:gd name="T38" fmla="*/ 683 w 683"/>
                    <a:gd name="T39" fmla="*/ 72 h 1233"/>
                    <a:gd name="T40" fmla="*/ 683 w 683"/>
                    <a:gd name="T41" fmla="*/ 16 h 1233"/>
                    <a:gd name="T42" fmla="*/ 683 w 683"/>
                    <a:gd name="T43" fmla="*/ 11 h 1233"/>
                    <a:gd name="T44" fmla="*/ 673 w 683"/>
                    <a:gd name="T45" fmla="*/ 1 h 1233"/>
                    <a:gd name="T46" fmla="*/ 668 w 683"/>
                    <a:gd name="T47" fmla="*/ 0 h 1233"/>
                    <a:gd name="T48" fmla="*/ 16 w 683"/>
                    <a:gd name="T49" fmla="*/ 0 h 1233"/>
                    <a:gd name="T50" fmla="*/ 11 w 683"/>
                    <a:gd name="T51" fmla="*/ 1 h 1233"/>
                    <a:gd name="T52" fmla="*/ 0 w 683"/>
                    <a:gd name="T53" fmla="*/ 11 h 1233"/>
                    <a:gd name="T54" fmla="*/ 0 w 683"/>
                    <a:gd name="T55" fmla="*/ 16 h 1233"/>
                    <a:gd name="T56" fmla="*/ 0 w 683"/>
                    <a:gd name="T57" fmla="*/ 72 h 1233"/>
                    <a:gd name="T58" fmla="*/ 31 w 683"/>
                    <a:gd name="T59" fmla="*/ 104 h 1233"/>
                    <a:gd name="T60" fmla="*/ 84 w 683"/>
                    <a:gd name="T61" fmla="*/ 111 h 1233"/>
                    <a:gd name="T62" fmla="*/ 168 w 683"/>
                    <a:gd name="T63" fmla="*/ 194 h 1233"/>
                    <a:gd name="T64" fmla="*/ 169 w 683"/>
                    <a:gd name="T65" fmla="*/ 230 h 1233"/>
                    <a:gd name="T66" fmla="*/ 170 w 683"/>
                    <a:gd name="T67" fmla="*/ 278 h 1233"/>
                    <a:gd name="T68" fmla="*/ 170 w 683"/>
                    <a:gd name="T69" fmla="*/ 956 h 1233"/>
                    <a:gd name="T70" fmla="*/ 169 w 683"/>
                    <a:gd name="T71" fmla="*/ 1003 h 1233"/>
                    <a:gd name="T72" fmla="*/ 168 w 683"/>
                    <a:gd name="T73" fmla="*/ 1039 h 1233"/>
                    <a:gd name="T74" fmla="*/ 84 w 683"/>
                    <a:gd name="T75" fmla="*/ 1122 h 1233"/>
                    <a:gd name="T76" fmla="*/ 31 w 683"/>
                    <a:gd name="T77" fmla="*/ 1130 h 1233"/>
                    <a:gd name="T78" fmla="*/ 0 w 683"/>
                    <a:gd name="T79" fmla="*/ 1161 h 1233"/>
                    <a:gd name="T80" fmla="*/ 0 w 683"/>
                    <a:gd name="T81" fmla="*/ 1218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83" h="1233">
                      <a:moveTo>
                        <a:pt x="0" y="1218"/>
                      </a:moveTo>
                      <a:cubicBezTo>
                        <a:pt x="0" y="1219"/>
                        <a:pt x="0" y="1223"/>
                        <a:pt x="0" y="1223"/>
                      </a:cubicBezTo>
                      <a:cubicBezTo>
                        <a:pt x="1" y="1228"/>
                        <a:pt x="5" y="1233"/>
                        <a:pt x="11" y="1233"/>
                      </a:cubicBezTo>
                      <a:cubicBezTo>
                        <a:pt x="11" y="1233"/>
                        <a:pt x="14" y="1233"/>
                        <a:pt x="16" y="1233"/>
                      </a:cubicBezTo>
                      <a:cubicBezTo>
                        <a:pt x="17" y="1233"/>
                        <a:pt x="668" y="1233"/>
                        <a:pt x="668" y="1233"/>
                      </a:cubicBezTo>
                      <a:cubicBezTo>
                        <a:pt x="669" y="1233"/>
                        <a:pt x="673" y="1233"/>
                        <a:pt x="673" y="1233"/>
                      </a:cubicBezTo>
                      <a:cubicBezTo>
                        <a:pt x="678" y="1233"/>
                        <a:pt x="683" y="1228"/>
                        <a:pt x="683" y="1223"/>
                      </a:cubicBezTo>
                      <a:cubicBezTo>
                        <a:pt x="683" y="1223"/>
                        <a:pt x="683" y="1219"/>
                        <a:pt x="683" y="1218"/>
                      </a:cubicBezTo>
                      <a:cubicBezTo>
                        <a:pt x="683" y="1161"/>
                        <a:pt x="683" y="1161"/>
                        <a:pt x="683" y="1161"/>
                      </a:cubicBezTo>
                      <a:cubicBezTo>
                        <a:pt x="683" y="1145"/>
                        <a:pt x="671" y="1132"/>
                        <a:pt x="652" y="1130"/>
                      </a:cubicBezTo>
                      <a:cubicBezTo>
                        <a:pt x="638" y="1128"/>
                        <a:pt x="615" y="1125"/>
                        <a:pt x="599" y="1122"/>
                      </a:cubicBezTo>
                      <a:cubicBezTo>
                        <a:pt x="549" y="1114"/>
                        <a:pt x="521" y="1095"/>
                        <a:pt x="516" y="1039"/>
                      </a:cubicBezTo>
                      <a:cubicBezTo>
                        <a:pt x="515" y="1031"/>
                        <a:pt x="514" y="1003"/>
                        <a:pt x="514" y="1003"/>
                      </a:cubicBezTo>
                      <a:cubicBezTo>
                        <a:pt x="513" y="956"/>
                        <a:pt x="513" y="956"/>
                        <a:pt x="513" y="956"/>
                      </a:cubicBezTo>
                      <a:cubicBezTo>
                        <a:pt x="513" y="278"/>
                        <a:pt x="513" y="278"/>
                        <a:pt x="513" y="278"/>
                      </a:cubicBezTo>
                      <a:cubicBezTo>
                        <a:pt x="514" y="230"/>
                        <a:pt x="514" y="230"/>
                        <a:pt x="514" y="230"/>
                      </a:cubicBezTo>
                      <a:cubicBezTo>
                        <a:pt x="514" y="230"/>
                        <a:pt x="515" y="203"/>
                        <a:pt x="516" y="194"/>
                      </a:cubicBezTo>
                      <a:cubicBezTo>
                        <a:pt x="521" y="138"/>
                        <a:pt x="549" y="119"/>
                        <a:pt x="599" y="111"/>
                      </a:cubicBezTo>
                      <a:cubicBezTo>
                        <a:pt x="615" y="109"/>
                        <a:pt x="638" y="106"/>
                        <a:pt x="652" y="104"/>
                      </a:cubicBezTo>
                      <a:cubicBezTo>
                        <a:pt x="671" y="102"/>
                        <a:pt x="683" y="89"/>
                        <a:pt x="683" y="72"/>
                      </a:cubicBezTo>
                      <a:cubicBezTo>
                        <a:pt x="683" y="16"/>
                        <a:pt x="683" y="16"/>
                        <a:pt x="683" y="16"/>
                      </a:cubicBezTo>
                      <a:cubicBezTo>
                        <a:pt x="683" y="14"/>
                        <a:pt x="683" y="11"/>
                        <a:pt x="683" y="11"/>
                      </a:cubicBezTo>
                      <a:cubicBezTo>
                        <a:pt x="683" y="5"/>
                        <a:pt x="678" y="1"/>
                        <a:pt x="673" y="1"/>
                      </a:cubicBezTo>
                      <a:cubicBezTo>
                        <a:pt x="673" y="1"/>
                        <a:pt x="669" y="0"/>
                        <a:pt x="668" y="0"/>
                      </a:cubicBezTo>
                      <a:cubicBezTo>
                        <a:pt x="668" y="0"/>
                        <a:pt x="17" y="0"/>
                        <a:pt x="16" y="0"/>
                      </a:cubicBezTo>
                      <a:cubicBezTo>
                        <a:pt x="14" y="0"/>
                        <a:pt x="11" y="1"/>
                        <a:pt x="11" y="1"/>
                      </a:cubicBezTo>
                      <a:cubicBezTo>
                        <a:pt x="5" y="1"/>
                        <a:pt x="1" y="5"/>
                        <a:pt x="0" y="11"/>
                      </a:cubicBezTo>
                      <a:cubicBezTo>
                        <a:pt x="0" y="11"/>
                        <a:pt x="0" y="14"/>
                        <a:pt x="0" y="16"/>
                      </a:cubicBezTo>
                      <a:cubicBezTo>
                        <a:pt x="0" y="17"/>
                        <a:pt x="0" y="72"/>
                        <a:pt x="0" y="72"/>
                      </a:cubicBezTo>
                      <a:cubicBezTo>
                        <a:pt x="0" y="89"/>
                        <a:pt x="12" y="102"/>
                        <a:pt x="31" y="104"/>
                      </a:cubicBezTo>
                      <a:cubicBezTo>
                        <a:pt x="45" y="106"/>
                        <a:pt x="69" y="109"/>
                        <a:pt x="84" y="111"/>
                      </a:cubicBezTo>
                      <a:cubicBezTo>
                        <a:pt x="134" y="119"/>
                        <a:pt x="162" y="138"/>
                        <a:pt x="168" y="194"/>
                      </a:cubicBezTo>
                      <a:cubicBezTo>
                        <a:pt x="168" y="203"/>
                        <a:pt x="169" y="230"/>
                        <a:pt x="169" y="230"/>
                      </a:cubicBezTo>
                      <a:cubicBezTo>
                        <a:pt x="170" y="278"/>
                        <a:pt x="170" y="278"/>
                        <a:pt x="170" y="278"/>
                      </a:cubicBezTo>
                      <a:cubicBezTo>
                        <a:pt x="170" y="956"/>
                        <a:pt x="170" y="956"/>
                        <a:pt x="170" y="956"/>
                      </a:cubicBezTo>
                      <a:cubicBezTo>
                        <a:pt x="169" y="1003"/>
                        <a:pt x="169" y="1003"/>
                        <a:pt x="169" y="1003"/>
                      </a:cubicBezTo>
                      <a:cubicBezTo>
                        <a:pt x="169" y="1003"/>
                        <a:pt x="168" y="1031"/>
                        <a:pt x="168" y="1039"/>
                      </a:cubicBezTo>
                      <a:cubicBezTo>
                        <a:pt x="162" y="1095"/>
                        <a:pt x="134" y="1114"/>
                        <a:pt x="84" y="1122"/>
                      </a:cubicBezTo>
                      <a:cubicBezTo>
                        <a:pt x="69" y="1125"/>
                        <a:pt x="45" y="1128"/>
                        <a:pt x="31" y="1130"/>
                      </a:cubicBezTo>
                      <a:cubicBezTo>
                        <a:pt x="12" y="1132"/>
                        <a:pt x="0" y="1145"/>
                        <a:pt x="0" y="1161"/>
                      </a:cubicBezTo>
                      <a:cubicBezTo>
                        <a:pt x="0" y="1161"/>
                        <a:pt x="0" y="1216"/>
                        <a:pt x="0" y="1218"/>
                      </a:cubicBezTo>
                      <a:close/>
                    </a:path>
                  </a:pathLst>
                </a:custGeom>
                <a:solidFill>
                  <a:srgbClr val="00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25" name="Freeform 54"/>
                <p:cNvSpPr>
                  <a:spLocks/>
                </p:cNvSpPr>
                <p:nvPr userDrawn="1"/>
              </p:nvSpPr>
              <p:spPr bwMode="auto">
                <a:xfrm>
                  <a:off x="7826554" y="4189459"/>
                  <a:ext cx="132449" cy="163701"/>
                </a:xfrm>
                <a:custGeom>
                  <a:avLst/>
                  <a:gdLst>
                    <a:gd name="T0" fmla="*/ 670 w 686"/>
                    <a:gd name="T1" fmla="*/ 172 h 850"/>
                    <a:gd name="T2" fmla="*/ 434 w 686"/>
                    <a:gd name="T3" fmla="*/ 99 h 850"/>
                    <a:gd name="T4" fmla="*/ 126 w 686"/>
                    <a:gd name="T5" fmla="*/ 423 h 850"/>
                    <a:gd name="T6" fmla="*/ 436 w 686"/>
                    <a:gd name="T7" fmla="*/ 752 h 850"/>
                    <a:gd name="T8" fmla="*/ 569 w 686"/>
                    <a:gd name="T9" fmla="*/ 732 h 850"/>
                    <a:gd name="T10" fmla="*/ 569 w 686"/>
                    <a:gd name="T11" fmla="*/ 483 h 850"/>
                    <a:gd name="T12" fmla="*/ 395 w 686"/>
                    <a:gd name="T13" fmla="*/ 483 h 850"/>
                    <a:gd name="T14" fmla="*/ 395 w 686"/>
                    <a:gd name="T15" fmla="*/ 386 h 850"/>
                    <a:gd name="T16" fmla="*/ 686 w 686"/>
                    <a:gd name="T17" fmla="*/ 386 h 850"/>
                    <a:gd name="T18" fmla="*/ 686 w 686"/>
                    <a:gd name="T19" fmla="*/ 809 h 850"/>
                    <a:gd name="T20" fmla="*/ 435 w 686"/>
                    <a:gd name="T21" fmla="*/ 850 h 850"/>
                    <a:gd name="T22" fmla="*/ 0 w 686"/>
                    <a:gd name="T23" fmla="*/ 423 h 850"/>
                    <a:gd name="T24" fmla="*/ 434 w 686"/>
                    <a:gd name="T25" fmla="*/ 0 h 850"/>
                    <a:gd name="T26" fmla="*/ 670 w 686"/>
                    <a:gd name="T27" fmla="*/ 48 h 850"/>
                    <a:gd name="T28" fmla="*/ 670 w 686"/>
                    <a:gd name="T29" fmla="*/ 172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6" h="850">
                      <a:moveTo>
                        <a:pt x="670" y="172"/>
                      </a:moveTo>
                      <a:cubicBezTo>
                        <a:pt x="612" y="130"/>
                        <a:pt x="540" y="99"/>
                        <a:pt x="434" y="99"/>
                      </a:cubicBezTo>
                      <a:cubicBezTo>
                        <a:pt x="252" y="99"/>
                        <a:pt x="126" y="235"/>
                        <a:pt x="126" y="423"/>
                      </a:cubicBezTo>
                      <a:cubicBezTo>
                        <a:pt x="126" y="618"/>
                        <a:pt x="261" y="752"/>
                        <a:pt x="436" y="752"/>
                      </a:cubicBezTo>
                      <a:cubicBezTo>
                        <a:pt x="507" y="752"/>
                        <a:pt x="536" y="744"/>
                        <a:pt x="569" y="732"/>
                      </a:cubicBezTo>
                      <a:cubicBezTo>
                        <a:pt x="569" y="483"/>
                        <a:pt x="569" y="483"/>
                        <a:pt x="569" y="483"/>
                      </a:cubicBezTo>
                      <a:cubicBezTo>
                        <a:pt x="395" y="483"/>
                        <a:pt x="395" y="483"/>
                        <a:pt x="395" y="483"/>
                      </a:cubicBezTo>
                      <a:cubicBezTo>
                        <a:pt x="395" y="386"/>
                        <a:pt x="395" y="386"/>
                        <a:pt x="395" y="386"/>
                      </a:cubicBezTo>
                      <a:cubicBezTo>
                        <a:pt x="686" y="386"/>
                        <a:pt x="686" y="386"/>
                        <a:pt x="686" y="386"/>
                      </a:cubicBezTo>
                      <a:cubicBezTo>
                        <a:pt x="686" y="809"/>
                        <a:pt x="686" y="809"/>
                        <a:pt x="686" y="809"/>
                      </a:cubicBezTo>
                      <a:cubicBezTo>
                        <a:pt x="622" y="834"/>
                        <a:pt x="546" y="850"/>
                        <a:pt x="435" y="850"/>
                      </a:cubicBezTo>
                      <a:cubicBezTo>
                        <a:pt x="175" y="850"/>
                        <a:pt x="0" y="685"/>
                        <a:pt x="0" y="423"/>
                      </a:cubicBezTo>
                      <a:cubicBezTo>
                        <a:pt x="0" y="169"/>
                        <a:pt x="197" y="0"/>
                        <a:pt x="434" y="0"/>
                      </a:cubicBezTo>
                      <a:cubicBezTo>
                        <a:pt x="526" y="0"/>
                        <a:pt x="601" y="17"/>
                        <a:pt x="670" y="48"/>
                      </a:cubicBezTo>
                      <a:lnTo>
                        <a:pt x="670" y="172"/>
                      </a:lnTo>
                      <a:close/>
                    </a:path>
                  </a:pathLst>
                </a:custGeom>
                <a:solidFill>
                  <a:srgbClr val="00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26" name="Freeform 55"/>
                <p:cNvSpPr>
                  <a:spLocks noEditPoints="1"/>
                </p:cNvSpPr>
                <p:nvPr userDrawn="1"/>
              </p:nvSpPr>
              <p:spPr bwMode="auto">
                <a:xfrm>
                  <a:off x="8128657" y="4189455"/>
                  <a:ext cx="151796" cy="163699"/>
                </a:xfrm>
                <a:custGeom>
                  <a:avLst/>
                  <a:gdLst>
                    <a:gd name="T0" fmla="*/ 396 w 791"/>
                    <a:gd name="T1" fmla="*/ 0 h 850"/>
                    <a:gd name="T2" fmla="*/ 0 w 791"/>
                    <a:gd name="T3" fmla="*/ 425 h 850"/>
                    <a:gd name="T4" fmla="*/ 396 w 791"/>
                    <a:gd name="T5" fmla="*/ 850 h 850"/>
                    <a:gd name="T6" fmla="*/ 791 w 791"/>
                    <a:gd name="T7" fmla="*/ 425 h 850"/>
                    <a:gd name="T8" fmla="*/ 396 w 791"/>
                    <a:gd name="T9" fmla="*/ 0 h 850"/>
                    <a:gd name="T10" fmla="*/ 396 w 791"/>
                    <a:gd name="T11" fmla="*/ 752 h 850"/>
                    <a:gd name="T12" fmla="*/ 125 w 791"/>
                    <a:gd name="T13" fmla="*/ 425 h 850"/>
                    <a:gd name="T14" fmla="*/ 396 w 791"/>
                    <a:gd name="T15" fmla="*/ 99 h 850"/>
                    <a:gd name="T16" fmla="*/ 666 w 791"/>
                    <a:gd name="T17" fmla="*/ 425 h 850"/>
                    <a:gd name="T18" fmla="*/ 396 w 791"/>
                    <a:gd name="T19" fmla="*/ 752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1" h="850">
                      <a:moveTo>
                        <a:pt x="396" y="0"/>
                      </a:moveTo>
                      <a:cubicBezTo>
                        <a:pt x="146" y="0"/>
                        <a:pt x="0" y="182"/>
                        <a:pt x="0" y="425"/>
                      </a:cubicBezTo>
                      <a:cubicBezTo>
                        <a:pt x="0" y="669"/>
                        <a:pt x="146" y="850"/>
                        <a:pt x="396" y="850"/>
                      </a:cubicBezTo>
                      <a:cubicBezTo>
                        <a:pt x="645" y="850"/>
                        <a:pt x="791" y="669"/>
                        <a:pt x="791" y="425"/>
                      </a:cubicBezTo>
                      <a:cubicBezTo>
                        <a:pt x="791" y="182"/>
                        <a:pt x="645" y="0"/>
                        <a:pt x="396" y="0"/>
                      </a:cubicBezTo>
                      <a:close/>
                      <a:moveTo>
                        <a:pt x="396" y="752"/>
                      </a:moveTo>
                      <a:cubicBezTo>
                        <a:pt x="214" y="753"/>
                        <a:pt x="125" y="595"/>
                        <a:pt x="125" y="425"/>
                      </a:cubicBezTo>
                      <a:cubicBezTo>
                        <a:pt x="125" y="256"/>
                        <a:pt x="214" y="98"/>
                        <a:pt x="396" y="99"/>
                      </a:cubicBezTo>
                      <a:cubicBezTo>
                        <a:pt x="577" y="98"/>
                        <a:pt x="666" y="256"/>
                        <a:pt x="666" y="425"/>
                      </a:cubicBezTo>
                      <a:cubicBezTo>
                        <a:pt x="666" y="595"/>
                        <a:pt x="577" y="753"/>
                        <a:pt x="396" y="752"/>
                      </a:cubicBezTo>
                      <a:close/>
                    </a:path>
                  </a:pathLst>
                </a:custGeom>
                <a:solidFill>
                  <a:srgbClr val="00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27" name="Freeform 56"/>
                <p:cNvSpPr>
                  <a:spLocks noEditPoints="1"/>
                </p:cNvSpPr>
                <p:nvPr userDrawn="1"/>
              </p:nvSpPr>
              <p:spPr bwMode="auto">
                <a:xfrm>
                  <a:off x="7999183" y="4192433"/>
                  <a:ext cx="113103" cy="159237"/>
                </a:xfrm>
                <a:custGeom>
                  <a:avLst/>
                  <a:gdLst>
                    <a:gd name="T0" fmla="*/ 432 w 590"/>
                    <a:gd name="T1" fmla="*/ 505 h 822"/>
                    <a:gd name="T2" fmla="*/ 338 w 590"/>
                    <a:gd name="T3" fmla="*/ 424 h 822"/>
                    <a:gd name="T4" fmla="*/ 338 w 590"/>
                    <a:gd name="T5" fmla="*/ 423 h 822"/>
                    <a:gd name="T6" fmla="*/ 489 w 590"/>
                    <a:gd name="T7" fmla="*/ 343 h 822"/>
                    <a:gd name="T8" fmla="*/ 526 w 590"/>
                    <a:gd name="T9" fmla="*/ 229 h 822"/>
                    <a:gd name="T10" fmla="*/ 230 w 590"/>
                    <a:gd name="T11" fmla="*/ 0 h 822"/>
                    <a:gd name="T12" fmla="*/ 0 w 590"/>
                    <a:gd name="T13" fmla="*/ 0 h 822"/>
                    <a:gd name="T14" fmla="*/ 0 w 590"/>
                    <a:gd name="T15" fmla="*/ 822 h 822"/>
                    <a:gd name="T16" fmla="*/ 118 w 590"/>
                    <a:gd name="T17" fmla="*/ 822 h 822"/>
                    <a:gd name="T18" fmla="*/ 118 w 590"/>
                    <a:gd name="T19" fmla="*/ 468 h 822"/>
                    <a:gd name="T20" fmla="*/ 182 w 590"/>
                    <a:gd name="T21" fmla="*/ 468 h 822"/>
                    <a:gd name="T22" fmla="*/ 320 w 590"/>
                    <a:gd name="T23" fmla="*/ 546 h 822"/>
                    <a:gd name="T24" fmla="*/ 445 w 590"/>
                    <a:gd name="T25" fmla="*/ 822 h 822"/>
                    <a:gd name="T26" fmla="*/ 590 w 590"/>
                    <a:gd name="T27" fmla="*/ 822 h 822"/>
                    <a:gd name="T28" fmla="*/ 432 w 590"/>
                    <a:gd name="T29" fmla="*/ 505 h 822"/>
                    <a:gd name="T30" fmla="*/ 191 w 590"/>
                    <a:gd name="T31" fmla="*/ 365 h 822"/>
                    <a:gd name="T32" fmla="*/ 118 w 590"/>
                    <a:gd name="T33" fmla="*/ 365 h 822"/>
                    <a:gd name="T34" fmla="*/ 118 w 590"/>
                    <a:gd name="T35" fmla="*/ 104 h 822"/>
                    <a:gd name="T36" fmla="*/ 210 w 590"/>
                    <a:gd name="T37" fmla="*/ 104 h 822"/>
                    <a:gd name="T38" fmla="*/ 397 w 590"/>
                    <a:gd name="T39" fmla="*/ 229 h 822"/>
                    <a:gd name="T40" fmla="*/ 191 w 590"/>
                    <a:gd name="T41" fmla="*/ 365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0" h="822">
                      <a:moveTo>
                        <a:pt x="432" y="505"/>
                      </a:moveTo>
                      <a:cubicBezTo>
                        <a:pt x="407" y="456"/>
                        <a:pt x="375" y="433"/>
                        <a:pt x="338" y="424"/>
                      </a:cubicBezTo>
                      <a:cubicBezTo>
                        <a:pt x="338" y="423"/>
                        <a:pt x="338" y="423"/>
                        <a:pt x="338" y="423"/>
                      </a:cubicBezTo>
                      <a:cubicBezTo>
                        <a:pt x="399" y="414"/>
                        <a:pt x="457" y="384"/>
                        <a:pt x="489" y="343"/>
                      </a:cubicBezTo>
                      <a:cubicBezTo>
                        <a:pt x="511" y="314"/>
                        <a:pt x="526" y="276"/>
                        <a:pt x="526" y="229"/>
                      </a:cubicBezTo>
                      <a:cubicBezTo>
                        <a:pt x="526" y="76"/>
                        <a:pt x="424" y="0"/>
                        <a:pt x="230" y="0"/>
                      </a:cubicBezTo>
                      <a:cubicBezTo>
                        <a:pt x="0" y="0"/>
                        <a:pt x="0" y="0"/>
                        <a:pt x="0" y="0"/>
                      </a:cubicBezTo>
                      <a:cubicBezTo>
                        <a:pt x="0" y="822"/>
                        <a:pt x="0" y="822"/>
                        <a:pt x="0" y="822"/>
                      </a:cubicBezTo>
                      <a:cubicBezTo>
                        <a:pt x="118" y="822"/>
                        <a:pt x="118" y="822"/>
                        <a:pt x="118" y="822"/>
                      </a:cubicBezTo>
                      <a:cubicBezTo>
                        <a:pt x="118" y="468"/>
                        <a:pt x="118" y="468"/>
                        <a:pt x="118" y="468"/>
                      </a:cubicBezTo>
                      <a:cubicBezTo>
                        <a:pt x="140" y="468"/>
                        <a:pt x="173" y="468"/>
                        <a:pt x="182" y="468"/>
                      </a:cubicBezTo>
                      <a:cubicBezTo>
                        <a:pt x="244" y="468"/>
                        <a:pt x="284" y="468"/>
                        <a:pt x="320" y="546"/>
                      </a:cubicBezTo>
                      <a:cubicBezTo>
                        <a:pt x="445" y="822"/>
                        <a:pt x="445" y="822"/>
                        <a:pt x="445" y="822"/>
                      </a:cubicBezTo>
                      <a:cubicBezTo>
                        <a:pt x="590" y="822"/>
                        <a:pt x="590" y="822"/>
                        <a:pt x="590" y="822"/>
                      </a:cubicBezTo>
                      <a:lnTo>
                        <a:pt x="432" y="505"/>
                      </a:lnTo>
                      <a:close/>
                      <a:moveTo>
                        <a:pt x="191" y="365"/>
                      </a:moveTo>
                      <a:cubicBezTo>
                        <a:pt x="183" y="365"/>
                        <a:pt x="143" y="365"/>
                        <a:pt x="118" y="365"/>
                      </a:cubicBezTo>
                      <a:cubicBezTo>
                        <a:pt x="118" y="104"/>
                        <a:pt x="118" y="104"/>
                        <a:pt x="118" y="104"/>
                      </a:cubicBezTo>
                      <a:cubicBezTo>
                        <a:pt x="210" y="104"/>
                        <a:pt x="210" y="104"/>
                        <a:pt x="210" y="104"/>
                      </a:cubicBezTo>
                      <a:cubicBezTo>
                        <a:pt x="321" y="104"/>
                        <a:pt x="397" y="132"/>
                        <a:pt x="397" y="229"/>
                      </a:cubicBezTo>
                      <a:cubicBezTo>
                        <a:pt x="397" y="326"/>
                        <a:pt x="302" y="365"/>
                        <a:pt x="191" y="365"/>
                      </a:cubicBezTo>
                      <a:close/>
                    </a:path>
                  </a:pathLst>
                </a:custGeom>
                <a:solidFill>
                  <a:srgbClr val="00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32" name="Freeform 57"/>
                <p:cNvSpPr>
                  <a:spLocks noEditPoints="1"/>
                </p:cNvSpPr>
                <p:nvPr userDrawn="1"/>
              </p:nvSpPr>
              <p:spPr bwMode="auto">
                <a:xfrm>
                  <a:off x="8478405" y="4192435"/>
                  <a:ext cx="99709" cy="159237"/>
                </a:xfrm>
                <a:custGeom>
                  <a:avLst/>
                  <a:gdLst>
                    <a:gd name="T0" fmla="*/ 218 w 524"/>
                    <a:gd name="T1" fmla="*/ 0 h 822"/>
                    <a:gd name="T2" fmla="*/ 0 w 524"/>
                    <a:gd name="T3" fmla="*/ 0 h 822"/>
                    <a:gd name="T4" fmla="*/ 0 w 524"/>
                    <a:gd name="T5" fmla="*/ 822 h 822"/>
                    <a:gd name="T6" fmla="*/ 118 w 524"/>
                    <a:gd name="T7" fmla="*/ 822 h 822"/>
                    <a:gd name="T8" fmla="*/ 118 w 524"/>
                    <a:gd name="T9" fmla="*/ 494 h 822"/>
                    <a:gd name="T10" fmla="*/ 218 w 524"/>
                    <a:gd name="T11" fmla="*/ 494 h 822"/>
                    <a:gd name="T12" fmla="*/ 524 w 524"/>
                    <a:gd name="T13" fmla="*/ 242 h 822"/>
                    <a:gd name="T14" fmla="*/ 218 w 524"/>
                    <a:gd name="T15" fmla="*/ 0 h 822"/>
                    <a:gd name="T16" fmla="*/ 205 w 524"/>
                    <a:gd name="T17" fmla="*/ 390 h 822"/>
                    <a:gd name="T18" fmla="*/ 118 w 524"/>
                    <a:gd name="T19" fmla="*/ 390 h 822"/>
                    <a:gd name="T20" fmla="*/ 118 w 524"/>
                    <a:gd name="T21" fmla="*/ 104 h 822"/>
                    <a:gd name="T22" fmla="*/ 205 w 524"/>
                    <a:gd name="T23" fmla="*/ 104 h 822"/>
                    <a:gd name="T24" fmla="*/ 399 w 524"/>
                    <a:gd name="T25" fmla="*/ 242 h 822"/>
                    <a:gd name="T26" fmla="*/ 205 w 524"/>
                    <a:gd name="T27" fmla="*/ 390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4" h="822">
                      <a:moveTo>
                        <a:pt x="218" y="0"/>
                      </a:moveTo>
                      <a:cubicBezTo>
                        <a:pt x="0" y="0"/>
                        <a:pt x="0" y="0"/>
                        <a:pt x="0" y="0"/>
                      </a:cubicBezTo>
                      <a:cubicBezTo>
                        <a:pt x="0" y="822"/>
                        <a:pt x="0" y="822"/>
                        <a:pt x="0" y="822"/>
                      </a:cubicBezTo>
                      <a:cubicBezTo>
                        <a:pt x="118" y="822"/>
                        <a:pt x="118" y="822"/>
                        <a:pt x="118" y="822"/>
                      </a:cubicBezTo>
                      <a:cubicBezTo>
                        <a:pt x="118" y="494"/>
                        <a:pt x="118" y="494"/>
                        <a:pt x="118" y="494"/>
                      </a:cubicBezTo>
                      <a:cubicBezTo>
                        <a:pt x="143" y="494"/>
                        <a:pt x="186" y="494"/>
                        <a:pt x="218" y="494"/>
                      </a:cubicBezTo>
                      <a:cubicBezTo>
                        <a:pt x="409" y="494"/>
                        <a:pt x="524" y="395"/>
                        <a:pt x="524" y="242"/>
                      </a:cubicBezTo>
                      <a:cubicBezTo>
                        <a:pt x="524" y="85"/>
                        <a:pt x="412" y="0"/>
                        <a:pt x="218" y="0"/>
                      </a:cubicBezTo>
                      <a:close/>
                      <a:moveTo>
                        <a:pt x="205" y="390"/>
                      </a:moveTo>
                      <a:cubicBezTo>
                        <a:pt x="174" y="390"/>
                        <a:pt x="139" y="390"/>
                        <a:pt x="118" y="390"/>
                      </a:cubicBezTo>
                      <a:cubicBezTo>
                        <a:pt x="118" y="104"/>
                        <a:pt x="118" y="104"/>
                        <a:pt x="118" y="104"/>
                      </a:cubicBezTo>
                      <a:cubicBezTo>
                        <a:pt x="205" y="104"/>
                        <a:pt x="205" y="104"/>
                        <a:pt x="205" y="104"/>
                      </a:cubicBezTo>
                      <a:cubicBezTo>
                        <a:pt x="325" y="104"/>
                        <a:pt x="399" y="147"/>
                        <a:pt x="399" y="242"/>
                      </a:cubicBezTo>
                      <a:cubicBezTo>
                        <a:pt x="399" y="338"/>
                        <a:pt x="322" y="390"/>
                        <a:pt x="205" y="390"/>
                      </a:cubicBezTo>
                      <a:close/>
                    </a:path>
                  </a:pathLst>
                </a:custGeom>
                <a:solidFill>
                  <a:srgbClr val="00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33" name="Freeform 58"/>
                <p:cNvSpPr>
                  <a:spLocks/>
                </p:cNvSpPr>
                <p:nvPr userDrawn="1"/>
              </p:nvSpPr>
              <p:spPr bwMode="auto">
                <a:xfrm>
                  <a:off x="8313198" y="4192437"/>
                  <a:ext cx="122032" cy="160725"/>
                </a:xfrm>
                <a:custGeom>
                  <a:avLst/>
                  <a:gdLst>
                    <a:gd name="T0" fmla="*/ 320 w 639"/>
                    <a:gd name="T1" fmla="*/ 734 h 836"/>
                    <a:gd name="T2" fmla="*/ 518 w 639"/>
                    <a:gd name="T3" fmla="*/ 485 h 836"/>
                    <a:gd name="T4" fmla="*/ 518 w 639"/>
                    <a:gd name="T5" fmla="*/ 0 h 836"/>
                    <a:gd name="T6" fmla="*/ 639 w 639"/>
                    <a:gd name="T7" fmla="*/ 0 h 836"/>
                    <a:gd name="T8" fmla="*/ 639 w 639"/>
                    <a:gd name="T9" fmla="*/ 495 h 836"/>
                    <a:gd name="T10" fmla="*/ 320 w 639"/>
                    <a:gd name="T11" fmla="*/ 836 h 836"/>
                    <a:gd name="T12" fmla="*/ 0 w 639"/>
                    <a:gd name="T13" fmla="*/ 495 h 836"/>
                    <a:gd name="T14" fmla="*/ 0 w 639"/>
                    <a:gd name="T15" fmla="*/ 0 h 836"/>
                    <a:gd name="T16" fmla="*/ 122 w 639"/>
                    <a:gd name="T17" fmla="*/ 0 h 836"/>
                    <a:gd name="T18" fmla="*/ 122 w 639"/>
                    <a:gd name="T19" fmla="*/ 485 h 836"/>
                    <a:gd name="T20" fmla="*/ 320 w 639"/>
                    <a:gd name="T21" fmla="*/ 734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9" h="836">
                      <a:moveTo>
                        <a:pt x="320" y="734"/>
                      </a:moveTo>
                      <a:cubicBezTo>
                        <a:pt x="454" y="734"/>
                        <a:pt x="518" y="651"/>
                        <a:pt x="518" y="485"/>
                      </a:cubicBezTo>
                      <a:cubicBezTo>
                        <a:pt x="518" y="0"/>
                        <a:pt x="518" y="0"/>
                        <a:pt x="518" y="0"/>
                      </a:cubicBezTo>
                      <a:cubicBezTo>
                        <a:pt x="639" y="0"/>
                        <a:pt x="639" y="0"/>
                        <a:pt x="639" y="0"/>
                      </a:cubicBezTo>
                      <a:cubicBezTo>
                        <a:pt x="639" y="495"/>
                        <a:pt x="639" y="495"/>
                        <a:pt x="639" y="495"/>
                      </a:cubicBezTo>
                      <a:cubicBezTo>
                        <a:pt x="639" y="738"/>
                        <a:pt x="510" y="836"/>
                        <a:pt x="320" y="836"/>
                      </a:cubicBezTo>
                      <a:cubicBezTo>
                        <a:pt x="130" y="836"/>
                        <a:pt x="0" y="738"/>
                        <a:pt x="0" y="495"/>
                      </a:cubicBezTo>
                      <a:cubicBezTo>
                        <a:pt x="0" y="0"/>
                        <a:pt x="0" y="0"/>
                        <a:pt x="0" y="0"/>
                      </a:cubicBezTo>
                      <a:cubicBezTo>
                        <a:pt x="122" y="0"/>
                        <a:pt x="122" y="0"/>
                        <a:pt x="122" y="0"/>
                      </a:cubicBezTo>
                      <a:cubicBezTo>
                        <a:pt x="122" y="485"/>
                        <a:pt x="122" y="485"/>
                        <a:pt x="122" y="485"/>
                      </a:cubicBezTo>
                      <a:cubicBezTo>
                        <a:pt x="122" y="651"/>
                        <a:pt x="185" y="734"/>
                        <a:pt x="320" y="734"/>
                      </a:cubicBezTo>
                      <a:close/>
                    </a:path>
                  </a:pathLst>
                </a:custGeom>
                <a:solidFill>
                  <a:srgbClr val="00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grpSp>
        </p:grpSp>
        <p:sp>
          <p:nvSpPr>
            <p:cNvPr id="16" name="正方形/長方形 15"/>
            <p:cNvSpPr/>
            <p:nvPr userDrawn="1"/>
          </p:nvSpPr>
          <p:spPr>
            <a:xfrm>
              <a:off x="0" y="0"/>
              <a:ext cx="252000" cy="7380288"/>
            </a:xfrm>
            <a:prstGeom prst="rect">
              <a:avLst/>
            </a:prstGeom>
            <a:solidFill>
              <a:srgbClr val="004EA2"/>
            </a:solidFill>
            <a:ln w="9525">
              <a:noFill/>
              <a:round/>
              <a:headEnd/>
              <a:tailEnd/>
            </a:ln>
          </p:spPr>
          <p:txBody>
            <a:bodyPr vert="horz" wrap="square" lIns="91440" tIns="45720" rIns="91440" bIns="45720" numCol="1" anchor="t" anchorCtr="0" compatLnSpc="1">
              <a:prstTxWarp prst="textNoShape">
                <a:avLst/>
              </a:prstTxWarp>
            </a:bodyPr>
            <a:lstStyle/>
            <a:p>
              <a:pPr marR="0" lvl="0" indent="0" defTabSz="849660" fontAlgn="auto">
                <a:lnSpc>
                  <a:spcPct val="100000"/>
                </a:lnSpc>
                <a:spcBef>
                  <a:spcPts val="0"/>
                </a:spcBef>
                <a:spcAft>
                  <a:spcPts val="0"/>
                </a:spcAft>
                <a:buClrTx/>
                <a:buSzTx/>
                <a:buFontTx/>
                <a:buNone/>
                <a:tabLst/>
              </a:pPr>
              <a:endParaRPr kumimoji="0" lang="ja-JP" altLang="en-US" sz="1673" b="0" i="0" u="none" strike="noStrike" kern="0" cap="none" spc="0" normalizeH="0" baseline="0" dirty="0">
                <a:ln>
                  <a:noFill/>
                </a:ln>
                <a:solidFill>
                  <a:sysClr val="windowText" lastClr="000000"/>
                </a:solidFill>
                <a:effectLst/>
                <a:uLnTx/>
                <a:uFillTx/>
                <a:latin typeface="Meiryo UI" panose="020B0604030504040204" pitchFamily="50" charset="-128"/>
                <a:ea typeface="Meiryo UI" panose="020B0604030504040204" pitchFamily="50" charset="-128"/>
              </a:endParaRPr>
            </a:p>
          </p:txBody>
        </p:sp>
        <p:sp>
          <p:nvSpPr>
            <p:cNvPr id="17" name="正方形/長方形 16"/>
            <p:cNvSpPr/>
            <p:nvPr userDrawn="1"/>
          </p:nvSpPr>
          <p:spPr>
            <a:xfrm>
              <a:off x="9649238" y="0"/>
              <a:ext cx="252000" cy="7380288"/>
            </a:xfrm>
            <a:prstGeom prst="rect">
              <a:avLst/>
            </a:prstGeom>
            <a:solidFill>
              <a:srgbClr val="004EA2"/>
            </a:solidFill>
            <a:ln w="9525">
              <a:noFill/>
              <a:round/>
              <a:headEnd/>
              <a:tailEnd/>
            </a:ln>
          </p:spPr>
          <p:txBody>
            <a:bodyPr vert="horz" wrap="square" lIns="91440" tIns="45720" rIns="91440" bIns="45720" numCol="1" anchor="t" anchorCtr="0" compatLnSpc="1">
              <a:prstTxWarp prst="textNoShape">
                <a:avLst/>
              </a:prstTxWarp>
            </a:bodyPr>
            <a:lstStyle/>
            <a:p>
              <a:pPr marR="0" lvl="0" indent="0" defTabSz="849660" fontAlgn="auto">
                <a:lnSpc>
                  <a:spcPct val="100000"/>
                </a:lnSpc>
                <a:spcBef>
                  <a:spcPts val="0"/>
                </a:spcBef>
                <a:spcAft>
                  <a:spcPts val="0"/>
                </a:spcAft>
                <a:buClrTx/>
                <a:buSzTx/>
                <a:buFontTx/>
                <a:buNone/>
                <a:tabLst/>
              </a:pPr>
              <a:endParaRPr kumimoji="0" lang="ja-JP" altLang="en-US" sz="1673" b="0" i="0" u="none" strike="noStrike" kern="0" cap="none" spc="0" normalizeH="0" baseline="0" dirty="0">
                <a:ln>
                  <a:noFill/>
                </a:ln>
                <a:solidFill>
                  <a:sysClr val="windowText" lastClr="000000"/>
                </a:solidFill>
                <a:effectLst/>
                <a:uLnTx/>
                <a:uFillTx/>
                <a:latin typeface="Meiryo UI" panose="020B0604030504040204" pitchFamily="50" charset="-128"/>
                <a:ea typeface="Meiryo UI" panose="020B0604030504040204" pitchFamily="50" charset="-128"/>
              </a:endParaRPr>
            </a:p>
          </p:txBody>
        </p:sp>
      </p:grpSp>
      <p:sp>
        <p:nvSpPr>
          <p:cNvPr id="30" name="フッター プレースホルダ 4"/>
          <p:cNvSpPr txBox="1">
            <a:spLocks/>
          </p:cNvSpPr>
          <p:nvPr userDrawn="1"/>
        </p:nvSpPr>
        <p:spPr>
          <a:xfrm>
            <a:off x="598593" y="6571923"/>
            <a:ext cx="4078721" cy="206660"/>
          </a:xfrm>
          <a:prstGeom prst="rect">
            <a:avLst/>
          </a:prstGeom>
        </p:spPr>
        <p:txBody>
          <a:bodyPr wrap="square" lIns="0" rIns="0">
            <a:spAutoFit/>
          </a:bodyPr>
          <a:lstStyle>
            <a:defPPr>
              <a:defRPr lang="ja-JP"/>
            </a:defPPr>
            <a:lvl1pPr marL="0" algn="l" defTabSz="987461" rtl="0" eaLnBrk="1" latinLnBrk="0" hangingPunct="1">
              <a:defRPr kumimoji="1" sz="800" kern="1200" baseline="0">
                <a:solidFill>
                  <a:srgbClr val="6A6A6A"/>
                </a:solidFill>
                <a:latin typeface="Arial" pitchFamily="34" charset="0"/>
                <a:ea typeface="ＭＳ Ｐゴシック" pitchFamily="50" charset="-128"/>
                <a:cs typeface="Arial" pitchFamily="34" charset="0"/>
              </a:defRPr>
            </a:lvl1pPr>
            <a:lvl2pPr marL="493730" algn="l" defTabSz="987461" rtl="0" eaLnBrk="1" latinLnBrk="0" hangingPunct="1">
              <a:defRPr kumimoji="1" sz="1900" kern="1200">
                <a:solidFill>
                  <a:schemeClr val="tx1"/>
                </a:solidFill>
                <a:latin typeface="+mn-lt"/>
                <a:ea typeface="+mn-ea"/>
                <a:cs typeface="+mn-cs"/>
              </a:defRPr>
            </a:lvl2pPr>
            <a:lvl3pPr marL="987461" algn="l" defTabSz="987461" rtl="0" eaLnBrk="1" latinLnBrk="0" hangingPunct="1">
              <a:defRPr kumimoji="1" sz="1900" kern="1200">
                <a:solidFill>
                  <a:schemeClr val="tx1"/>
                </a:solidFill>
                <a:latin typeface="+mn-lt"/>
                <a:ea typeface="+mn-ea"/>
                <a:cs typeface="+mn-cs"/>
              </a:defRPr>
            </a:lvl3pPr>
            <a:lvl4pPr marL="1481191" algn="l" defTabSz="987461" rtl="0" eaLnBrk="1" latinLnBrk="0" hangingPunct="1">
              <a:defRPr kumimoji="1" sz="1900" kern="1200">
                <a:solidFill>
                  <a:schemeClr val="tx1"/>
                </a:solidFill>
                <a:latin typeface="+mn-lt"/>
                <a:ea typeface="+mn-ea"/>
                <a:cs typeface="+mn-cs"/>
              </a:defRPr>
            </a:lvl4pPr>
            <a:lvl5pPr marL="1974921" algn="l" defTabSz="987461" rtl="0" eaLnBrk="1" latinLnBrk="0" hangingPunct="1">
              <a:defRPr kumimoji="1" sz="1900" kern="1200">
                <a:solidFill>
                  <a:schemeClr val="tx1"/>
                </a:solidFill>
                <a:latin typeface="+mn-lt"/>
                <a:ea typeface="+mn-ea"/>
                <a:cs typeface="+mn-cs"/>
              </a:defRPr>
            </a:lvl5pPr>
            <a:lvl6pPr marL="2468651" algn="l" defTabSz="987461" rtl="0" eaLnBrk="1" latinLnBrk="0" hangingPunct="1">
              <a:defRPr kumimoji="1" sz="1900" kern="1200">
                <a:solidFill>
                  <a:schemeClr val="tx1"/>
                </a:solidFill>
                <a:latin typeface="+mn-lt"/>
                <a:ea typeface="+mn-ea"/>
                <a:cs typeface="+mn-cs"/>
              </a:defRPr>
            </a:lvl6pPr>
            <a:lvl7pPr marL="2962382" algn="l" defTabSz="987461" rtl="0" eaLnBrk="1" latinLnBrk="0" hangingPunct="1">
              <a:defRPr kumimoji="1" sz="1900" kern="1200">
                <a:solidFill>
                  <a:schemeClr val="tx1"/>
                </a:solidFill>
                <a:latin typeface="+mn-lt"/>
                <a:ea typeface="+mn-ea"/>
                <a:cs typeface="+mn-cs"/>
              </a:defRPr>
            </a:lvl7pPr>
            <a:lvl8pPr marL="3456112" algn="l" defTabSz="987461" rtl="0" eaLnBrk="1" latinLnBrk="0" hangingPunct="1">
              <a:defRPr kumimoji="1" sz="1900" kern="1200">
                <a:solidFill>
                  <a:schemeClr val="tx1"/>
                </a:solidFill>
                <a:latin typeface="+mn-lt"/>
                <a:ea typeface="+mn-ea"/>
                <a:cs typeface="+mn-cs"/>
              </a:defRPr>
            </a:lvl8pPr>
            <a:lvl9pPr marL="3949842" algn="l" defTabSz="987461" rtl="0" eaLnBrk="1" latinLnBrk="0" hangingPunct="1">
              <a:defRPr kumimoji="1" sz="1900" kern="1200">
                <a:solidFill>
                  <a:schemeClr val="tx1"/>
                </a:solidFill>
                <a:latin typeface="+mn-lt"/>
                <a:ea typeface="+mn-ea"/>
                <a:cs typeface="+mn-cs"/>
              </a:defRPr>
            </a:lvl9pPr>
          </a:lstStyle>
          <a:p>
            <a:pPr marL="0" marR="0" indent="0" algn="l" defTabSz="917549" rtl="0" eaLnBrk="1" fontAlgn="auto" latinLnBrk="0" hangingPunct="1">
              <a:lnSpc>
                <a:spcPct val="100000"/>
              </a:lnSpc>
              <a:spcBef>
                <a:spcPts val="0"/>
              </a:spcBef>
              <a:spcAft>
                <a:spcPts val="0"/>
              </a:spcAft>
              <a:buClrTx/>
              <a:buSzTx/>
              <a:buFontTx/>
              <a:buNone/>
              <a:tabLst/>
              <a:defRPr/>
            </a:pPr>
            <a:r>
              <a:rPr lang="en-US" altLang="ja-JP" sz="743" dirty="0">
                <a:latin typeface="Meiryo UI" panose="020B0604030504040204" pitchFamily="50" charset="-128"/>
                <a:ea typeface="Meiryo UI" panose="020B0604030504040204" pitchFamily="50" charset="-128"/>
              </a:rPr>
              <a:t>© MEISEI ELECTRIC CO., LTD.</a:t>
            </a:r>
            <a:r>
              <a:rPr lang="ja-JP" altLang="en-US" sz="743" baseline="0" dirty="0">
                <a:latin typeface="Meiryo UI" panose="020B0604030504040204" pitchFamily="50" charset="-128"/>
                <a:ea typeface="Meiryo UI" panose="020B0604030504040204" pitchFamily="50" charset="-128"/>
              </a:rPr>
              <a:t> </a:t>
            </a:r>
            <a:r>
              <a:rPr lang="en-US" altLang="ja-JP" sz="743" dirty="0">
                <a:latin typeface="Meiryo UI" panose="020B0604030504040204" pitchFamily="50" charset="-128"/>
                <a:ea typeface="Meiryo UI" panose="020B0604030504040204" pitchFamily="50" charset="-128"/>
              </a:rPr>
              <a:t>All Rights Reserved.</a:t>
            </a:r>
            <a:endParaRPr lang="ja-JP" altLang="en-US" sz="743" dirty="0">
              <a:latin typeface="Meiryo UI" panose="020B0604030504040204" pitchFamily="50" charset="-128"/>
              <a:ea typeface="Meiryo UI" panose="020B0604030504040204" pitchFamily="50" charset="-128"/>
            </a:endParaRPr>
          </a:p>
        </p:txBody>
      </p:sp>
      <p:pic>
        <p:nvPicPr>
          <p:cNvPr id="35" name="Picture 3" descr="C:\Users\akuzawam\Desktop\2.meiseiロゴデータ\明星ロゴ 阿久澤\明星ロゴ1s_透過.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992624" y="5436364"/>
            <a:ext cx="2031457" cy="450096"/>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9C9F00B2-C1AB-DE95-A314-4C52396A4933}"/>
              </a:ext>
            </a:extLst>
          </p:cNvPr>
          <p:cNvSpPr txBox="1">
            <a:spLocks/>
          </p:cNvSpPr>
          <p:nvPr userDrawn="1"/>
        </p:nvSpPr>
        <p:spPr>
          <a:xfrm>
            <a:off x="671016" y="5486729"/>
            <a:ext cx="2470349" cy="270330"/>
          </a:xfrm>
          <a:prstGeom prst="rect">
            <a:avLst/>
          </a:prstGeom>
          <a:noFill/>
          <a:ln w="9525">
            <a:noFill/>
            <a:miter lim="800000"/>
            <a:headEnd/>
            <a:tailEnd/>
          </a:ln>
          <a:effectLst/>
        </p:spPr>
        <p:txBody>
          <a:bodyPr vert="horz" wrap="square" lIns="0" tIns="0" rIns="0" bIns="0" numCol="1" rtlCol="0" anchor="b" anchorCtr="0" compatLnSpc="1">
            <a:prstTxWarp prst="textNoShape">
              <a:avLst/>
            </a:prstTxWarp>
            <a:spAutoFit/>
          </a:bodyPr>
          <a:lstStyle>
            <a:lvl1pPr algn="l" defTabSz="987461" rtl="0" eaLnBrk="1" fontAlgn="ctr" latinLnBrk="0" hangingPunct="0">
              <a:lnSpc>
                <a:spcPct val="105000"/>
              </a:lnSpc>
              <a:spcBef>
                <a:spcPct val="0"/>
              </a:spcBef>
              <a:spcAft>
                <a:spcPct val="0"/>
              </a:spcAft>
              <a:buNone/>
              <a:defRPr kumimoji="1" lang="ja-JP" altLang="en-US" sz="3000" b="1" kern="1200">
                <a:solidFill>
                  <a:schemeClr val="tx1"/>
                </a:solidFill>
                <a:latin typeface="Arial" pitchFamily="34" charset="0"/>
                <a:ea typeface="ＭＳ Ｐゴシック" pitchFamily="50" charset="-128"/>
                <a:cs typeface="Arial" pitchFamily="34" charset="0"/>
              </a:defRPr>
            </a:lvl1pPr>
          </a:lstStyle>
          <a:p>
            <a:r>
              <a:rPr lang="ja-JP" altLang="en-US" sz="1673" dirty="0">
                <a:latin typeface="游ゴシック" panose="020B0400000000000000" pitchFamily="50" charset="-128"/>
                <a:ea typeface="游ゴシック" panose="020B0400000000000000" pitchFamily="50" charset="-128"/>
              </a:rPr>
              <a:t>明星電気株式会社</a:t>
            </a:r>
          </a:p>
        </p:txBody>
      </p:sp>
    </p:spTree>
    <p:extLst>
      <p:ext uri="{BB962C8B-B14F-4D97-AF65-F5344CB8AC3E}">
        <p14:creationId xmlns:p14="http://schemas.microsoft.com/office/powerpoint/2010/main" val="1592742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はじめに">
    <p:spTree>
      <p:nvGrpSpPr>
        <p:cNvPr id="1" name=""/>
        <p:cNvGrpSpPr/>
        <p:nvPr/>
      </p:nvGrpSpPr>
      <p:grpSpPr>
        <a:xfrm>
          <a:off x="0" y="0"/>
          <a:ext cx="0" cy="0"/>
          <a:chOff x="0" y="0"/>
          <a:chExt cx="0" cy="0"/>
        </a:xfrm>
      </p:grpSpPr>
      <p:grpSp>
        <p:nvGrpSpPr>
          <p:cNvPr id="28" name="グループ化 27"/>
          <p:cNvGrpSpPr/>
          <p:nvPr userDrawn="1"/>
        </p:nvGrpSpPr>
        <p:grpSpPr>
          <a:xfrm>
            <a:off x="0" y="0"/>
            <a:ext cx="12192000" cy="6858000"/>
            <a:chOff x="0" y="0"/>
            <a:chExt cx="9901238" cy="7380288"/>
          </a:xfrm>
        </p:grpSpPr>
        <p:sp>
          <p:nvSpPr>
            <p:cNvPr id="29" name="正方形/長方形 28"/>
            <p:cNvSpPr/>
            <p:nvPr userDrawn="1"/>
          </p:nvSpPr>
          <p:spPr>
            <a:xfrm>
              <a:off x="125999" y="0"/>
              <a:ext cx="9649240" cy="6786488"/>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ctr" hangingPunct="0"/>
              <a:endParaRPr kumimoji="1" lang="ja-JP" altLang="en-US" sz="1301" dirty="0">
                <a:solidFill>
                  <a:schemeClr val="tx1"/>
                </a:solidFill>
                <a:latin typeface="Meiryo UI" panose="020B0604030504040204" pitchFamily="50" charset="-128"/>
                <a:ea typeface="Meiryo UI" panose="020B0604030504040204" pitchFamily="50" charset="-128"/>
              </a:endParaRPr>
            </a:p>
          </p:txBody>
        </p:sp>
        <p:grpSp>
          <p:nvGrpSpPr>
            <p:cNvPr id="30" name="グループ化 29"/>
            <p:cNvGrpSpPr/>
            <p:nvPr userDrawn="1"/>
          </p:nvGrpSpPr>
          <p:grpSpPr>
            <a:xfrm>
              <a:off x="0" y="0"/>
              <a:ext cx="9901238" cy="7380288"/>
              <a:chOff x="0" y="0"/>
              <a:chExt cx="9901238" cy="7380288"/>
            </a:xfrm>
          </p:grpSpPr>
          <p:grpSp>
            <p:nvGrpSpPr>
              <p:cNvPr id="31" name="グループ化 30"/>
              <p:cNvGrpSpPr/>
              <p:nvPr userDrawn="1"/>
            </p:nvGrpSpPr>
            <p:grpSpPr>
              <a:xfrm>
                <a:off x="126000" y="6456406"/>
                <a:ext cx="9649238" cy="252001"/>
                <a:chOff x="126000" y="3572300"/>
                <a:chExt cx="9649238" cy="252001"/>
              </a:xfrm>
            </p:grpSpPr>
            <p:sp>
              <p:nvSpPr>
                <p:cNvPr id="41" name="正方形/長方形 40"/>
                <p:cNvSpPr/>
                <p:nvPr userDrawn="1"/>
              </p:nvSpPr>
              <p:spPr>
                <a:xfrm rot="16200000">
                  <a:off x="3432518" y="265783"/>
                  <a:ext cx="252000" cy="6865036"/>
                </a:xfrm>
                <a:prstGeom prst="rect">
                  <a:avLst/>
                </a:prstGeom>
                <a:solidFill>
                  <a:srgbClr val="B0B8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73" dirty="0">
                    <a:latin typeface="Meiryo UI" panose="020B0604030504040204" pitchFamily="50" charset="-128"/>
                    <a:ea typeface="Meiryo UI" panose="020B0604030504040204" pitchFamily="50" charset="-128"/>
                  </a:endParaRPr>
                </a:p>
              </p:txBody>
            </p:sp>
            <p:sp>
              <p:nvSpPr>
                <p:cNvPr id="42" name="正方形/長方形 41"/>
                <p:cNvSpPr/>
                <p:nvPr userDrawn="1"/>
              </p:nvSpPr>
              <p:spPr>
                <a:xfrm rot="16200000">
                  <a:off x="9178082" y="3227144"/>
                  <a:ext cx="252000" cy="942313"/>
                </a:xfrm>
                <a:prstGeom prst="rect">
                  <a:avLst/>
                </a:prstGeom>
                <a:solidFill>
                  <a:srgbClr val="B0B8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73" dirty="0">
                    <a:latin typeface="Meiryo UI" panose="020B0604030504040204" pitchFamily="50" charset="-128"/>
                    <a:ea typeface="Meiryo UI" panose="020B0604030504040204" pitchFamily="50" charset="-128"/>
                  </a:endParaRPr>
                </a:p>
              </p:txBody>
            </p:sp>
            <p:grpSp>
              <p:nvGrpSpPr>
                <p:cNvPr id="43" name="グループ化 42"/>
                <p:cNvGrpSpPr/>
                <p:nvPr userDrawn="1"/>
              </p:nvGrpSpPr>
              <p:grpSpPr>
                <a:xfrm>
                  <a:off x="7129194" y="3572300"/>
                  <a:ext cx="1565571" cy="252001"/>
                  <a:chOff x="7098825" y="4119513"/>
                  <a:chExt cx="1479289" cy="238112"/>
                </a:xfrm>
              </p:grpSpPr>
              <p:sp>
                <p:nvSpPr>
                  <p:cNvPr id="44" name="Freeform 51"/>
                  <p:cNvSpPr>
                    <a:spLocks/>
                  </p:cNvSpPr>
                  <p:nvPr userDrawn="1"/>
                </p:nvSpPr>
                <p:spPr bwMode="auto">
                  <a:xfrm>
                    <a:off x="7098825" y="4119513"/>
                    <a:ext cx="130961" cy="238111"/>
                  </a:xfrm>
                  <a:custGeom>
                    <a:avLst/>
                    <a:gdLst>
                      <a:gd name="T0" fmla="*/ 683 w 683"/>
                      <a:gd name="T1" fmla="*/ 1218 h 1233"/>
                      <a:gd name="T2" fmla="*/ 683 w 683"/>
                      <a:gd name="T3" fmla="*/ 1223 h 1233"/>
                      <a:gd name="T4" fmla="*/ 673 w 683"/>
                      <a:gd name="T5" fmla="*/ 1233 h 1233"/>
                      <a:gd name="T6" fmla="*/ 668 w 683"/>
                      <a:gd name="T7" fmla="*/ 1233 h 1233"/>
                      <a:gd name="T8" fmla="*/ 16 w 683"/>
                      <a:gd name="T9" fmla="*/ 1233 h 1233"/>
                      <a:gd name="T10" fmla="*/ 11 w 683"/>
                      <a:gd name="T11" fmla="*/ 1233 h 1233"/>
                      <a:gd name="T12" fmla="*/ 0 w 683"/>
                      <a:gd name="T13" fmla="*/ 1223 h 1233"/>
                      <a:gd name="T14" fmla="*/ 0 w 683"/>
                      <a:gd name="T15" fmla="*/ 1218 h 1233"/>
                      <a:gd name="T16" fmla="*/ 0 w 683"/>
                      <a:gd name="T17" fmla="*/ 1161 h 1233"/>
                      <a:gd name="T18" fmla="*/ 31 w 683"/>
                      <a:gd name="T19" fmla="*/ 1130 h 1233"/>
                      <a:gd name="T20" fmla="*/ 84 w 683"/>
                      <a:gd name="T21" fmla="*/ 1122 h 1233"/>
                      <a:gd name="T22" fmla="*/ 167 w 683"/>
                      <a:gd name="T23" fmla="*/ 1039 h 1233"/>
                      <a:gd name="T24" fmla="*/ 169 w 683"/>
                      <a:gd name="T25" fmla="*/ 1003 h 1233"/>
                      <a:gd name="T26" fmla="*/ 170 w 683"/>
                      <a:gd name="T27" fmla="*/ 956 h 1233"/>
                      <a:gd name="T28" fmla="*/ 170 w 683"/>
                      <a:gd name="T29" fmla="*/ 278 h 1233"/>
                      <a:gd name="T30" fmla="*/ 169 w 683"/>
                      <a:gd name="T31" fmla="*/ 230 h 1233"/>
                      <a:gd name="T32" fmla="*/ 167 w 683"/>
                      <a:gd name="T33" fmla="*/ 194 h 1233"/>
                      <a:gd name="T34" fmla="*/ 84 w 683"/>
                      <a:gd name="T35" fmla="*/ 111 h 1233"/>
                      <a:gd name="T36" fmla="*/ 31 w 683"/>
                      <a:gd name="T37" fmla="*/ 104 h 1233"/>
                      <a:gd name="T38" fmla="*/ 0 w 683"/>
                      <a:gd name="T39" fmla="*/ 72 h 1233"/>
                      <a:gd name="T40" fmla="*/ 0 w 683"/>
                      <a:gd name="T41" fmla="*/ 16 h 1233"/>
                      <a:gd name="T42" fmla="*/ 0 w 683"/>
                      <a:gd name="T43" fmla="*/ 11 h 1233"/>
                      <a:gd name="T44" fmla="*/ 11 w 683"/>
                      <a:gd name="T45" fmla="*/ 1 h 1233"/>
                      <a:gd name="T46" fmla="*/ 16 w 683"/>
                      <a:gd name="T47" fmla="*/ 0 h 1233"/>
                      <a:gd name="T48" fmla="*/ 668 w 683"/>
                      <a:gd name="T49" fmla="*/ 0 h 1233"/>
                      <a:gd name="T50" fmla="*/ 673 w 683"/>
                      <a:gd name="T51" fmla="*/ 1 h 1233"/>
                      <a:gd name="T52" fmla="*/ 683 w 683"/>
                      <a:gd name="T53" fmla="*/ 11 h 1233"/>
                      <a:gd name="T54" fmla="*/ 683 w 683"/>
                      <a:gd name="T55" fmla="*/ 16 h 1233"/>
                      <a:gd name="T56" fmla="*/ 683 w 683"/>
                      <a:gd name="T57" fmla="*/ 72 h 1233"/>
                      <a:gd name="T58" fmla="*/ 652 w 683"/>
                      <a:gd name="T59" fmla="*/ 104 h 1233"/>
                      <a:gd name="T60" fmla="*/ 599 w 683"/>
                      <a:gd name="T61" fmla="*/ 111 h 1233"/>
                      <a:gd name="T62" fmla="*/ 516 w 683"/>
                      <a:gd name="T63" fmla="*/ 194 h 1233"/>
                      <a:gd name="T64" fmla="*/ 514 w 683"/>
                      <a:gd name="T65" fmla="*/ 230 h 1233"/>
                      <a:gd name="T66" fmla="*/ 513 w 683"/>
                      <a:gd name="T67" fmla="*/ 278 h 1233"/>
                      <a:gd name="T68" fmla="*/ 513 w 683"/>
                      <a:gd name="T69" fmla="*/ 956 h 1233"/>
                      <a:gd name="T70" fmla="*/ 514 w 683"/>
                      <a:gd name="T71" fmla="*/ 1003 h 1233"/>
                      <a:gd name="T72" fmla="*/ 516 w 683"/>
                      <a:gd name="T73" fmla="*/ 1039 h 1233"/>
                      <a:gd name="T74" fmla="*/ 599 w 683"/>
                      <a:gd name="T75" fmla="*/ 1122 h 1233"/>
                      <a:gd name="T76" fmla="*/ 652 w 683"/>
                      <a:gd name="T77" fmla="*/ 1130 h 1233"/>
                      <a:gd name="T78" fmla="*/ 683 w 683"/>
                      <a:gd name="T79" fmla="*/ 1161 h 1233"/>
                      <a:gd name="T80" fmla="*/ 683 w 683"/>
                      <a:gd name="T81" fmla="*/ 1218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83" h="1233">
                        <a:moveTo>
                          <a:pt x="683" y="1218"/>
                        </a:moveTo>
                        <a:cubicBezTo>
                          <a:pt x="683" y="1219"/>
                          <a:pt x="683" y="1223"/>
                          <a:pt x="683" y="1223"/>
                        </a:cubicBezTo>
                        <a:cubicBezTo>
                          <a:pt x="683" y="1228"/>
                          <a:pt x="678" y="1233"/>
                          <a:pt x="673" y="1233"/>
                        </a:cubicBezTo>
                        <a:cubicBezTo>
                          <a:pt x="673" y="1233"/>
                          <a:pt x="669" y="1233"/>
                          <a:pt x="668" y="1233"/>
                        </a:cubicBezTo>
                        <a:cubicBezTo>
                          <a:pt x="668" y="1233"/>
                          <a:pt x="17" y="1233"/>
                          <a:pt x="16" y="1233"/>
                        </a:cubicBezTo>
                        <a:cubicBezTo>
                          <a:pt x="14" y="1233"/>
                          <a:pt x="11" y="1233"/>
                          <a:pt x="11" y="1233"/>
                        </a:cubicBezTo>
                        <a:cubicBezTo>
                          <a:pt x="5" y="1233"/>
                          <a:pt x="1" y="1228"/>
                          <a:pt x="0" y="1223"/>
                        </a:cubicBezTo>
                        <a:cubicBezTo>
                          <a:pt x="0" y="1223"/>
                          <a:pt x="0" y="1219"/>
                          <a:pt x="0" y="1218"/>
                        </a:cubicBezTo>
                        <a:cubicBezTo>
                          <a:pt x="0" y="1161"/>
                          <a:pt x="0" y="1161"/>
                          <a:pt x="0" y="1161"/>
                        </a:cubicBezTo>
                        <a:cubicBezTo>
                          <a:pt x="0" y="1145"/>
                          <a:pt x="12" y="1132"/>
                          <a:pt x="31" y="1130"/>
                        </a:cubicBezTo>
                        <a:cubicBezTo>
                          <a:pt x="45" y="1128"/>
                          <a:pt x="69" y="1125"/>
                          <a:pt x="84" y="1122"/>
                        </a:cubicBezTo>
                        <a:cubicBezTo>
                          <a:pt x="134" y="1114"/>
                          <a:pt x="162" y="1095"/>
                          <a:pt x="167" y="1039"/>
                        </a:cubicBezTo>
                        <a:cubicBezTo>
                          <a:pt x="168" y="1031"/>
                          <a:pt x="169" y="1003"/>
                          <a:pt x="169" y="1003"/>
                        </a:cubicBezTo>
                        <a:cubicBezTo>
                          <a:pt x="170" y="956"/>
                          <a:pt x="170" y="956"/>
                          <a:pt x="170" y="956"/>
                        </a:cubicBezTo>
                        <a:cubicBezTo>
                          <a:pt x="170" y="278"/>
                          <a:pt x="170" y="278"/>
                          <a:pt x="170" y="278"/>
                        </a:cubicBezTo>
                        <a:cubicBezTo>
                          <a:pt x="169" y="230"/>
                          <a:pt x="169" y="230"/>
                          <a:pt x="169" y="230"/>
                        </a:cubicBezTo>
                        <a:cubicBezTo>
                          <a:pt x="169" y="230"/>
                          <a:pt x="168" y="203"/>
                          <a:pt x="167" y="194"/>
                        </a:cubicBezTo>
                        <a:cubicBezTo>
                          <a:pt x="162" y="138"/>
                          <a:pt x="134" y="119"/>
                          <a:pt x="84" y="111"/>
                        </a:cubicBezTo>
                        <a:cubicBezTo>
                          <a:pt x="69" y="109"/>
                          <a:pt x="45" y="106"/>
                          <a:pt x="31" y="104"/>
                        </a:cubicBezTo>
                        <a:cubicBezTo>
                          <a:pt x="12" y="102"/>
                          <a:pt x="0" y="89"/>
                          <a:pt x="0" y="72"/>
                        </a:cubicBezTo>
                        <a:cubicBezTo>
                          <a:pt x="0" y="72"/>
                          <a:pt x="0" y="17"/>
                          <a:pt x="0" y="16"/>
                        </a:cubicBezTo>
                        <a:cubicBezTo>
                          <a:pt x="0" y="14"/>
                          <a:pt x="0" y="11"/>
                          <a:pt x="0" y="11"/>
                        </a:cubicBezTo>
                        <a:cubicBezTo>
                          <a:pt x="1" y="5"/>
                          <a:pt x="5" y="1"/>
                          <a:pt x="11" y="1"/>
                        </a:cubicBezTo>
                        <a:cubicBezTo>
                          <a:pt x="11" y="1"/>
                          <a:pt x="14" y="0"/>
                          <a:pt x="16" y="0"/>
                        </a:cubicBezTo>
                        <a:cubicBezTo>
                          <a:pt x="17" y="0"/>
                          <a:pt x="668" y="0"/>
                          <a:pt x="668" y="0"/>
                        </a:cubicBezTo>
                        <a:cubicBezTo>
                          <a:pt x="669" y="0"/>
                          <a:pt x="673" y="1"/>
                          <a:pt x="673" y="1"/>
                        </a:cubicBezTo>
                        <a:cubicBezTo>
                          <a:pt x="678" y="1"/>
                          <a:pt x="683" y="5"/>
                          <a:pt x="683" y="11"/>
                        </a:cubicBezTo>
                        <a:cubicBezTo>
                          <a:pt x="683" y="11"/>
                          <a:pt x="683" y="14"/>
                          <a:pt x="683" y="16"/>
                        </a:cubicBezTo>
                        <a:cubicBezTo>
                          <a:pt x="683" y="72"/>
                          <a:pt x="683" y="72"/>
                          <a:pt x="683" y="72"/>
                        </a:cubicBezTo>
                        <a:cubicBezTo>
                          <a:pt x="683" y="89"/>
                          <a:pt x="671" y="102"/>
                          <a:pt x="652" y="104"/>
                        </a:cubicBezTo>
                        <a:cubicBezTo>
                          <a:pt x="638" y="106"/>
                          <a:pt x="614" y="109"/>
                          <a:pt x="599" y="111"/>
                        </a:cubicBezTo>
                        <a:cubicBezTo>
                          <a:pt x="549" y="119"/>
                          <a:pt x="521" y="138"/>
                          <a:pt x="516" y="194"/>
                        </a:cubicBezTo>
                        <a:cubicBezTo>
                          <a:pt x="515" y="203"/>
                          <a:pt x="514" y="230"/>
                          <a:pt x="514" y="230"/>
                        </a:cubicBezTo>
                        <a:cubicBezTo>
                          <a:pt x="513" y="278"/>
                          <a:pt x="513" y="278"/>
                          <a:pt x="513" y="278"/>
                        </a:cubicBezTo>
                        <a:cubicBezTo>
                          <a:pt x="513" y="956"/>
                          <a:pt x="513" y="956"/>
                          <a:pt x="513" y="956"/>
                        </a:cubicBezTo>
                        <a:cubicBezTo>
                          <a:pt x="514" y="1003"/>
                          <a:pt x="514" y="1003"/>
                          <a:pt x="514" y="1003"/>
                        </a:cubicBezTo>
                        <a:cubicBezTo>
                          <a:pt x="514" y="1003"/>
                          <a:pt x="515" y="1031"/>
                          <a:pt x="516" y="1039"/>
                        </a:cubicBezTo>
                        <a:cubicBezTo>
                          <a:pt x="521" y="1095"/>
                          <a:pt x="549" y="1114"/>
                          <a:pt x="599" y="1122"/>
                        </a:cubicBezTo>
                        <a:cubicBezTo>
                          <a:pt x="614" y="1125"/>
                          <a:pt x="638" y="1128"/>
                          <a:pt x="652" y="1130"/>
                        </a:cubicBezTo>
                        <a:cubicBezTo>
                          <a:pt x="671" y="1132"/>
                          <a:pt x="683" y="1145"/>
                          <a:pt x="683" y="1161"/>
                        </a:cubicBezTo>
                        <a:lnTo>
                          <a:pt x="683" y="1218"/>
                        </a:lnTo>
                        <a:close/>
                      </a:path>
                    </a:pathLst>
                  </a:custGeom>
                  <a:solidFill>
                    <a:srgbClr val="00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45" name="Freeform 52"/>
                  <p:cNvSpPr>
                    <a:spLocks/>
                  </p:cNvSpPr>
                  <p:nvPr userDrawn="1"/>
                </p:nvSpPr>
                <p:spPr bwMode="auto">
                  <a:xfrm>
                    <a:off x="7266991" y="4119513"/>
                    <a:ext cx="294663" cy="238111"/>
                  </a:xfrm>
                  <a:custGeom>
                    <a:avLst/>
                    <a:gdLst>
                      <a:gd name="T0" fmla="*/ 852 w 1535"/>
                      <a:gd name="T1" fmla="*/ 1223 h 1233"/>
                      <a:gd name="T2" fmla="*/ 868 w 1535"/>
                      <a:gd name="T3" fmla="*/ 1233 h 1233"/>
                      <a:gd name="T4" fmla="*/ 1524 w 1535"/>
                      <a:gd name="T5" fmla="*/ 1233 h 1233"/>
                      <a:gd name="T6" fmla="*/ 1535 w 1535"/>
                      <a:gd name="T7" fmla="*/ 1218 h 1233"/>
                      <a:gd name="T8" fmla="*/ 1504 w 1535"/>
                      <a:gd name="T9" fmla="*/ 1130 h 1233"/>
                      <a:gd name="T10" fmla="*/ 1368 w 1535"/>
                      <a:gd name="T11" fmla="*/ 1039 h 1233"/>
                      <a:gd name="T12" fmla="*/ 1365 w 1535"/>
                      <a:gd name="T13" fmla="*/ 956 h 1233"/>
                      <a:gd name="T14" fmla="*/ 1366 w 1535"/>
                      <a:gd name="T15" fmla="*/ 230 h 1233"/>
                      <a:gd name="T16" fmla="*/ 1451 w 1535"/>
                      <a:gd name="T17" fmla="*/ 111 h 1233"/>
                      <a:gd name="T18" fmla="*/ 1535 w 1535"/>
                      <a:gd name="T19" fmla="*/ 72 h 1233"/>
                      <a:gd name="T20" fmla="*/ 1535 w 1535"/>
                      <a:gd name="T21" fmla="*/ 11 h 1233"/>
                      <a:gd name="T22" fmla="*/ 1520 w 1535"/>
                      <a:gd name="T23" fmla="*/ 0 h 1233"/>
                      <a:gd name="T24" fmla="*/ 863 w 1535"/>
                      <a:gd name="T25" fmla="*/ 1 h 1233"/>
                      <a:gd name="T26" fmla="*/ 852 w 1535"/>
                      <a:gd name="T27" fmla="*/ 16 h 1233"/>
                      <a:gd name="T28" fmla="*/ 883 w 1535"/>
                      <a:gd name="T29" fmla="*/ 104 h 1233"/>
                      <a:gd name="T30" fmla="*/ 1019 w 1535"/>
                      <a:gd name="T31" fmla="*/ 194 h 1233"/>
                      <a:gd name="T32" fmla="*/ 1022 w 1535"/>
                      <a:gd name="T33" fmla="*/ 278 h 1233"/>
                      <a:gd name="T34" fmla="*/ 513 w 1535"/>
                      <a:gd name="T35" fmla="*/ 512 h 1233"/>
                      <a:gd name="T36" fmla="*/ 514 w 1535"/>
                      <a:gd name="T37" fmla="*/ 230 h 1233"/>
                      <a:gd name="T38" fmla="*/ 599 w 1535"/>
                      <a:gd name="T39" fmla="*/ 111 h 1233"/>
                      <a:gd name="T40" fmla="*/ 683 w 1535"/>
                      <a:gd name="T41" fmla="*/ 72 h 1233"/>
                      <a:gd name="T42" fmla="*/ 683 w 1535"/>
                      <a:gd name="T43" fmla="*/ 11 h 1233"/>
                      <a:gd name="T44" fmla="*/ 668 w 1535"/>
                      <a:gd name="T45" fmla="*/ 0 h 1233"/>
                      <a:gd name="T46" fmla="*/ 11 w 1535"/>
                      <a:gd name="T47" fmla="*/ 1 h 1233"/>
                      <a:gd name="T48" fmla="*/ 0 w 1535"/>
                      <a:gd name="T49" fmla="*/ 16 h 1233"/>
                      <a:gd name="T50" fmla="*/ 31 w 1535"/>
                      <a:gd name="T51" fmla="*/ 104 h 1233"/>
                      <a:gd name="T52" fmla="*/ 167 w 1535"/>
                      <a:gd name="T53" fmla="*/ 194 h 1233"/>
                      <a:gd name="T54" fmla="*/ 170 w 1535"/>
                      <a:gd name="T55" fmla="*/ 278 h 1233"/>
                      <a:gd name="T56" fmla="*/ 169 w 1535"/>
                      <a:gd name="T57" fmla="*/ 1003 h 1233"/>
                      <a:gd name="T58" fmla="*/ 84 w 1535"/>
                      <a:gd name="T59" fmla="*/ 1122 h 1233"/>
                      <a:gd name="T60" fmla="*/ 0 w 1535"/>
                      <a:gd name="T61" fmla="*/ 1161 h 1233"/>
                      <a:gd name="T62" fmla="*/ 0 w 1535"/>
                      <a:gd name="T63" fmla="*/ 1223 h 1233"/>
                      <a:gd name="T64" fmla="*/ 16 w 1535"/>
                      <a:gd name="T65" fmla="*/ 1233 h 1233"/>
                      <a:gd name="T66" fmla="*/ 672 w 1535"/>
                      <a:gd name="T67" fmla="*/ 1233 h 1233"/>
                      <a:gd name="T68" fmla="*/ 683 w 1535"/>
                      <a:gd name="T69" fmla="*/ 1218 h 1233"/>
                      <a:gd name="T70" fmla="*/ 652 w 1535"/>
                      <a:gd name="T71" fmla="*/ 1130 h 1233"/>
                      <a:gd name="T72" fmla="*/ 516 w 1535"/>
                      <a:gd name="T73" fmla="*/ 1039 h 1233"/>
                      <a:gd name="T74" fmla="*/ 513 w 1535"/>
                      <a:gd name="T75" fmla="*/ 956 h 1233"/>
                      <a:gd name="T76" fmla="*/ 1022 w 1535"/>
                      <a:gd name="T77" fmla="*/ 696 h 1233"/>
                      <a:gd name="T78" fmla="*/ 1021 w 1535"/>
                      <a:gd name="T79" fmla="*/ 1003 h 1233"/>
                      <a:gd name="T80" fmla="*/ 936 w 1535"/>
                      <a:gd name="T81" fmla="*/ 1122 h 1233"/>
                      <a:gd name="T82" fmla="*/ 852 w 1535"/>
                      <a:gd name="T83" fmla="*/ 1161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35" h="1233">
                        <a:moveTo>
                          <a:pt x="852" y="1218"/>
                        </a:moveTo>
                        <a:cubicBezTo>
                          <a:pt x="852" y="1219"/>
                          <a:pt x="852" y="1223"/>
                          <a:pt x="852" y="1223"/>
                        </a:cubicBezTo>
                        <a:cubicBezTo>
                          <a:pt x="853" y="1228"/>
                          <a:pt x="857" y="1233"/>
                          <a:pt x="863" y="1233"/>
                        </a:cubicBezTo>
                        <a:cubicBezTo>
                          <a:pt x="863" y="1233"/>
                          <a:pt x="866" y="1233"/>
                          <a:pt x="868" y="1233"/>
                        </a:cubicBezTo>
                        <a:cubicBezTo>
                          <a:pt x="869" y="1233"/>
                          <a:pt x="1520" y="1233"/>
                          <a:pt x="1520" y="1233"/>
                        </a:cubicBezTo>
                        <a:cubicBezTo>
                          <a:pt x="1521" y="1233"/>
                          <a:pt x="1524" y="1233"/>
                          <a:pt x="1524" y="1233"/>
                        </a:cubicBezTo>
                        <a:cubicBezTo>
                          <a:pt x="1530" y="1233"/>
                          <a:pt x="1534" y="1228"/>
                          <a:pt x="1535" y="1223"/>
                        </a:cubicBezTo>
                        <a:cubicBezTo>
                          <a:pt x="1535" y="1223"/>
                          <a:pt x="1535" y="1219"/>
                          <a:pt x="1535" y="1218"/>
                        </a:cubicBezTo>
                        <a:cubicBezTo>
                          <a:pt x="1535" y="1161"/>
                          <a:pt x="1535" y="1161"/>
                          <a:pt x="1535" y="1161"/>
                        </a:cubicBezTo>
                        <a:cubicBezTo>
                          <a:pt x="1535" y="1145"/>
                          <a:pt x="1523" y="1132"/>
                          <a:pt x="1504" y="1130"/>
                        </a:cubicBezTo>
                        <a:cubicBezTo>
                          <a:pt x="1490" y="1128"/>
                          <a:pt x="1466" y="1125"/>
                          <a:pt x="1451" y="1122"/>
                        </a:cubicBezTo>
                        <a:cubicBezTo>
                          <a:pt x="1401" y="1114"/>
                          <a:pt x="1373" y="1095"/>
                          <a:pt x="1368" y="1039"/>
                        </a:cubicBezTo>
                        <a:cubicBezTo>
                          <a:pt x="1367" y="1031"/>
                          <a:pt x="1366" y="1003"/>
                          <a:pt x="1366" y="1003"/>
                        </a:cubicBezTo>
                        <a:cubicBezTo>
                          <a:pt x="1365" y="956"/>
                          <a:pt x="1365" y="956"/>
                          <a:pt x="1365" y="956"/>
                        </a:cubicBezTo>
                        <a:cubicBezTo>
                          <a:pt x="1365" y="278"/>
                          <a:pt x="1365" y="278"/>
                          <a:pt x="1365" y="278"/>
                        </a:cubicBezTo>
                        <a:cubicBezTo>
                          <a:pt x="1366" y="230"/>
                          <a:pt x="1366" y="230"/>
                          <a:pt x="1366" y="230"/>
                        </a:cubicBezTo>
                        <a:cubicBezTo>
                          <a:pt x="1366" y="230"/>
                          <a:pt x="1367" y="203"/>
                          <a:pt x="1368" y="194"/>
                        </a:cubicBezTo>
                        <a:cubicBezTo>
                          <a:pt x="1373" y="138"/>
                          <a:pt x="1401" y="119"/>
                          <a:pt x="1451" y="111"/>
                        </a:cubicBezTo>
                        <a:cubicBezTo>
                          <a:pt x="1466" y="109"/>
                          <a:pt x="1490" y="106"/>
                          <a:pt x="1504" y="104"/>
                        </a:cubicBezTo>
                        <a:cubicBezTo>
                          <a:pt x="1523" y="102"/>
                          <a:pt x="1535" y="89"/>
                          <a:pt x="1535" y="72"/>
                        </a:cubicBezTo>
                        <a:cubicBezTo>
                          <a:pt x="1535" y="16"/>
                          <a:pt x="1535" y="16"/>
                          <a:pt x="1535" y="16"/>
                        </a:cubicBezTo>
                        <a:cubicBezTo>
                          <a:pt x="1535" y="14"/>
                          <a:pt x="1535" y="11"/>
                          <a:pt x="1535" y="11"/>
                        </a:cubicBezTo>
                        <a:cubicBezTo>
                          <a:pt x="1534" y="5"/>
                          <a:pt x="1530" y="1"/>
                          <a:pt x="1524" y="1"/>
                        </a:cubicBezTo>
                        <a:cubicBezTo>
                          <a:pt x="1524" y="1"/>
                          <a:pt x="1521" y="0"/>
                          <a:pt x="1520" y="0"/>
                        </a:cubicBezTo>
                        <a:cubicBezTo>
                          <a:pt x="1520" y="0"/>
                          <a:pt x="869" y="0"/>
                          <a:pt x="868" y="0"/>
                        </a:cubicBezTo>
                        <a:cubicBezTo>
                          <a:pt x="866" y="0"/>
                          <a:pt x="863" y="1"/>
                          <a:pt x="863" y="1"/>
                        </a:cubicBezTo>
                        <a:cubicBezTo>
                          <a:pt x="857" y="1"/>
                          <a:pt x="853" y="5"/>
                          <a:pt x="852" y="11"/>
                        </a:cubicBezTo>
                        <a:cubicBezTo>
                          <a:pt x="852" y="11"/>
                          <a:pt x="852" y="14"/>
                          <a:pt x="852" y="16"/>
                        </a:cubicBezTo>
                        <a:cubicBezTo>
                          <a:pt x="852" y="17"/>
                          <a:pt x="852" y="72"/>
                          <a:pt x="852" y="72"/>
                        </a:cubicBezTo>
                        <a:cubicBezTo>
                          <a:pt x="852" y="89"/>
                          <a:pt x="864" y="102"/>
                          <a:pt x="883" y="104"/>
                        </a:cubicBezTo>
                        <a:cubicBezTo>
                          <a:pt x="897" y="106"/>
                          <a:pt x="921" y="109"/>
                          <a:pt x="936" y="111"/>
                        </a:cubicBezTo>
                        <a:cubicBezTo>
                          <a:pt x="986" y="119"/>
                          <a:pt x="1014" y="138"/>
                          <a:pt x="1019" y="194"/>
                        </a:cubicBezTo>
                        <a:cubicBezTo>
                          <a:pt x="1020" y="203"/>
                          <a:pt x="1021" y="230"/>
                          <a:pt x="1021" y="230"/>
                        </a:cubicBezTo>
                        <a:cubicBezTo>
                          <a:pt x="1022" y="278"/>
                          <a:pt x="1022" y="278"/>
                          <a:pt x="1022" y="278"/>
                        </a:cubicBezTo>
                        <a:cubicBezTo>
                          <a:pt x="1022" y="512"/>
                          <a:pt x="1022" y="512"/>
                          <a:pt x="1022" y="512"/>
                        </a:cubicBezTo>
                        <a:cubicBezTo>
                          <a:pt x="513" y="512"/>
                          <a:pt x="513" y="512"/>
                          <a:pt x="513" y="512"/>
                        </a:cubicBezTo>
                        <a:cubicBezTo>
                          <a:pt x="513" y="278"/>
                          <a:pt x="513" y="278"/>
                          <a:pt x="513" y="278"/>
                        </a:cubicBezTo>
                        <a:cubicBezTo>
                          <a:pt x="514" y="230"/>
                          <a:pt x="514" y="230"/>
                          <a:pt x="514" y="230"/>
                        </a:cubicBezTo>
                        <a:cubicBezTo>
                          <a:pt x="514" y="230"/>
                          <a:pt x="515" y="203"/>
                          <a:pt x="516" y="194"/>
                        </a:cubicBezTo>
                        <a:cubicBezTo>
                          <a:pt x="521" y="138"/>
                          <a:pt x="549" y="119"/>
                          <a:pt x="599" y="111"/>
                        </a:cubicBezTo>
                        <a:cubicBezTo>
                          <a:pt x="614" y="109"/>
                          <a:pt x="638" y="106"/>
                          <a:pt x="652" y="104"/>
                        </a:cubicBezTo>
                        <a:cubicBezTo>
                          <a:pt x="671" y="102"/>
                          <a:pt x="683" y="89"/>
                          <a:pt x="683" y="72"/>
                        </a:cubicBezTo>
                        <a:cubicBezTo>
                          <a:pt x="683" y="16"/>
                          <a:pt x="683" y="16"/>
                          <a:pt x="683" y="16"/>
                        </a:cubicBezTo>
                        <a:cubicBezTo>
                          <a:pt x="683" y="14"/>
                          <a:pt x="683" y="11"/>
                          <a:pt x="683" y="11"/>
                        </a:cubicBezTo>
                        <a:cubicBezTo>
                          <a:pt x="682" y="5"/>
                          <a:pt x="678" y="1"/>
                          <a:pt x="672" y="1"/>
                        </a:cubicBezTo>
                        <a:cubicBezTo>
                          <a:pt x="672" y="1"/>
                          <a:pt x="669" y="0"/>
                          <a:pt x="668" y="0"/>
                        </a:cubicBezTo>
                        <a:cubicBezTo>
                          <a:pt x="668" y="0"/>
                          <a:pt x="17" y="0"/>
                          <a:pt x="16" y="0"/>
                        </a:cubicBezTo>
                        <a:cubicBezTo>
                          <a:pt x="14" y="0"/>
                          <a:pt x="11" y="1"/>
                          <a:pt x="11" y="1"/>
                        </a:cubicBezTo>
                        <a:cubicBezTo>
                          <a:pt x="5" y="1"/>
                          <a:pt x="1" y="5"/>
                          <a:pt x="0" y="11"/>
                        </a:cubicBezTo>
                        <a:cubicBezTo>
                          <a:pt x="0" y="11"/>
                          <a:pt x="0" y="14"/>
                          <a:pt x="0" y="16"/>
                        </a:cubicBezTo>
                        <a:cubicBezTo>
                          <a:pt x="0" y="17"/>
                          <a:pt x="0" y="72"/>
                          <a:pt x="0" y="72"/>
                        </a:cubicBezTo>
                        <a:cubicBezTo>
                          <a:pt x="0" y="89"/>
                          <a:pt x="12" y="102"/>
                          <a:pt x="31" y="104"/>
                        </a:cubicBezTo>
                        <a:cubicBezTo>
                          <a:pt x="45" y="106"/>
                          <a:pt x="69" y="109"/>
                          <a:pt x="84" y="111"/>
                        </a:cubicBezTo>
                        <a:cubicBezTo>
                          <a:pt x="134" y="119"/>
                          <a:pt x="162" y="138"/>
                          <a:pt x="167" y="194"/>
                        </a:cubicBezTo>
                        <a:cubicBezTo>
                          <a:pt x="168" y="203"/>
                          <a:pt x="169" y="230"/>
                          <a:pt x="169" y="230"/>
                        </a:cubicBezTo>
                        <a:cubicBezTo>
                          <a:pt x="170" y="278"/>
                          <a:pt x="170" y="278"/>
                          <a:pt x="170" y="278"/>
                        </a:cubicBezTo>
                        <a:cubicBezTo>
                          <a:pt x="170" y="956"/>
                          <a:pt x="170" y="956"/>
                          <a:pt x="170" y="956"/>
                        </a:cubicBezTo>
                        <a:cubicBezTo>
                          <a:pt x="169" y="1003"/>
                          <a:pt x="169" y="1003"/>
                          <a:pt x="169" y="1003"/>
                        </a:cubicBezTo>
                        <a:cubicBezTo>
                          <a:pt x="169" y="1003"/>
                          <a:pt x="168" y="1031"/>
                          <a:pt x="167" y="1039"/>
                        </a:cubicBezTo>
                        <a:cubicBezTo>
                          <a:pt x="162" y="1095"/>
                          <a:pt x="134" y="1114"/>
                          <a:pt x="84" y="1122"/>
                        </a:cubicBezTo>
                        <a:cubicBezTo>
                          <a:pt x="69" y="1125"/>
                          <a:pt x="45" y="1128"/>
                          <a:pt x="31" y="1130"/>
                        </a:cubicBezTo>
                        <a:cubicBezTo>
                          <a:pt x="12" y="1132"/>
                          <a:pt x="0" y="1145"/>
                          <a:pt x="0" y="1161"/>
                        </a:cubicBezTo>
                        <a:cubicBezTo>
                          <a:pt x="0" y="1161"/>
                          <a:pt x="0" y="1216"/>
                          <a:pt x="0" y="1218"/>
                        </a:cubicBezTo>
                        <a:cubicBezTo>
                          <a:pt x="0" y="1219"/>
                          <a:pt x="0" y="1223"/>
                          <a:pt x="0" y="1223"/>
                        </a:cubicBezTo>
                        <a:cubicBezTo>
                          <a:pt x="1" y="1228"/>
                          <a:pt x="5" y="1233"/>
                          <a:pt x="11" y="1233"/>
                        </a:cubicBezTo>
                        <a:cubicBezTo>
                          <a:pt x="11" y="1233"/>
                          <a:pt x="14" y="1233"/>
                          <a:pt x="16" y="1233"/>
                        </a:cubicBezTo>
                        <a:cubicBezTo>
                          <a:pt x="17" y="1233"/>
                          <a:pt x="668" y="1233"/>
                          <a:pt x="668" y="1233"/>
                        </a:cubicBezTo>
                        <a:cubicBezTo>
                          <a:pt x="669" y="1233"/>
                          <a:pt x="672" y="1233"/>
                          <a:pt x="672" y="1233"/>
                        </a:cubicBezTo>
                        <a:cubicBezTo>
                          <a:pt x="678" y="1233"/>
                          <a:pt x="682" y="1228"/>
                          <a:pt x="683" y="1223"/>
                        </a:cubicBezTo>
                        <a:cubicBezTo>
                          <a:pt x="683" y="1223"/>
                          <a:pt x="683" y="1219"/>
                          <a:pt x="683" y="1218"/>
                        </a:cubicBezTo>
                        <a:cubicBezTo>
                          <a:pt x="683" y="1161"/>
                          <a:pt x="683" y="1161"/>
                          <a:pt x="683" y="1161"/>
                        </a:cubicBezTo>
                        <a:cubicBezTo>
                          <a:pt x="683" y="1145"/>
                          <a:pt x="671" y="1132"/>
                          <a:pt x="652" y="1130"/>
                        </a:cubicBezTo>
                        <a:cubicBezTo>
                          <a:pt x="638" y="1128"/>
                          <a:pt x="614" y="1125"/>
                          <a:pt x="599" y="1122"/>
                        </a:cubicBezTo>
                        <a:cubicBezTo>
                          <a:pt x="549" y="1114"/>
                          <a:pt x="521" y="1095"/>
                          <a:pt x="516" y="1039"/>
                        </a:cubicBezTo>
                        <a:cubicBezTo>
                          <a:pt x="515" y="1031"/>
                          <a:pt x="514" y="1003"/>
                          <a:pt x="514" y="1003"/>
                        </a:cubicBezTo>
                        <a:cubicBezTo>
                          <a:pt x="513" y="956"/>
                          <a:pt x="513" y="956"/>
                          <a:pt x="513" y="956"/>
                        </a:cubicBezTo>
                        <a:cubicBezTo>
                          <a:pt x="513" y="696"/>
                          <a:pt x="513" y="696"/>
                          <a:pt x="513" y="696"/>
                        </a:cubicBezTo>
                        <a:cubicBezTo>
                          <a:pt x="1022" y="696"/>
                          <a:pt x="1022" y="696"/>
                          <a:pt x="1022" y="696"/>
                        </a:cubicBezTo>
                        <a:cubicBezTo>
                          <a:pt x="1022" y="956"/>
                          <a:pt x="1022" y="956"/>
                          <a:pt x="1022" y="956"/>
                        </a:cubicBezTo>
                        <a:cubicBezTo>
                          <a:pt x="1021" y="1003"/>
                          <a:pt x="1021" y="1003"/>
                          <a:pt x="1021" y="1003"/>
                        </a:cubicBezTo>
                        <a:cubicBezTo>
                          <a:pt x="1021" y="1003"/>
                          <a:pt x="1020" y="1031"/>
                          <a:pt x="1019" y="1039"/>
                        </a:cubicBezTo>
                        <a:cubicBezTo>
                          <a:pt x="1014" y="1095"/>
                          <a:pt x="986" y="1114"/>
                          <a:pt x="936" y="1122"/>
                        </a:cubicBezTo>
                        <a:cubicBezTo>
                          <a:pt x="921" y="1125"/>
                          <a:pt x="897" y="1128"/>
                          <a:pt x="883" y="1130"/>
                        </a:cubicBezTo>
                        <a:cubicBezTo>
                          <a:pt x="864" y="1132"/>
                          <a:pt x="852" y="1145"/>
                          <a:pt x="852" y="1161"/>
                        </a:cubicBezTo>
                        <a:cubicBezTo>
                          <a:pt x="852" y="1161"/>
                          <a:pt x="852" y="1216"/>
                          <a:pt x="852" y="1218"/>
                        </a:cubicBezTo>
                        <a:close/>
                      </a:path>
                    </a:pathLst>
                  </a:custGeom>
                  <a:solidFill>
                    <a:srgbClr val="00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46" name="Freeform 53"/>
                  <p:cNvSpPr>
                    <a:spLocks/>
                  </p:cNvSpPr>
                  <p:nvPr userDrawn="1"/>
                </p:nvSpPr>
                <p:spPr bwMode="auto">
                  <a:xfrm>
                    <a:off x="7597375" y="4119514"/>
                    <a:ext cx="130961" cy="238111"/>
                  </a:xfrm>
                  <a:custGeom>
                    <a:avLst/>
                    <a:gdLst>
                      <a:gd name="T0" fmla="*/ 0 w 683"/>
                      <a:gd name="T1" fmla="*/ 1218 h 1233"/>
                      <a:gd name="T2" fmla="*/ 0 w 683"/>
                      <a:gd name="T3" fmla="*/ 1223 h 1233"/>
                      <a:gd name="T4" fmla="*/ 11 w 683"/>
                      <a:gd name="T5" fmla="*/ 1233 h 1233"/>
                      <a:gd name="T6" fmla="*/ 16 w 683"/>
                      <a:gd name="T7" fmla="*/ 1233 h 1233"/>
                      <a:gd name="T8" fmla="*/ 668 w 683"/>
                      <a:gd name="T9" fmla="*/ 1233 h 1233"/>
                      <a:gd name="T10" fmla="*/ 673 w 683"/>
                      <a:gd name="T11" fmla="*/ 1233 h 1233"/>
                      <a:gd name="T12" fmla="*/ 683 w 683"/>
                      <a:gd name="T13" fmla="*/ 1223 h 1233"/>
                      <a:gd name="T14" fmla="*/ 683 w 683"/>
                      <a:gd name="T15" fmla="*/ 1218 h 1233"/>
                      <a:gd name="T16" fmla="*/ 683 w 683"/>
                      <a:gd name="T17" fmla="*/ 1161 h 1233"/>
                      <a:gd name="T18" fmla="*/ 652 w 683"/>
                      <a:gd name="T19" fmla="*/ 1130 h 1233"/>
                      <a:gd name="T20" fmla="*/ 599 w 683"/>
                      <a:gd name="T21" fmla="*/ 1122 h 1233"/>
                      <a:gd name="T22" fmla="*/ 516 w 683"/>
                      <a:gd name="T23" fmla="*/ 1039 h 1233"/>
                      <a:gd name="T24" fmla="*/ 514 w 683"/>
                      <a:gd name="T25" fmla="*/ 1003 h 1233"/>
                      <a:gd name="T26" fmla="*/ 513 w 683"/>
                      <a:gd name="T27" fmla="*/ 956 h 1233"/>
                      <a:gd name="T28" fmla="*/ 513 w 683"/>
                      <a:gd name="T29" fmla="*/ 278 h 1233"/>
                      <a:gd name="T30" fmla="*/ 514 w 683"/>
                      <a:gd name="T31" fmla="*/ 230 h 1233"/>
                      <a:gd name="T32" fmla="*/ 516 w 683"/>
                      <a:gd name="T33" fmla="*/ 194 h 1233"/>
                      <a:gd name="T34" fmla="*/ 599 w 683"/>
                      <a:gd name="T35" fmla="*/ 111 h 1233"/>
                      <a:gd name="T36" fmla="*/ 652 w 683"/>
                      <a:gd name="T37" fmla="*/ 104 h 1233"/>
                      <a:gd name="T38" fmla="*/ 683 w 683"/>
                      <a:gd name="T39" fmla="*/ 72 h 1233"/>
                      <a:gd name="T40" fmla="*/ 683 w 683"/>
                      <a:gd name="T41" fmla="*/ 16 h 1233"/>
                      <a:gd name="T42" fmla="*/ 683 w 683"/>
                      <a:gd name="T43" fmla="*/ 11 h 1233"/>
                      <a:gd name="T44" fmla="*/ 673 w 683"/>
                      <a:gd name="T45" fmla="*/ 1 h 1233"/>
                      <a:gd name="T46" fmla="*/ 668 w 683"/>
                      <a:gd name="T47" fmla="*/ 0 h 1233"/>
                      <a:gd name="T48" fmla="*/ 16 w 683"/>
                      <a:gd name="T49" fmla="*/ 0 h 1233"/>
                      <a:gd name="T50" fmla="*/ 11 w 683"/>
                      <a:gd name="T51" fmla="*/ 1 h 1233"/>
                      <a:gd name="T52" fmla="*/ 0 w 683"/>
                      <a:gd name="T53" fmla="*/ 11 h 1233"/>
                      <a:gd name="T54" fmla="*/ 0 w 683"/>
                      <a:gd name="T55" fmla="*/ 16 h 1233"/>
                      <a:gd name="T56" fmla="*/ 0 w 683"/>
                      <a:gd name="T57" fmla="*/ 72 h 1233"/>
                      <a:gd name="T58" fmla="*/ 31 w 683"/>
                      <a:gd name="T59" fmla="*/ 104 h 1233"/>
                      <a:gd name="T60" fmla="*/ 84 w 683"/>
                      <a:gd name="T61" fmla="*/ 111 h 1233"/>
                      <a:gd name="T62" fmla="*/ 168 w 683"/>
                      <a:gd name="T63" fmla="*/ 194 h 1233"/>
                      <a:gd name="T64" fmla="*/ 169 w 683"/>
                      <a:gd name="T65" fmla="*/ 230 h 1233"/>
                      <a:gd name="T66" fmla="*/ 170 w 683"/>
                      <a:gd name="T67" fmla="*/ 278 h 1233"/>
                      <a:gd name="T68" fmla="*/ 170 w 683"/>
                      <a:gd name="T69" fmla="*/ 956 h 1233"/>
                      <a:gd name="T70" fmla="*/ 169 w 683"/>
                      <a:gd name="T71" fmla="*/ 1003 h 1233"/>
                      <a:gd name="T72" fmla="*/ 168 w 683"/>
                      <a:gd name="T73" fmla="*/ 1039 h 1233"/>
                      <a:gd name="T74" fmla="*/ 84 w 683"/>
                      <a:gd name="T75" fmla="*/ 1122 h 1233"/>
                      <a:gd name="T76" fmla="*/ 31 w 683"/>
                      <a:gd name="T77" fmla="*/ 1130 h 1233"/>
                      <a:gd name="T78" fmla="*/ 0 w 683"/>
                      <a:gd name="T79" fmla="*/ 1161 h 1233"/>
                      <a:gd name="T80" fmla="*/ 0 w 683"/>
                      <a:gd name="T81" fmla="*/ 1218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83" h="1233">
                        <a:moveTo>
                          <a:pt x="0" y="1218"/>
                        </a:moveTo>
                        <a:cubicBezTo>
                          <a:pt x="0" y="1219"/>
                          <a:pt x="0" y="1223"/>
                          <a:pt x="0" y="1223"/>
                        </a:cubicBezTo>
                        <a:cubicBezTo>
                          <a:pt x="1" y="1228"/>
                          <a:pt x="5" y="1233"/>
                          <a:pt x="11" y="1233"/>
                        </a:cubicBezTo>
                        <a:cubicBezTo>
                          <a:pt x="11" y="1233"/>
                          <a:pt x="14" y="1233"/>
                          <a:pt x="16" y="1233"/>
                        </a:cubicBezTo>
                        <a:cubicBezTo>
                          <a:pt x="17" y="1233"/>
                          <a:pt x="668" y="1233"/>
                          <a:pt x="668" y="1233"/>
                        </a:cubicBezTo>
                        <a:cubicBezTo>
                          <a:pt x="669" y="1233"/>
                          <a:pt x="673" y="1233"/>
                          <a:pt x="673" y="1233"/>
                        </a:cubicBezTo>
                        <a:cubicBezTo>
                          <a:pt x="678" y="1233"/>
                          <a:pt x="683" y="1228"/>
                          <a:pt x="683" y="1223"/>
                        </a:cubicBezTo>
                        <a:cubicBezTo>
                          <a:pt x="683" y="1223"/>
                          <a:pt x="683" y="1219"/>
                          <a:pt x="683" y="1218"/>
                        </a:cubicBezTo>
                        <a:cubicBezTo>
                          <a:pt x="683" y="1161"/>
                          <a:pt x="683" y="1161"/>
                          <a:pt x="683" y="1161"/>
                        </a:cubicBezTo>
                        <a:cubicBezTo>
                          <a:pt x="683" y="1145"/>
                          <a:pt x="671" y="1132"/>
                          <a:pt x="652" y="1130"/>
                        </a:cubicBezTo>
                        <a:cubicBezTo>
                          <a:pt x="638" y="1128"/>
                          <a:pt x="615" y="1125"/>
                          <a:pt x="599" y="1122"/>
                        </a:cubicBezTo>
                        <a:cubicBezTo>
                          <a:pt x="549" y="1114"/>
                          <a:pt x="521" y="1095"/>
                          <a:pt x="516" y="1039"/>
                        </a:cubicBezTo>
                        <a:cubicBezTo>
                          <a:pt x="515" y="1031"/>
                          <a:pt x="514" y="1003"/>
                          <a:pt x="514" y="1003"/>
                        </a:cubicBezTo>
                        <a:cubicBezTo>
                          <a:pt x="513" y="956"/>
                          <a:pt x="513" y="956"/>
                          <a:pt x="513" y="956"/>
                        </a:cubicBezTo>
                        <a:cubicBezTo>
                          <a:pt x="513" y="278"/>
                          <a:pt x="513" y="278"/>
                          <a:pt x="513" y="278"/>
                        </a:cubicBezTo>
                        <a:cubicBezTo>
                          <a:pt x="514" y="230"/>
                          <a:pt x="514" y="230"/>
                          <a:pt x="514" y="230"/>
                        </a:cubicBezTo>
                        <a:cubicBezTo>
                          <a:pt x="514" y="230"/>
                          <a:pt x="515" y="203"/>
                          <a:pt x="516" y="194"/>
                        </a:cubicBezTo>
                        <a:cubicBezTo>
                          <a:pt x="521" y="138"/>
                          <a:pt x="549" y="119"/>
                          <a:pt x="599" y="111"/>
                        </a:cubicBezTo>
                        <a:cubicBezTo>
                          <a:pt x="615" y="109"/>
                          <a:pt x="638" y="106"/>
                          <a:pt x="652" y="104"/>
                        </a:cubicBezTo>
                        <a:cubicBezTo>
                          <a:pt x="671" y="102"/>
                          <a:pt x="683" y="89"/>
                          <a:pt x="683" y="72"/>
                        </a:cubicBezTo>
                        <a:cubicBezTo>
                          <a:pt x="683" y="16"/>
                          <a:pt x="683" y="16"/>
                          <a:pt x="683" y="16"/>
                        </a:cubicBezTo>
                        <a:cubicBezTo>
                          <a:pt x="683" y="14"/>
                          <a:pt x="683" y="11"/>
                          <a:pt x="683" y="11"/>
                        </a:cubicBezTo>
                        <a:cubicBezTo>
                          <a:pt x="683" y="5"/>
                          <a:pt x="678" y="1"/>
                          <a:pt x="673" y="1"/>
                        </a:cubicBezTo>
                        <a:cubicBezTo>
                          <a:pt x="673" y="1"/>
                          <a:pt x="669" y="0"/>
                          <a:pt x="668" y="0"/>
                        </a:cubicBezTo>
                        <a:cubicBezTo>
                          <a:pt x="668" y="0"/>
                          <a:pt x="17" y="0"/>
                          <a:pt x="16" y="0"/>
                        </a:cubicBezTo>
                        <a:cubicBezTo>
                          <a:pt x="14" y="0"/>
                          <a:pt x="11" y="1"/>
                          <a:pt x="11" y="1"/>
                        </a:cubicBezTo>
                        <a:cubicBezTo>
                          <a:pt x="5" y="1"/>
                          <a:pt x="1" y="5"/>
                          <a:pt x="0" y="11"/>
                        </a:cubicBezTo>
                        <a:cubicBezTo>
                          <a:pt x="0" y="11"/>
                          <a:pt x="0" y="14"/>
                          <a:pt x="0" y="16"/>
                        </a:cubicBezTo>
                        <a:cubicBezTo>
                          <a:pt x="0" y="17"/>
                          <a:pt x="0" y="72"/>
                          <a:pt x="0" y="72"/>
                        </a:cubicBezTo>
                        <a:cubicBezTo>
                          <a:pt x="0" y="89"/>
                          <a:pt x="12" y="102"/>
                          <a:pt x="31" y="104"/>
                        </a:cubicBezTo>
                        <a:cubicBezTo>
                          <a:pt x="45" y="106"/>
                          <a:pt x="69" y="109"/>
                          <a:pt x="84" y="111"/>
                        </a:cubicBezTo>
                        <a:cubicBezTo>
                          <a:pt x="134" y="119"/>
                          <a:pt x="162" y="138"/>
                          <a:pt x="168" y="194"/>
                        </a:cubicBezTo>
                        <a:cubicBezTo>
                          <a:pt x="168" y="203"/>
                          <a:pt x="169" y="230"/>
                          <a:pt x="169" y="230"/>
                        </a:cubicBezTo>
                        <a:cubicBezTo>
                          <a:pt x="170" y="278"/>
                          <a:pt x="170" y="278"/>
                          <a:pt x="170" y="278"/>
                        </a:cubicBezTo>
                        <a:cubicBezTo>
                          <a:pt x="170" y="956"/>
                          <a:pt x="170" y="956"/>
                          <a:pt x="170" y="956"/>
                        </a:cubicBezTo>
                        <a:cubicBezTo>
                          <a:pt x="169" y="1003"/>
                          <a:pt x="169" y="1003"/>
                          <a:pt x="169" y="1003"/>
                        </a:cubicBezTo>
                        <a:cubicBezTo>
                          <a:pt x="169" y="1003"/>
                          <a:pt x="168" y="1031"/>
                          <a:pt x="168" y="1039"/>
                        </a:cubicBezTo>
                        <a:cubicBezTo>
                          <a:pt x="162" y="1095"/>
                          <a:pt x="134" y="1114"/>
                          <a:pt x="84" y="1122"/>
                        </a:cubicBezTo>
                        <a:cubicBezTo>
                          <a:pt x="69" y="1125"/>
                          <a:pt x="45" y="1128"/>
                          <a:pt x="31" y="1130"/>
                        </a:cubicBezTo>
                        <a:cubicBezTo>
                          <a:pt x="12" y="1132"/>
                          <a:pt x="0" y="1145"/>
                          <a:pt x="0" y="1161"/>
                        </a:cubicBezTo>
                        <a:cubicBezTo>
                          <a:pt x="0" y="1161"/>
                          <a:pt x="0" y="1216"/>
                          <a:pt x="0" y="1218"/>
                        </a:cubicBezTo>
                        <a:close/>
                      </a:path>
                    </a:pathLst>
                  </a:custGeom>
                  <a:solidFill>
                    <a:srgbClr val="00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47" name="Freeform 54"/>
                  <p:cNvSpPr>
                    <a:spLocks/>
                  </p:cNvSpPr>
                  <p:nvPr userDrawn="1"/>
                </p:nvSpPr>
                <p:spPr bwMode="auto">
                  <a:xfrm>
                    <a:off x="7826554" y="4189459"/>
                    <a:ext cx="132449" cy="163701"/>
                  </a:xfrm>
                  <a:custGeom>
                    <a:avLst/>
                    <a:gdLst>
                      <a:gd name="T0" fmla="*/ 670 w 686"/>
                      <a:gd name="T1" fmla="*/ 172 h 850"/>
                      <a:gd name="T2" fmla="*/ 434 w 686"/>
                      <a:gd name="T3" fmla="*/ 99 h 850"/>
                      <a:gd name="T4" fmla="*/ 126 w 686"/>
                      <a:gd name="T5" fmla="*/ 423 h 850"/>
                      <a:gd name="T6" fmla="*/ 436 w 686"/>
                      <a:gd name="T7" fmla="*/ 752 h 850"/>
                      <a:gd name="T8" fmla="*/ 569 w 686"/>
                      <a:gd name="T9" fmla="*/ 732 h 850"/>
                      <a:gd name="T10" fmla="*/ 569 w 686"/>
                      <a:gd name="T11" fmla="*/ 483 h 850"/>
                      <a:gd name="T12" fmla="*/ 395 w 686"/>
                      <a:gd name="T13" fmla="*/ 483 h 850"/>
                      <a:gd name="T14" fmla="*/ 395 w 686"/>
                      <a:gd name="T15" fmla="*/ 386 h 850"/>
                      <a:gd name="T16" fmla="*/ 686 w 686"/>
                      <a:gd name="T17" fmla="*/ 386 h 850"/>
                      <a:gd name="T18" fmla="*/ 686 w 686"/>
                      <a:gd name="T19" fmla="*/ 809 h 850"/>
                      <a:gd name="T20" fmla="*/ 435 w 686"/>
                      <a:gd name="T21" fmla="*/ 850 h 850"/>
                      <a:gd name="T22" fmla="*/ 0 w 686"/>
                      <a:gd name="T23" fmla="*/ 423 h 850"/>
                      <a:gd name="T24" fmla="*/ 434 w 686"/>
                      <a:gd name="T25" fmla="*/ 0 h 850"/>
                      <a:gd name="T26" fmla="*/ 670 w 686"/>
                      <a:gd name="T27" fmla="*/ 48 h 850"/>
                      <a:gd name="T28" fmla="*/ 670 w 686"/>
                      <a:gd name="T29" fmla="*/ 172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6" h="850">
                        <a:moveTo>
                          <a:pt x="670" y="172"/>
                        </a:moveTo>
                        <a:cubicBezTo>
                          <a:pt x="612" y="130"/>
                          <a:pt x="540" y="99"/>
                          <a:pt x="434" y="99"/>
                        </a:cubicBezTo>
                        <a:cubicBezTo>
                          <a:pt x="252" y="99"/>
                          <a:pt x="126" y="235"/>
                          <a:pt x="126" y="423"/>
                        </a:cubicBezTo>
                        <a:cubicBezTo>
                          <a:pt x="126" y="618"/>
                          <a:pt x="261" y="752"/>
                          <a:pt x="436" y="752"/>
                        </a:cubicBezTo>
                        <a:cubicBezTo>
                          <a:pt x="507" y="752"/>
                          <a:pt x="536" y="744"/>
                          <a:pt x="569" y="732"/>
                        </a:cubicBezTo>
                        <a:cubicBezTo>
                          <a:pt x="569" y="483"/>
                          <a:pt x="569" y="483"/>
                          <a:pt x="569" y="483"/>
                        </a:cubicBezTo>
                        <a:cubicBezTo>
                          <a:pt x="395" y="483"/>
                          <a:pt x="395" y="483"/>
                          <a:pt x="395" y="483"/>
                        </a:cubicBezTo>
                        <a:cubicBezTo>
                          <a:pt x="395" y="386"/>
                          <a:pt x="395" y="386"/>
                          <a:pt x="395" y="386"/>
                        </a:cubicBezTo>
                        <a:cubicBezTo>
                          <a:pt x="686" y="386"/>
                          <a:pt x="686" y="386"/>
                          <a:pt x="686" y="386"/>
                        </a:cubicBezTo>
                        <a:cubicBezTo>
                          <a:pt x="686" y="809"/>
                          <a:pt x="686" y="809"/>
                          <a:pt x="686" y="809"/>
                        </a:cubicBezTo>
                        <a:cubicBezTo>
                          <a:pt x="622" y="834"/>
                          <a:pt x="546" y="850"/>
                          <a:pt x="435" y="850"/>
                        </a:cubicBezTo>
                        <a:cubicBezTo>
                          <a:pt x="175" y="850"/>
                          <a:pt x="0" y="685"/>
                          <a:pt x="0" y="423"/>
                        </a:cubicBezTo>
                        <a:cubicBezTo>
                          <a:pt x="0" y="169"/>
                          <a:pt x="197" y="0"/>
                          <a:pt x="434" y="0"/>
                        </a:cubicBezTo>
                        <a:cubicBezTo>
                          <a:pt x="526" y="0"/>
                          <a:pt x="601" y="17"/>
                          <a:pt x="670" y="48"/>
                        </a:cubicBezTo>
                        <a:lnTo>
                          <a:pt x="670" y="172"/>
                        </a:lnTo>
                        <a:close/>
                      </a:path>
                    </a:pathLst>
                  </a:custGeom>
                  <a:solidFill>
                    <a:srgbClr val="00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48" name="Freeform 55"/>
                  <p:cNvSpPr>
                    <a:spLocks noEditPoints="1"/>
                  </p:cNvSpPr>
                  <p:nvPr userDrawn="1"/>
                </p:nvSpPr>
                <p:spPr bwMode="auto">
                  <a:xfrm>
                    <a:off x="8128657" y="4189455"/>
                    <a:ext cx="151796" cy="163699"/>
                  </a:xfrm>
                  <a:custGeom>
                    <a:avLst/>
                    <a:gdLst>
                      <a:gd name="T0" fmla="*/ 396 w 791"/>
                      <a:gd name="T1" fmla="*/ 0 h 850"/>
                      <a:gd name="T2" fmla="*/ 0 w 791"/>
                      <a:gd name="T3" fmla="*/ 425 h 850"/>
                      <a:gd name="T4" fmla="*/ 396 w 791"/>
                      <a:gd name="T5" fmla="*/ 850 h 850"/>
                      <a:gd name="T6" fmla="*/ 791 w 791"/>
                      <a:gd name="T7" fmla="*/ 425 h 850"/>
                      <a:gd name="T8" fmla="*/ 396 w 791"/>
                      <a:gd name="T9" fmla="*/ 0 h 850"/>
                      <a:gd name="T10" fmla="*/ 396 w 791"/>
                      <a:gd name="T11" fmla="*/ 752 h 850"/>
                      <a:gd name="T12" fmla="*/ 125 w 791"/>
                      <a:gd name="T13" fmla="*/ 425 h 850"/>
                      <a:gd name="T14" fmla="*/ 396 w 791"/>
                      <a:gd name="T15" fmla="*/ 99 h 850"/>
                      <a:gd name="T16" fmla="*/ 666 w 791"/>
                      <a:gd name="T17" fmla="*/ 425 h 850"/>
                      <a:gd name="T18" fmla="*/ 396 w 791"/>
                      <a:gd name="T19" fmla="*/ 752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1" h="850">
                        <a:moveTo>
                          <a:pt x="396" y="0"/>
                        </a:moveTo>
                        <a:cubicBezTo>
                          <a:pt x="146" y="0"/>
                          <a:pt x="0" y="182"/>
                          <a:pt x="0" y="425"/>
                        </a:cubicBezTo>
                        <a:cubicBezTo>
                          <a:pt x="0" y="669"/>
                          <a:pt x="146" y="850"/>
                          <a:pt x="396" y="850"/>
                        </a:cubicBezTo>
                        <a:cubicBezTo>
                          <a:pt x="645" y="850"/>
                          <a:pt x="791" y="669"/>
                          <a:pt x="791" y="425"/>
                        </a:cubicBezTo>
                        <a:cubicBezTo>
                          <a:pt x="791" y="182"/>
                          <a:pt x="645" y="0"/>
                          <a:pt x="396" y="0"/>
                        </a:cubicBezTo>
                        <a:close/>
                        <a:moveTo>
                          <a:pt x="396" y="752"/>
                        </a:moveTo>
                        <a:cubicBezTo>
                          <a:pt x="214" y="753"/>
                          <a:pt x="125" y="595"/>
                          <a:pt x="125" y="425"/>
                        </a:cubicBezTo>
                        <a:cubicBezTo>
                          <a:pt x="125" y="256"/>
                          <a:pt x="214" y="98"/>
                          <a:pt x="396" y="99"/>
                        </a:cubicBezTo>
                        <a:cubicBezTo>
                          <a:pt x="577" y="98"/>
                          <a:pt x="666" y="256"/>
                          <a:pt x="666" y="425"/>
                        </a:cubicBezTo>
                        <a:cubicBezTo>
                          <a:pt x="666" y="595"/>
                          <a:pt x="577" y="753"/>
                          <a:pt x="396" y="752"/>
                        </a:cubicBezTo>
                        <a:close/>
                      </a:path>
                    </a:pathLst>
                  </a:custGeom>
                  <a:solidFill>
                    <a:srgbClr val="00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49" name="Freeform 56"/>
                  <p:cNvSpPr>
                    <a:spLocks noEditPoints="1"/>
                  </p:cNvSpPr>
                  <p:nvPr userDrawn="1"/>
                </p:nvSpPr>
                <p:spPr bwMode="auto">
                  <a:xfrm>
                    <a:off x="7999183" y="4192433"/>
                    <a:ext cx="113103" cy="159237"/>
                  </a:xfrm>
                  <a:custGeom>
                    <a:avLst/>
                    <a:gdLst>
                      <a:gd name="T0" fmla="*/ 432 w 590"/>
                      <a:gd name="T1" fmla="*/ 505 h 822"/>
                      <a:gd name="T2" fmla="*/ 338 w 590"/>
                      <a:gd name="T3" fmla="*/ 424 h 822"/>
                      <a:gd name="T4" fmla="*/ 338 w 590"/>
                      <a:gd name="T5" fmla="*/ 423 h 822"/>
                      <a:gd name="T6" fmla="*/ 489 w 590"/>
                      <a:gd name="T7" fmla="*/ 343 h 822"/>
                      <a:gd name="T8" fmla="*/ 526 w 590"/>
                      <a:gd name="T9" fmla="*/ 229 h 822"/>
                      <a:gd name="T10" fmla="*/ 230 w 590"/>
                      <a:gd name="T11" fmla="*/ 0 h 822"/>
                      <a:gd name="T12" fmla="*/ 0 w 590"/>
                      <a:gd name="T13" fmla="*/ 0 h 822"/>
                      <a:gd name="T14" fmla="*/ 0 w 590"/>
                      <a:gd name="T15" fmla="*/ 822 h 822"/>
                      <a:gd name="T16" fmla="*/ 118 w 590"/>
                      <a:gd name="T17" fmla="*/ 822 h 822"/>
                      <a:gd name="T18" fmla="*/ 118 w 590"/>
                      <a:gd name="T19" fmla="*/ 468 h 822"/>
                      <a:gd name="T20" fmla="*/ 182 w 590"/>
                      <a:gd name="T21" fmla="*/ 468 h 822"/>
                      <a:gd name="T22" fmla="*/ 320 w 590"/>
                      <a:gd name="T23" fmla="*/ 546 h 822"/>
                      <a:gd name="T24" fmla="*/ 445 w 590"/>
                      <a:gd name="T25" fmla="*/ 822 h 822"/>
                      <a:gd name="T26" fmla="*/ 590 w 590"/>
                      <a:gd name="T27" fmla="*/ 822 h 822"/>
                      <a:gd name="T28" fmla="*/ 432 w 590"/>
                      <a:gd name="T29" fmla="*/ 505 h 822"/>
                      <a:gd name="T30" fmla="*/ 191 w 590"/>
                      <a:gd name="T31" fmla="*/ 365 h 822"/>
                      <a:gd name="T32" fmla="*/ 118 w 590"/>
                      <a:gd name="T33" fmla="*/ 365 h 822"/>
                      <a:gd name="T34" fmla="*/ 118 w 590"/>
                      <a:gd name="T35" fmla="*/ 104 h 822"/>
                      <a:gd name="T36" fmla="*/ 210 w 590"/>
                      <a:gd name="T37" fmla="*/ 104 h 822"/>
                      <a:gd name="T38" fmla="*/ 397 w 590"/>
                      <a:gd name="T39" fmla="*/ 229 h 822"/>
                      <a:gd name="T40" fmla="*/ 191 w 590"/>
                      <a:gd name="T41" fmla="*/ 365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0" h="822">
                        <a:moveTo>
                          <a:pt x="432" y="505"/>
                        </a:moveTo>
                        <a:cubicBezTo>
                          <a:pt x="407" y="456"/>
                          <a:pt x="375" y="433"/>
                          <a:pt x="338" y="424"/>
                        </a:cubicBezTo>
                        <a:cubicBezTo>
                          <a:pt x="338" y="423"/>
                          <a:pt x="338" y="423"/>
                          <a:pt x="338" y="423"/>
                        </a:cubicBezTo>
                        <a:cubicBezTo>
                          <a:pt x="399" y="414"/>
                          <a:pt x="457" y="384"/>
                          <a:pt x="489" y="343"/>
                        </a:cubicBezTo>
                        <a:cubicBezTo>
                          <a:pt x="511" y="314"/>
                          <a:pt x="526" y="276"/>
                          <a:pt x="526" y="229"/>
                        </a:cubicBezTo>
                        <a:cubicBezTo>
                          <a:pt x="526" y="76"/>
                          <a:pt x="424" y="0"/>
                          <a:pt x="230" y="0"/>
                        </a:cubicBezTo>
                        <a:cubicBezTo>
                          <a:pt x="0" y="0"/>
                          <a:pt x="0" y="0"/>
                          <a:pt x="0" y="0"/>
                        </a:cubicBezTo>
                        <a:cubicBezTo>
                          <a:pt x="0" y="822"/>
                          <a:pt x="0" y="822"/>
                          <a:pt x="0" y="822"/>
                        </a:cubicBezTo>
                        <a:cubicBezTo>
                          <a:pt x="118" y="822"/>
                          <a:pt x="118" y="822"/>
                          <a:pt x="118" y="822"/>
                        </a:cubicBezTo>
                        <a:cubicBezTo>
                          <a:pt x="118" y="468"/>
                          <a:pt x="118" y="468"/>
                          <a:pt x="118" y="468"/>
                        </a:cubicBezTo>
                        <a:cubicBezTo>
                          <a:pt x="140" y="468"/>
                          <a:pt x="173" y="468"/>
                          <a:pt x="182" y="468"/>
                        </a:cubicBezTo>
                        <a:cubicBezTo>
                          <a:pt x="244" y="468"/>
                          <a:pt x="284" y="468"/>
                          <a:pt x="320" y="546"/>
                        </a:cubicBezTo>
                        <a:cubicBezTo>
                          <a:pt x="445" y="822"/>
                          <a:pt x="445" y="822"/>
                          <a:pt x="445" y="822"/>
                        </a:cubicBezTo>
                        <a:cubicBezTo>
                          <a:pt x="590" y="822"/>
                          <a:pt x="590" y="822"/>
                          <a:pt x="590" y="822"/>
                        </a:cubicBezTo>
                        <a:lnTo>
                          <a:pt x="432" y="505"/>
                        </a:lnTo>
                        <a:close/>
                        <a:moveTo>
                          <a:pt x="191" y="365"/>
                        </a:moveTo>
                        <a:cubicBezTo>
                          <a:pt x="183" y="365"/>
                          <a:pt x="143" y="365"/>
                          <a:pt x="118" y="365"/>
                        </a:cubicBezTo>
                        <a:cubicBezTo>
                          <a:pt x="118" y="104"/>
                          <a:pt x="118" y="104"/>
                          <a:pt x="118" y="104"/>
                        </a:cubicBezTo>
                        <a:cubicBezTo>
                          <a:pt x="210" y="104"/>
                          <a:pt x="210" y="104"/>
                          <a:pt x="210" y="104"/>
                        </a:cubicBezTo>
                        <a:cubicBezTo>
                          <a:pt x="321" y="104"/>
                          <a:pt x="397" y="132"/>
                          <a:pt x="397" y="229"/>
                        </a:cubicBezTo>
                        <a:cubicBezTo>
                          <a:pt x="397" y="326"/>
                          <a:pt x="302" y="365"/>
                          <a:pt x="191" y="365"/>
                        </a:cubicBezTo>
                        <a:close/>
                      </a:path>
                    </a:pathLst>
                  </a:custGeom>
                  <a:solidFill>
                    <a:srgbClr val="00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50" name="Freeform 57"/>
                  <p:cNvSpPr>
                    <a:spLocks noEditPoints="1"/>
                  </p:cNvSpPr>
                  <p:nvPr userDrawn="1"/>
                </p:nvSpPr>
                <p:spPr bwMode="auto">
                  <a:xfrm>
                    <a:off x="8478405" y="4192435"/>
                    <a:ext cx="99709" cy="159237"/>
                  </a:xfrm>
                  <a:custGeom>
                    <a:avLst/>
                    <a:gdLst>
                      <a:gd name="T0" fmla="*/ 218 w 524"/>
                      <a:gd name="T1" fmla="*/ 0 h 822"/>
                      <a:gd name="T2" fmla="*/ 0 w 524"/>
                      <a:gd name="T3" fmla="*/ 0 h 822"/>
                      <a:gd name="T4" fmla="*/ 0 w 524"/>
                      <a:gd name="T5" fmla="*/ 822 h 822"/>
                      <a:gd name="T6" fmla="*/ 118 w 524"/>
                      <a:gd name="T7" fmla="*/ 822 h 822"/>
                      <a:gd name="T8" fmla="*/ 118 w 524"/>
                      <a:gd name="T9" fmla="*/ 494 h 822"/>
                      <a:gd name="T10" fmla="*/ 218 w 524"/>
                      <a:gd name="T11" fmla="*/ 494 h 822"/>
                      <a:gd name="T12" fmla="*/ 524 w 524"/>
                      <a:gd name="T13" fmla="*/ 242 h 822"/>
                      <a:gd name="T14" fmla="*/ 218 w 524"/>
                      <a:gd name="T15" fmla="*/ 0 h 822"/>
                      <a:gd name="T16" fmla="*/ 205 w 524"/>
                      <a:gd name="T17" fmla="*/ 390 h 822"/>
                      <a:gd name="T18" fmla="*/ 118 w 524"/>
                      <a:gd name="T19" fmla="*/ 390 h 822"/>
                      <a:gd name="T20" fmla="*/ 118 w 524"/>
                      <a:gd name="T21" fmla="*/ 104 h 822"/>
                      <a:gd name="T22" fmla="*/ 205 w 524"/>
                      <a:gd name="T23" fmla="*/ 104 h 822"/>
                      <a:gd name="T24" fmla="*/ 399 w 524"/>
                      <a:gd name="T25" fmla="*/ 242 h 822"/>
                      <a:gd name="T26" fmla="*/ 205 w 524"/>
                      <a:gd name="T27" fmla="*/ 390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4" h="822">
                        <a:moveTo>
                          <a:pt x="218" y="0"/>
                        </a:moveTo>
                        <a:cubicBezTo>
                          <a:pt x="0" y="0"/>
                          <a:pt x="0" y="0"/>
                          <a:pt x="0" y="0"/>
                        </a:cubicBezTo>
                        <a:cubicBezTo>
                          <a:pt x="0" y="822"/>
                          <a:pt x="0" y="822"/>
                          <a:pt x="0" y="822"/>
                        </a:cubicBezTo>
                        <a:cubicBezTo>
                          <a:pt x="118" y="822"/>
                          <a:pt x="118" y="822"/>
                          <a:pt x="118" y="822"/>
                        </a:cubicBezTo>
                        <a:cubicBezTo>
                          <a:pt x="118" y="494"/>
                          <a:pt x="118" y="494"/>
                          <a:pt x="118" y="494"/>
                        </a:cubicBezTo>
                        <a:cubicBezTo>
                          <a:pt x="143" y="494"/>
                          <a:pt x="186" y="494"/>
                          <a:pt x="218" y="494"/>
                        </a:cubicBezTo>
                        <a:cubicBezTo>
                          <a:pt x="409" y="494"/>
                          <a:pt x="524" y="395"/>
                          <a:pt x="524" y="242"/>
                        </a:cubicBezTo>
                        <a:cubicBezTo>
                          <a:pt x="524" y="85"/>
                          <a:pt x="412" y="0"/>
                          <a:pt x="218" y="0"/>
                        </a:cubicBezTo>
                        <a:close/>
                        <a:moveTo>
                          <a:pt x="205" y="390"/>
                        </a:moveTo>
                        <a:cubicBezTo>
                          <a:pt x="174" y="390"/>
                          <a:pt x="139" y="390"/>
                          <a:pt x="118" y="390"/>
                        </a:cubicBezTo>
                        <a:cubicBezTo>
                          <a:pt x="118" y="104"/>
                          <a:pt x="118" y="104"/>
                          <a:pt x="118" y="104"/>
                        </a:cubicBezTo>
                        <a:cubicBezTo>
                          <a:pt x="205" y="104"/>
                          <a:pt x="205" y="104"/>
                          <a:pt x="205" y="104"/>
                        </a:cubicBezTo>
                        <a:cubicBezTo>
                          <a:pt x="325" y="104"/>
                          <a:pt x="399" y="147"/>
                          <a:pt x="399" y="242"/>
                        </a:cubicBezTo>
                        <a:cubicBezTo>
                          <a:pt x="399" y="338"/>
                          <a:pt x="322" y="390"/>
                          <a:pt x="205" y="390"/>
                        </a:cubicBezTo>
                        <a:close/>
                      </a:path>
                    </a:pathLst>
                  </a:custGeom>
                  <a:solidFill>
                    <a:srgbClr val="00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51" name="Freeform 58"/>
                  <p:cNvSpPr>
                    <a:spLocks/>
                  </p:cNvSpPr>
                  <p:nvPr userDrawn="1"/>
                </p:nvSpPr>
                <p:spPr bwMode="auto">
                  <a:xfrm>
                    <a:off x="8313198" y="4192437"/>
                    <a:ext cx="122032" cy="160725"/>
                  </a:xfrm>
                  <a:custGeom>
                    <a:avLst/>
                    <a:gdLst>
                      <a:gd name="T0" fmla="*/ 320 w 639"/>
                      <a:gd name="T1" fmla="*/ 734 h 836"/>
                      <a:gd name="T2" fmla="*/ 518 w 639"/>
                      <a:gd name="T3" fmla="*/ 485 h 836"/>
                      <a:gd name="T4" fmla="*/ 518 w 639"/>
                      <a:gd name="T5" fmla="*/ 0 h 836"/>
                      <a:gd name="T6" fmla="*/ 639 w 639"/>
                      <a:gd name="T7" fmla="*/ 0 h 836"/>
                      <a:gd name="T8" fmla="*/ 639 w 639"/>
                      <a:gd name="T9" fmla="*/ 495 h 836"/>
                      <a:gd name="T10" fmla="*/ 320 w 639"/>
                      <a:gd name="T11" fmla="*/ 836 h 836"/>
                      <a:gd name="T12" fmla="*/ 0 w 639"/>
                      <a:gd name="T13" fmla="*/ 495 h 836"/>
                      <a:gd name="T14" fmla="*/ 0 w 639"/>
                      <a:gd name="T15" fmla="*/ 0 h 836"/>
                      <a:gd name="T16" fmla="*/ 122 w 639"/>
                      <a:gd name="T17" fmla="*/ 0 h 836"/>
                      <a:gd name="T18" fmla="*/ 122 w 639"/>
                      <a:gd name="T19" fmla="*/ 485 h 836"/>
                      <a:gd name="T20" fmla="*/ 320 w 639"/>
                      <a:gd name="T21" fmla="*/ 734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9" h="836">
                        <a:moveTo>
                          <a:pt x="320" y="734"/>
                        </a:moveTo>
                        <a:cubicBezTo>
                          <a:pt x="454" y="734"/>
                          <a:pt x="518" y="651"/>
                          <a:pt x="518" y="485"/>
                        </a:cubicBezTo>
                        <a:cubicBezTo>
                          <a:pt x="518" y="0"/>
                          <a:pt x="518" y="0"/>
                          <a:pt x="518" y="0"/>
                        </a:cubicBezTo>
                        <a:cubicBezTo>
                          <a:pt x="639" y="0"/>
                          <a:pt x="639" y="0"/>
                          <a:pt x="639" y="0"/>
                        </a:cubicBezTo>
                        <a:cubicBezTo>
                          <a:pt x="639" y="495"/>
                          <a:pt x="639" y="495"/>
                          <a:pt x="639" y="495"/>
                        </a:cubicBezTo>
                        <a:cubicBezTo>
                          <a:pt x="639" y="738"/>
                          <a:pt x="510" y="836"/>
                          <a:pt x="320" y="836"/>
                        </a:cubicBezTo>
                        <a:cubicBezTo>
                          <a:pt x="130" y="836"/>
                          <a:pt x="0" y="738"/>
                          <a:pt x="0" y="495"/>
                        </a:cubicBezTo>
                        <a:cubicBezTo>
                          <a:pt x="0" y="0"/>
                          <a:pt x="0" y="0"/>
                          <a:pt x="0" y="0"/>
                        </a:cubicBezTo>
                        <a:cubicBezTo>
                          <a:pt x="122" y="0"/>
                          <a:pt x="122" y="0"/>
                          <a:pt x="122" y="0"/>
                        </a:cubicBezTo>
                        <a:cubicBezTo>
                          <a:pt x="122" y="485"/>
                          <a:pt x="122" y="485"/>
                          <a:pt x="122" y="485"/>
                        </a:cubicBezTo>
                        <a:cubicBezTo>
                          <a:pt x="122" y="651"/>
                          <a:pt x="185" y="734"/>
                          <a:pt x="320" y="734"/>
                        </a:cubicBezTo>
                        <a:close/>
                      </a:path>
                    </a:pathLst>
                  </a:custGeom>
                  <a:solidFill>
                    <a:srgbClr val="00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grpSp>
          </p:grpSp>
          <p:sp>
            <p:nvSpPr>
              <p:cNvPr id="32" name="正方形/長方形 31"/>
              <p:cNvSpPr/>
              <p:nvPr userDrawn="1"/>
            </p:nvSpPr>
            <p:spPr>
              <a:xfrm>
                <a:off x="0" y="0"/>
                <a:ext cx="252000" cy="7380288"/>
              </a:xfrm>
              <a:prstGeom prst="rect">
                <a:avLst/>
              </a:prstGeom>
              <a:solidFill>
                <a:srgbClr val="004EA2"/>
              </a:solidFill>
              <a:ln w="9525">
                <a:noFill/>
                <a:round/>
                <a:headEnd/>
                <a:tailEnd/>
              </a:ln>
            </p:spPr>
            <p:txBody>
              <a:bodyPr vert="horz" wrap="square" lIns="91440" tIns="45720" rIns="91440" bIns="45720" numCol="1" anchor="t" anchorCtr="0" compatLnSpc="1">
                <a:prstTxWarp prst="textNoShape">
                  <a:avLst/>
                </a:prstTxWarp>
              </a:bodyPr>
              <a:lstStyle/>
              <a:p>
                <a:pPr marR="0" lvl="0" indent="0" defTabSz="849660" fontAlgn="auto">
                  <a:lnSpc>
                    <a:spcPct val="100000"/>
                  </a:lnSpc>
                  <a:spcBef>
                    <a:spcPts val="0"/>
                  </a:spcBef>
                  <a:spcAft>
                    <a:spcPts val="0"/>
                  </a:spcAft>
                  <a:buClrTx/>
                  <a:buSzTx/>
                  <a:buFontTx/>
                  <a:buNone/>
                  <a:tabLst/>
                </a:pPr>
                <a:endParaRPr kumimoji="0" lang="ja-JP" altLang="en-US" sz="1673" b="0" i="0" u="none" strike="noStrike" kern="0" cap="none" spc="0" normalizeH="0" baseline="0" dirty="0">
                  <a:ln>
                    <a:noFill/>
                  </a:ln>
                  <a:solidFill>
                    <a:sysClr val="windowText" lastClr="000000"/>
                  </a:solidFill>
                  <a:effectLst/>
                  <a:uLnTx/>
                  <a:uFillTx/>
                  <a:latin typeface="Meiryo UI" panose="020B0604030504040204" pitchFamily="50" charset="-128"/>
                  <a:ea typeface="Meiryo UI" panose="020B0604030504040204" pitchFamily="50" charset="-128"/>
                </a:endParaRPr>
              </a:p>
            </p:txBody>
          </p:sp>
          <p:sp>
            <p:nvSpPr>
              <p:cNvPr id="40" name="正方形/長方形 39"/>
              <p:cNvSpPr/>
              <p:nvPr userDrawn="1"/>
            </p:nvSpPr>
            <p:spPr>
              <a:xfrm>
                <a:off x="9649238" y="0"/>
                <a:ext cx="252000" cy="7380288"/>
              </a:xfrm>
              <a:prstGeom prst="rect">
                <a:avLst/>
              </a:prstGeom>
              <a:solidFill>
                <a:srgbClr val="004EA2"/>
              </a:solidFill>
              <a:ln w="9525">
                <a:noFill/>
                <a:round/>
                <a:headEnd/>
                <a:tailEnd/>
              </a:ln>
            </p:spPr>
            <p:txBody>
              <a:bodyPr vert="horz" wrap="square" lIns="91440" tIns="45720" rIns="91440" bIns="45720" numCol="1" anchor="t" anchorCtr="0" compatLnSpc="1">
                <a:prstTxWarp prst="textNoShape">
                  <a:avLst/>
                </a:prstTxWarp>
              </a:bodyPr>
              <a:lstStyle/>
              <a:p>
                <a:pPr marR="0" lvl="0" indent="0" defTabSz="849660" fontAlgn="auto">
                  <a:lnSpc>
                    <a:spcPct val="100000"/>
                  </a:lnSpc>
                  <a:spcBef>
                    <a:spcPts val="0"/>
                  </a:spcBef>
                  <a:spcAft>
                    <a:spcPts val="0"/>
                  </a:spcAft>
                  <a:buClrTx/>
                  <a:buSzTx/>
                  <a:buFontTx/>
                  <a:buNone/>
                  <a:tabLst/>
                </a:pPr>
                <a:endParaRPr kumimoji="0" lang="ja-JP" altLang="en-US" sz="1673" b="0" i="0" u="none" strike="noStrike" kern="0" cap="none" spc="0" normalizeH="0" baseline="0" dirty="0">
                  <a:ln>
                    <a:noFill/>
                  </a:ln>
                  <a:solidFill>
                    <a:sysClr val="windowText" lastClr="000000"/>
                  </a:solidFill>
                  <a:effectLst/>
                  <a:uLnTx/>
                  <a:uFillTx/>
                  <a:latin typeface="Meiryo UI" panose="020B0604030504040204" pitchFamily="50" charset="-128"/>
                  <a:ea typeface="Meiryo UI" panose="020B0604030504040204" pitchFamily="50" charset="-128"/>
                </a:endParaRPr>
              </a:p>
            </p:txBody>
          </p:sp>
        </p:grpSp>
      </p:grpSp>
      <p:sp>
        <p:nvSpPr>
          <p:cNvPr id="15" name="タイトル プレースホルダ 1"/>
          <p:cNvSpPr>
            <a:spLocks noGrp="1"/>
          </p:cNvSpPr>
          <p:nvPr userDrawn="1">
            <p:ph type="title"/>
          </p:nvPr>
        </p:nvSpPr>
        <p:spPr>
          <a:xfrm>
            <a:off x="688785" y="310414"/>
            <a:ext cx="9943809" cy="314595"/>
          </a:xfrm>
          <a:prstGeom prst="rect">
            <a:avLst/>
          </a:prstGeom>
        </p:spPr>
        <p:txBody>
          <a:bodyPr vert="horz" wrap="square" lIns="0" tIns="0" rIns="0" bIns="0" rtlCol="0" anchor="t" anchorCtr="0">
            <a:spAutoFit/>
          </a:bodyPr>
          <a:lstStyle>
            <a:lvl1pPr>
              <a:defRPr/>
            </a:lvl1pPr>
          </a:lstStyle>
          <a:p>
            <a:r>
              <a:rPr kumimoji="1" lang="ja-JP" altLang="en-US" dirty="0"/>
              <a:t>マスター タイトルの書式設定</a:t>
            </a:r>
          </a:p>
        </p:txBody>
      </p:sp>
      <p:sp>
        <p:nvSpPr>
          <p:cNvPr id="16" name="テキスト プレースホルダー 15"/>
          <p:cNvSpPr>
            <a:spLocks noGrp="1"/>
          </p:cNvSpPr>
          <p:nvPr userDrawn="1">
            <p:ph type="body" sz="quarter" idx="12" hasCustomPrompt="1"/>
          </p:nvPr>
        </p:nvSpPr>
        <p:spPr>
          <a:xfrm>
            <a:off x="1751275" y="1555461"/>
            <a:ext cx="8689450" cy="3485574"/>
          </a:xfrm>
          <a:prstGeom prst="rect">
            <a:avLst/>
          </a:prstGeom>
        </p:spPr>
        <p:txBody>
          <a:bodyPr lIns="90000" rIns="90000" bIns="0" anchor="t" anchorCtr="0">
            <a:noAutofit/>
          </a:bodyPr>
          <a:lstStyle>
            <a:lvl1pPr marL="0" marR="0" indent="0" algn="just" defTabSz="917549" rtl="0" eaLnBrk="1" fontAlgn="ctr" latinLnBrk="0" hangingPunct="0">
              <a:lnSpc>
                <a:spcPct val="125000"/>
              </a:lnSpc>
              <a:spcBef>
                <a:spcPts val="1115"/>
              </a:spcBef>
              <a:spcAft>
                <a:spcPct val="0"/>
              </a:spcAft>
              <a:buClrTx/>
              <a:buSzTx/>
              <a:buFontTx/>
              <a:buNone/>
              <a:tabLst/>
              <a:defRPr sz="1394" b="0" i="0" baseline="0">
                <a:latin typeface="Meiryo UI" panose="020B0604030504040204" pitchFamily="50" charset="-128"/>
                <a:ea typeface="Meiryo UI" panose="020B0604030504040204" pitchFamily="50" charset="-128"/>
                <a:cs typeface="Arial" pitchFamily="34" charset="0"/>
              </a:defRPr>
            </a:lvl1pPr>
          </a:lstStyle>
          <a:p>
            <a:pPr marL="0" marR="0" lvl="0" indent="0" algn="just" defTabSz="917549" rtl="0" eaLnBrk="1" fontAlgn="ctr" latinLnBrk="0" hangingPunct="0">
              <a:lnSpc>
                <a:spcPct val="125000"/>
              </a:lnSpc>
              <a:spcBef>
                <a:spcPts val="1115"/>
              </a:spcBef>
              <a:spcAft>
                <a:spcPct val="0"/>
              </a:spcAft>
              <a:buClrTx/>
              <a:buSzTx/>
              <a:buFontTx/>
              <a:buNone/>
              <a:tabLst/>
              <a:defRPr/>
            </a:pPr>
            <a:r>
              <a:rPr kumimoji="1" lang="en-US" altLang="ja-JP" sz="1394"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Arial" pitchFamily="34" charset="0"/>
              </a:rPr>
              <a:t>□□□□■□□□□■□□□□■□□□□■□□□□■□□□□■□□□□■□□□□■□□□□■□□□□■□□□□■□□□□■□□□□■□□□□■□□□□■□□□□■□□□□■□□□□■□□□□■□□□□■□□□□■□□□□■□□□□■□□□□■□□□□■□□□□■□□□□■□□□□■□□□□■□□□□■□□□□■□□□□■□□□□■□□□□■□□□□■□□□□■□□□□■□□□□■□□□□■□□□□■□□□□■□□□□■□□□□■□□□□■□□□□■□□□□■□□□□■□□□□■□□□□■□□□□■□□□□■□□□□■□□□□■□□□□■□□□□■□□□□■□□□□■□□□□■□□□□■□□□□■□□□□■□□□□■□□□□■□□□□■□□□□■□□□□■□□□□■□□□□■□□□□■□□□□■□□□□■□□□□■□□□□■□□□□■□□□□■□□□□■□□□□■□□□□■□□□□■□□□□■□□□□■□□□□■□□□□■□□□□■□□□□■□□□□■□□□□■□□□□■□□□□■□□□□■□□□□■□□□□■□□□□■</a:t>
            </a:r>
          </a:p>
        </p:txBody>
      </p:sp>
      <p:sp>
        <p:nvSpPr>
          <p:cNvPr id="23" name="スライド番号プレースホルダ 5"/>
          <p:cNvSpPr>
            <a:spLocks noGrp="1"/>
          </p:cNvSpPr>
          <p:nvPr>
            <p:ph type="sldNum" sz="quarter" idx="4"/>
          </p:nvPr>
        </p:nvSpPr>
        <p:spPr>
          <a:xfrm>
            <a:off x="5831501" y="6607512"/>
            <a:ext cx="530954" cy="200045"/>
          </a:xfrm>
          <a:prstGeom prst="rect">
            <a:avLst/>
          </a:prstGeom>
        </p:spPr>
        <p:txBody>
          <a:bodyPr vert="horz" wrap="square" lIns="98746" tIns="0" rIns="98746" bIns="28800" rtlCol="0" anchor="ctr">
            <a:noAutofit/>
          </a:bodyPr>
          <a:lstStyle>
            <a:lvl1pPr algn="ctr">
              <a:defRPr sz="1022">
                <a:solidFill>
                  <a:srgbClr val="6A6A6A"/>
                </a:solidFill>
                <a:latin typeface="Meiryo UI" panose="020B0604030504040204" pitchFamily="50" charset="-128"/>
                <a:ea typeface="Meiryo UI" panose="020B0604030504040204" pitchFamily="50" charset="-128"/>
                <a:cs typeface="Arial" pitchFamily="34" charset="0"/>
              </a:defRPr>
            </a:lvl1pPr>
          </a:lstStyle>
          <a:p>
            <a:fld id="{E4DD4CA9-FFF4-4929-B1F3-DD754470E6A2}" type="slidenum">
              <a:rPr lang="ja-JP" altLang="en-US" smtClean="0"/>
              <a:pPr/>
              <a:t>‹#›</a:t>
            </a:fld>
            <a:endParaRPr lang="ja-JP" altLang="en-US" dirty="0"/>
          </a:p>
        </p:txBody>
      </p:sp>
    </p:spTree>
    <p:extLst>
      <p:ext uri="{BB962C8B-B14F-4D97-AF65-F5344CB8AC3E}">
        <p14:creationId xmlns:p14="http://schemas.microsoft.com/office/powerpoint/2010/main" val="13671913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grpSp>
        <p:nvGrpSpPr>
          <p:cNvPr id="28" name="グループ化 27"/>
          <p:cNvGrpSpPr/>
          <p:nvPr userDrawn="1"/>
        </p:nvGrpSpPr>
        <p:grpSpPr>
          <a:xfrm>
            <a:off x="0" y="0"/>
            <a:ext cx="12192000" cy="6858000"/>
            <a:chOff x="0" y="0"/>
            <a:chExt cx="9901238" cy="7380288"/>
          </a:xfrm>
        </p:grpSpPr>
        <p:sp>
          <p:nvSpPr>
            <p:cNvPr id="29" name="正方形/長方形 28"/>
            <p:cNvSpPr/>
            <p:nvPr userDrawn="1"/>
          </p:nvSpPr>
          <p:spPr>
            <a:xfrm>
              <a:off x="125999" y="0"/>
              <a:ext cx="9649240" cy="6786488"/>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ctr" hangingPunct="0"/>
              <a:endParaRPr kumimoji="1" lang="ja-JP" altLang="en-US" sz="1301" dirty="0">
                <a:solidFill>
                  <a:schemeClr val="tx1"/>
                </a:solidFill>
                <a:latin typeface="Meiryo UI" panose="020B0604030504040204" pitchFamily="50" charset="-128"/>
                <a:ea typeface="Meiryo UI" panose="020B0604030504040204" pitchFamily="50" charset="-128"/>
              </a:endParaRPr>
            </a:p>
          </p:txBody>
        </p:sp>
        <p:grpSp>
          <p:nvGrpSpPr>
            <p:cNvPr id="30" name="グループ化 29"/>
            <p:cNvGrpSpPr/>
            <p:nvPr userDrawn="1"/>
          </p:nvGrpSpPr>
          <p:grpSpPr>
            <a:xfrm>
              <a:off x="0" y="0"/>
              <a:ext cx="9901238" cy="7380288"/>
              <a:chOff x="0" y="0"/>
              <a:chExt cx="9901238" cy="7380288"/>
            </a:xfrm>
          </p:grpSpPr>
          <p:grpSp>
            <p:nvGrpSpPr>
              <p:cNvPr id="33" name="グループ化 32"/>
              <p:cNvGrpSpPr/>
              <p:nvPr userDrawn="1"/>
            </p:nvGrpSpPr>
            <p:grpSpPr>
              <a:xfrm>
                <a:off x="126000" y="6456406"/>
                <a:ext cx="9649238" cy="252001"/>
                <a:chOff x="126000" y="3572300"/>
                <a:chExt cx="9649238" cy="252001"/>
              </a:xfrm>
            </p:grpSpPr>
            <p:sp>
              <p:nvSpPr>
                <p:cNvPr id="40" name="正方形/長方形 39"/>
                <p:cNvSpPr/>
                <p:nvPr userDrawn="1"/>
              </p:nvSpPr>
              <p:spPr>
                <a:xfrm rot="16200000">
                  <a:off x="3432518" y="265783"/>
                  <a:ext cx="252000" cy="6865036"/>
                </a:xfrm>
                <a:prstGeom prst="rect">
                  <a:avLst/>
                </a:prstGeom>
                <a:solidFill>
                  <a:srgbClr val="B0B8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73" dirty="0">
                    <a:latin typeface="Meiryo UI" panose="020B0604030504040204" pitchFamily="50" charset="-128"/>
                    <a:ea typeface="Meiryo UI" panose="020B0604030504040204" pitchFamily="50" charset="-128"/>
                  </a:endParaRPr>
                </a:p>
              </p:txBody>
            </p:sp>
            <p:sp>
              <p:nvSpPr>
                <p:cNvPr id="41" name="正方形/長方形 40"/>
                <p:cNvSpPr/>
                <p:nvPr userDrawn="1"/>
              </p:nvSpPr>
              <p:spPr>
                <a:xfrm rot="16200000">
                  <a:off x="9178082" y="3227144"/>
                  <a:ext cx="252000" cy="942313"/>
                </a:xfrm>
                <a:prstGeom prst="rect">
                  <a:avLst/>
                </a:prstGeom>
                <a:solidFill>
                  <a:srgbClr val="B0B8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73" dirty="0">
                    <a:latin typeface="Meiryo UI" panose="020B0604030504040204" pitchFamily="50" charset="-128"/>
                    <a:ea typeface="Meiryo UI" panose="020B0604030504040204" pitchFamily="50" charset="-128"/>
                  </a:endParaRPr>
                </a:p>
              </p:txBody>
            </p:sp>
            <p:grpSp>
              <p:nvGrpSpPr>
                <p:cNvPr id="42" name="グループ化 41"/>
                <p:cNvGrpSpPr/>
                <p:nvPr userDrawn="1"/>
              </p:nvGrpSpPr>
              <p:grpSpPr>
                <a:xfrm>
                  <a:off x="7129194" y="3572300"/>
                  <a:ext cx="1565571" cy="252001"/>
                  <a:chOff x="7098825" y="4119513"/>
                  <a:chExt cx="1479289" cy="238112"/>
                </a:xfrm>
              </p:grpSpPr>
              <p:sp>
                <p:nvSpPr>
                  <p:cNvPr id="43" name="Freeform 51"/>
                  <p:cNvSpPr>
                    <a:spLocks/>
                  </p:cNvSpPr>
                  <p:nvPr userDrawn="1"/>
                </p:nvSpPr>
                <p:spPr bwMode="auto">
                  <a:xfrm>
                    <a:off x="7098825" y="4119513"/>
                    <a:ext cx="130961" cy="238111"/>
                  </a:xfrm>
                  <a:custGeom>
                    <a:avLst/>
                    <a:gdLst>
                      <a:gd name="T0" fmla="*/ 683 w 683"/>
                      <a:gd name="T1" fmla="*/ 1218 h 1233"/>
                      <a:gd name="T2" fmla="*/ 683 w 683"/>
                      <a:gd name="T3" fmla="*/ 1223 h 1233"/>
                      <a:gd name="T4" fmla="*/ 673 w 683"/>
                      <a:gd name="T5" fmla="*/ 1233 h 1233"/>
                      <a:gd name="T6" fmla="*/ 668 w 683"/>
                      <a:gd name="T7" fmla="*/ 1233 h 1233"/>
                      <a:gd name="T8" fmla="*/ 16 w 683"/>
                      <a:gd name="T9" fmla="*/ 1233 h 1233"/>
                      <a:gd name="T10" fmla="*/ 11 w 683"/>
                      <a:gd name="T11" fmla="*/ 1233 h 1233"/>
                      <a:gd name="T12" fmla="*/ 0 w 683"/>
                      <a:gd name="T13" fmla="*/ 1223 h 1233"/>
                      <a:gd name="T14" fmla="*/ 0 w 683"/>
                      <a:gd name="T15" fmla="*/ 1218 h 1233"/>
                      <a:gd name="T16" fmla="*/ 0 w 683"/>
                      <a:gd name="T17" fmla="*/ 1161 h 1233"/>
                      <a:gd name="T18" fmla="*/ 31 w 683"/>
                      <a:gd name="T19" fmla="*/ 1130 h 1233"/>
                      <a:gd name="T20" fmla="*/ 84 w 683"/>
                      <a:gd name="T21" fmla="*/ 1122 h 1233"/>
                      <a:gd name="T22" fmla="*/ 167 w 683"/>
                      <a:gd name="T23" fmla="*/ 1039 h 1233"/>
                      <a:gd name="T24" fmla="*/ 169 w 683"/>
                      <a:gd name="T25" fmla="*/ 1003 h 1233"/>
                      <a:gd name="T26" fmla="*/ 170 w 683"/>
                      <a:gd name="T27" fmla="*/ 956 h 1233"/>
                      <a:gd name="T28" fmla="*/ 170 w 683"/>
                      <a:gd name="T29" fmla="*/ 278 h 1233"/>
                      <a:gd name="T30" fmla="*/ 169 w 683"/>
                      <a:gd name="T31" fmla="*/ 230 h 1233"/>
                      <a:gd name="T32" fmla="*/ 167 w 683"/>
                      <a:gd name="T33" fmla="*/ 194 h 1233"/>
                      <a:gd name="T34" fmla="*/ 84 w 683"/>
                      <a:gd name="T35" fmla="*/ 111 h 1233"/>
                      <a:gd name="T36" fmla="*/ 31 w 683"/>
                      <a:gd name="T37" fmla="*/ 104 h 1233"/>
                      <a:gd name="T38" fmla="*/ 0 w 683"/>
                      <a:gd name="T39" fmla="*/ 72 h 1233"/>
                      <a:gd name="T40" fmla="*/ 0 w 683"/>
                      <a:gd name="T41" fmla="*/ 16 h 1233"/>
                      <a:gd name="T42" fmla="*/ 0 w 683"/>
                      <a:gd name="T43" fmla="*/ 11 h 1233"/>
                      <a:gd name="T44" fmla="*/ 11 w 683"/>
                      <a:gd name="T45" fmla="*/ 1 h 1233"/>
                      <a:gd name="T46" fmla="*/ 16 w 683"/>
                      <a:gd name="T47" fmla="*/ 0 h 1233"/>
                      <a:gd name="T48" fmla="*/ 668 w 683"/>
                      <a:gd name="T49" fmla="*/ 0 h 1233"/>
                      <a:gd name="T50" fmla="*/ 673 w 683"/>
                      <a:gd name="T51" fmla="*/ 1 h 1233"/>
                      <a:gd name="T52" fmla="*/ 683 w 683"/>
                      <a:gd name="T53" fmla="*/ 11 h 1233"/>
                      <a:gd name="T54" fmla="*/ 683 w 683"/>
                      <a:gd name="T55" fmla="*/ 16 h 1233"/>
                      <a:gd name="T56" fmla="*/ 683 w 683"/>
                      <a:gd name="T57" fmla="*/ 72 h 1233"/>
                      <a:gd name="T58" fmla="*/ 652 w 683"/>
                      <a:gd name="T59" fmla="*/ 104 h 1233"/>
                      <a:gd name="T60" fmla="*/ 599 w 683"/>
                      <a:gd name="T61" fmla="*/ 111 h 1233"/>
                      <a:gd name="T62" fmla="*/ 516 w 683"/>
                      <a:gd name="T63" fmla="*/ 194 h 1233"/>
                      <a:gd name="T64" fmla="*/ 514 w 683"/>
                      <a:gd name="T65" fmla="*/ 230 h 1233"/>
                      <a:gd name="T66" fmla="*/ 513 w 683"/>
                      <a:gd name="T67" fmla="*/ 278 h 1233"/>
                      <a:gd name="T68" fmla="*/ 513 w 683"/>
                      <a:gd name="T69" fmla="*/ 956 h 1233"/>
                      <a:gd name="T70" fmla="*/ 514 w 683"/>
                      <a:gd name="T71" fmla="*/ 1003 h 1233"/>
                      <a:gd name="T72" fmla="*/ 516 w 683"/>
                      <a:gd name="T73" fmla="*/ 1039 h 1233"/>
                      <a:gd name="T74" fmla="*/ 599 w 683"/>
                      <a:gd name="T75" fmla="*/ 1122 h 1233"/>
                      <a:gd name="T76" fmla="*/ 652 w 683"/>
                      <a:gd name="T77" fmla="*/ 1130 h 1233"/>
                      <a:gd name="T78" fmla="*/ 683 w 683"/>
                      <a:gd name="T79" fmla="*/ 1161 h 1233"/>
                      <a:gd name="T80" fmla="*/ 683 w 683"/>
                      <a:gd name="T81" fmla="*/ 1218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83" h="1233">
                        <a:moveTo>
                          <a:pt x="683" y="1218"/>
                        </a:moveTo>
                        <a:cubicBezTo>
                          <a:pt x="683" y="1219"/>
                          <a:pt x="683" y="1223"/>
                          <a:pt x="683" y="1223"/>
                        </a:cubicBezTo>
                        <a:cubicBezTo>
                          <a:pt x="683" y="1228"/>
                          <a:pt x="678" y="1233"/>
                          <a:pt x="673" y="1233"/>
                        </a:cubicBezTo>
                        <a:cubicBezTo>
                          <a:pt x="673" y="1233"/>
                          <a:pt x="669" y="1233"/>
                          <a:pt x="668" y="1233"/>
                        </a:cubicBezTo>
                        <a:cubicBezTo>
                          <a:pt x="668" y="1233"/>
                          <a:pt x="17" y="1233"/>
                          <a:pt x="16" y="1233"/>
                        </a:cubicBezTo>
                        <a:cubicBezTo>
                          <a:pt x="14" y="1233"/>
                          <a:pt x="11" y="1233"/>
                          <a:pt x="11" y="1233"/>
                        </a:cubicBezTo>
                        <a:cubicBezTo>
                          <a:pt x="5" y="1233"/>
                          <a:pt x="1" y="1228"/>
                          <a:pt x="0" y="1223"/>
                        </a:cubicBezTo>
                        <a:cubicBezTo>
                          <a:pt x="0" y="1223"/>
                          <a:pt x="0" y="1219"/>
                          <a:pt x="0" y="1218"/>
                        </a:cubicBezTo>
                        <a:cubicBezTo>
                          <a:pt x="0" y="1161"/>
                          <a:pt x="0" y="1161"/>
                          <a:pt x="0" y="1161"/>
                        </a:cubicBezTo>
                        <a:cubicBezTo>
                          <a:pt x="0" y="1145"/>
                          <a:pt x="12" y="1132"/>
                          <a:pt x="31" y="1130"/>
                        </a:cubicBezTo>
                        <a:cubicBezTo>
                          <a:pt x="45" y="1128"/>
                          <a:pt x="69" y="1125"/>
                          <a:pt x="84" y="1122"/>
                        </a:cubicBezTo>
                        <a:cubicBezTo>
                          <a:pt x="134" y="1114"/>
                          <a:pt x="162" y="1095"/>
                          <a:pt x="167" y="1039"/>
                        </a:cubicBezTo>
                        <a:cubicBezTo>
                          <a:pt x="168" y="1031"/>
                          <a:pt x="169" y="1003"/>
                          <a:pt x="169" y="1003"/>
                        </a:cubicBezTo>
                        <a:cubicBezTo>
                          <a:pt x="170" y="956"/>
                          <a:pt x="170" y="956"/>
                          <a:pt x="170" y="956"/>
                        </a:cubicBezTo>
                        <a:cubicBezTo>
                          <a:pt x="170" y="278"/>
                          <a:pt x="170" y="278"/>
                          <a:pt x="170" y="278"/>
                        </a:cubicBezTo>
                        <a:cubicBezTo>
                          <a:pt x="169" y="230"/>
                          <a:pt x="169" y="230"/>
                          <a:pt x="169" y="230"/>
                        </a:cubicBezTo>
                        <a:cubicBezTo>
                          <a:pt x="169" y="230"/>
                          <a:pt x="168" y="203"/>
                          <a:pt x="167" y="194"/>
                        </a:cubicBezTo>
                        <a:cubicBezTo>
                          <a:pt x="162" y="138"/>
                          <a:pt x="134" y="119"/>
                          <a:pt x="84" y="111"/>
                        </a:cubicBezTo>
                        <a:cubicBezTo>
                          <a:pt x="69" y="109"/>
                          <a:pt x="45" y="106"/>
                          <a:pt x="31" y="104"/>
                        </a:cubicBezTo>
                        <a:cubicBezTo>
                          <a:pt x="12" y="102"/>
                          <a:pt x="0" y="89"/>
                          <a:pt x="0" y="72"/>
                        </a:cubicBezTo>
                        <a:cubicBezTo>
                          <a:pt x="0" y="72"/>
                          <a:pt x="0" y="17"/>
                          <a:pt x="0" y="16"/>
                        </a:cubicBezTo>
                        <a:cubicBezTo>
                          <a:pt x="0" y="14"/>
                          <a:pt x="0" y="11"/>
                          <a:pt x="0" y="11"/>
                        </a:cubicBezTo>
                        <a:cubicBezTo>
                          <a:pt x="1" y="5"/>
                          <a:pt x="5" y="1"/>
                          <a:pt x="11" y="1"/>
                        </a:cubicBezTo>
                        <a:cubicBezTo>
                          <a:pt x="11" y="1"/>
                          <a:pt x="14" y="0"/>
                          <a:pt x="16" y="0"/>
                        </a:cubicBezTo>
                        <a:cubicBezTo>
                          <a:pt x="17" y="0"/>
                          <a:pt x="668" y="0"/>
                          <a:pt x="668" y="0"/>
                        </a:cubicBezTo>
                        <a:cubicBezTo>
                          <a:pt x="669" y="0"/>
                          <a:pt x="673" y="1"/>
                          <a:pt x="673" y="1"/>
                        </a:cubicBezTo>
                        <a:cubicBezTo>
                          <a:pt x="678" y="1"/>
                          <a:pt x="683" y="5"/>
                          <a:pt x="683" y="11"/>
                        </a:cubicBezTo>
                        <a:cubicBezTo>
                          <a:pt x="683" y="11"/>
                          <a:pt x="683" y="14"/>
                          <a:pt x="683" y="16"/>
                        </a:cubicBezTo>
                        <a:cubicBezTo>
                          <a:pt x="683" y="72"/>
                          <a:pt x="683" y="72"/>
                          <a:pt x="683" y="72"/>
                        </a:cubicBezTo>
                        <a:cubicBezTo>
                          <a:pt x="683" y="89"/>
                          <a:pt x="671" y="102"/>
                          <a:pt x="652" y="104"/>
                        </a:cubicBezTo>
                        <a:cubicBezTo>
                          <a:pt x="638" y="106"/>
                          <a:pt x="614" y="109"/>
                          <a:pt x="599" y="111"/>
                        </a:cubicBezTo>
                        <a:cubicBezTo>
                          <a:pt x="549" y="119"/>
                          <a:pt x="521" y="138"/>
                          <a:pt x="516" y="194"/>
                        </a:cubicBezTo>
                        <a:cubicBezTo>
                          <a:pt x="515" y="203"/>
                          <a:pt x="514" y="230"/>
                          <a:pt x="514" y="230"/>
                        </a:cubicBezTo>
                        <a:cubicBezTo>
                          <a:pt x="513" y="278"/>
                          <a:pt x="513" y="278"/>
                          <a:pt x="513" y="278"/>
                        </a:cubicBezTo>
                        <a:cubicBezTo>
                          <a:pt x="513" y="956"/>
                          <a:pt x="513" y="956"/>
                          <a:pt x="513" y="956"/>
                        </a:cubicBezTo>
                        <a:cubicBezTo>
                          <a:pt x="514" y="1003"/>
                          <a:pt x="514" y="1003"/>
                          <a:pt x="514" y="1003"/>
                        </a:cubicBezTo>
                        <a:cubicBezTo>
                          <a:pt x="514" y="1003"/>
                          <a:pt x="515" y="1031"/>
                          <a:pt x="516" y="1039"/>
                        </a:cubicBezTo>
                        <a:cubicBezTo>
                          <a:pt x="521" y="1095"/>
                          <a:pt x="549" y="1114"/>
                          <a:pt x="599" y="1122"/>
                        </a:cubicBezTo>
                        <a:cubicBezTo>
                          <a:pt x="614" y="1125"/>
                          <a:pt x="638" y="1128"/>
                          <a:pt x="652" y="1130"/>
                        </a:cubicBezTo>
                        <a:cubicBezTo>
                          <a:pt x="671" y="1132"/>
                          <a:pt x="683" y="1145"/>
                          <a:pt x="683" y="1161"/>
                        </a:cubicBezTo>
                        <a:lnTo>
                          <a:pt x="683" y="1218"/>
                        </a:lnTo>
                        <a:close/>
                      </a:path>
                    </a:pathLst>
                  </a:custGeom>
                  <a:solidFill>
                    <a:srgbClr val="00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44" name="Freeform 52"/>
                  <p:cNvSpPr>
                    <a:spLocks/>
                  </p:cNvSpPr>
                  <p:nvPr userDrawn="1"/>
                </p:nvSpPr>
                <p:spPr bwMode="auto">
                  <a:xfrm>
                    <a:off x="7266991" y="4119513"/>
                    <a:ext cx="294663" cy="238111"/>
                  </a:xfrm>
                  <a:custGeom>
                    <a:avLst/>
                    <a:gdLst>
                      <a:gd name="T0" fmla="*/ 852 w 1535"/>
                      <a:gd name="T1" fmla="*/ 1223 h 1233"/>
                      <a:gd name="T2" fmla="*/ 868 w 1535"/>
                      <a:gd name="T3" fmla="*/ 1233 h 1233"/>
                      <a:gd name="T4" fmla="*/ 1524 w 1535"/>
                      <a:gd name="T5" fmla="*/ 1233 h 1233"/>
                      <a:gd name="T6" fmla="*/ 1535 w 1535"/>
                      <a:gd name="T7" fmla="*/ 1218 h 1233"/>
                      <a:gd name="T8" fmla="*/ 1504 w 1535"/>
                      <a:gd name="T9" fmla="*/ 1130 h 1233"/>
                      <a:gd name="T10" fmla="*/ 1368 w 1535"/>
                      <a:gd name="T11" fmla="*/ 1039 h 1233"/>
                      <a:gd name="T12" fmla="*/ 1365 w 1535"/>
                      <a:gd name="T13" fmla="*/ 956 h 1233"/>
                      <a:gd name="T14" fmla="*/ 1366 w 1535"/>
                      <a:gd name="T15" fmla="*/ 230 h 1233"/>
                      <a:gd name="T16" fmla="*/ 1451 w 1535"/>
                      <a:gd name="T17" fmla="*/ 111 h 1233"/>
                      <a:gd name="T18" fmla="*/ 1535 w 1535"/>
                      <a:gd name="T19" fmla="*/ 72 h 1233"/>
                      <a:gd name="T20" fmla="*/ 1535 w 1535"/>
                      <a:gd name="T21" fmla="*/ 11 h 1233"/>
                      <a:gd name="T22" fmla="*/ 1520 w 1535"/>
                      <a:gd name="T23" fmla="*/ 0 h 1233"/>
                      <a:gd name="T24" fmla="*/ 863 w 1535"/>
                      <a:gd name="T25" fmla="*/ 1 h 1233"/>
                      <a:gd name="T26" fmla="*/ 852 w 1535"/>
                      <a:gd name="T27" fmla="*/ 16 h 1233"/>
                      <a:gd name="T28" fmla="*/ 883 w 1535"/>
                      <a:gd name="T29" fmla="*/ 104 h 1233"/>
                      <a:gd name="T30" fmla="*/ 1019 w 1535"/>
                      <a:gd name="T31" fmla="*/ 194 h 1233"/>
                      <a:gd name="T32" fmla="*/ 1022 w 1535"/>
                      <a:gd name="T33" fmla="*/ 278 h 1233"/>
                      <a:gd name="T34" fmla="*/ 513 w 1535"/>
                      <a:gd name="T35" fmla="*/ 512 h 1233"/>
                      <a:gd name="T36" fmla="*/ 514 w 1535"/>
                      <a:gd name="T37" fmla="*/ 230 h 1233"/>
                      <a:gd name="T38" fmla="*/ 599 w 1535"/>
                      <a:gd name="T39" fmla="*/ 111 h 1233"/>
                      <a:gd name="T40" fmla="*/ 683 w 1535"/>
                      <a:gd name="T41" fmla="*/ 72 h 1233"/>
                      <a:gd name="T42" fmla="*/ 683 w 1535"/>
                      <a:gd name="T43" fmla="*/ 11 h 1233"/>
                      <a:gd name="T44" fmla="*/ 668 w 1535"/>
                      <a:gd name="T45" fmla="*/ 0 h 1233"/>
                      <a:gd name="T46" fmla="*/ 11 w 1535"/>
                      <a:gd name="T47" fmla="*/ 1 h 1233"/>
                      <a:gd name="T48" fmla="*/ 0 w 1535"/>
                      <a:gd name="T49" fmla="*/ 16 h 1233"/>
                      <a:gd name="T50" fmla="*/ 31 w 1535"/>
                      <a:gd name="T51" fmla="*/ 104 h 1233"/>
                      <a:gd name="T52" fmla="*/ 167 w 1535"/>
                      <a:gd name="T53" fmla="*/ 194 h 1233"/>
                      <a:gd name="T54" fmla="*/ 170 w 1535"/>
                      <a:gd name="T55" fmla="*/ 278 h 1233"/>
                      <a:gd name="T56" fmla="*/ 169 w 1535"/>
                      <a:gd name="T57" fmla="*/ 1003 h 1233"/>
                      <a:gd name="T58" fmla="*/ 84 w 1535"/>
                      <a:gd name="T59" fmla="*/ 1122 h 1233"/>
                      <a:gd name="T60" fmla="*/ 0 w 1535"/>
                      <a:gd name="T61" fmla="*/ 1161 h 1233"/>
                      <a:gd name="T62" fmla="*/ 0 w 1535"/>
                      <a:gd name="T63" fmla="*/ 1223 h 1233"/>
                      <a:gd name="T64" fmla="*/ 16 w 1535"/>
                      <a:gd name="T65" fmla="*/ 1233 h 1233"/>
                      <a:gd name="T66" fmla="*/ 672 w 1535"/>
                      <a:gd name="T67" fmla="*/ 1233 h 1233"/>
                      <a:gd name="T68" fmla="*/ 683 w 1535"/>
                      <a:gd name="T69" fmla="*/ 1218 h 1233"/>
                      <a:gd name="T70" fmla="*/ 652 w 1535"/>
                      <a:gd name="T71" fmla="*/ 1130 h 1233"/>
                      <a:gd name="T72" fmla="*/ 516 w 1535"/>
                      <a:gd name="T73" fmla="*/ 1039 h 1233"/>
                      <a:gd name="T74" fmla="*/ 513 w 1535"/>
                      <a:gd name="T75" fmla="*/ 956 h 1233"/>
                      <a:gd name="T76" fmla="*/ 1022 w 1535"/>
                      <a:gd name="T77" fmla="*/ 696 h 1233"/>
                      <a:gd name="T78" fmla="*/ 1021 w 1535"/>
                      <a:gd name="T79" fmla="*/ 1003 h 1233"/>
                      <a:gd name="T80" fmla="*/ 936 w 1535"/>
                      <a:gd name="T81" fmla="*/ 1122 h 1233"/>
                      <a:gd name="T82" fmla="*/ 852 w 1535"/>
                      <a:gd name="T83" fmla="*/ 1161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35" h="1233">
                        <a:moveTo>
                          <a:pt x="852" y="1218"/>
                        </a:moveTo>
                        <a:cubicBezTo>
                          <a:pt x="852" y="1219"/>
                          <a:pt x="852" y="1223"/>
                          <a:pt x="852" y="1223"/>
                        </a:cubicBezTo>
                        <a:cubicBezTo>
                          <a:pt x="853" y="1228"/>
                          <a:pt x="857" y="1233"/>
                          <a:pt x="863" y="1233"/>
                        </a:cubicBezTo>
                        <a:cubicBezTo>
                          <a:pt x="863" y="1233"/>
                          <a:pt x="866" y="1233"/>
                          <a:pt x="868" y="1233"/>
                        </a:cubicBezTo>
                        <a:cubicBezTo>
                          <a:pt x="869" y="1233"/>
                          <a:pt x="1520" y="1233"/>
                          <a:pt x="1520" y="1233"/>
                        </a:cubicBezTo>
                        <a:cubicBezTo>
                          <a:pt x="1521" y="1233"/>
                          <a:pt x="1524" y="1233"/>
                          <a:pt x="1524" y="1233"/>
                        </a:cubicBezTo>
                        <a:cubicBezTo>
                          <a:pt x="1530" y="1233"/>
                          <a:pt x="1534" y="1228"/>
                          <a:pt x="1535" y="1223"/>
                        </a:cubicBezTo>
                        <a:cubicBezTo>
                          <a:pt x="1535" y="1223"/>
                          <a:pt x="1535" y="1219"/>
                          <a:pt x="1535" y="1218"/>
                        </a:cubicBezTo>
                        <a:cubicBezTo>
                          <a:pt x="1535" y="1161"/>
                          <a:pt x="1535" y="1161"/>
                          <a:pt x="1535" y="1161"/>
                        </a:cubicBezTo>
                        <a:cubicBezTo>
                          <a:pt x="1535" y="1145"/>
                          <a:pt x="1523" y="1132"/>
                          <a:pt x="1504" y="1130"/>
                        </a:cubicBezTo>
                        <a:cubicBezTo>
                          <a:pt x="1490" y="1128"/>
                          <a:pt x="1466" y="1125"/>
                          <a:pt x="1451" y="1122"/>
                        </a:cubicBezTo>
                        <a:cubicBezTo>
                          <a:pt x="1401" y="1114"/>
                          <a:pt x="1373" y="1095"/>
                          <a:pt x="1368" y="1039"/>
                        </a:cubicBezTo>
                        <a:cubicBezTo>
                          <a:pt x="1367" y="1031"/>
                          <a:pt x="1366" y="1003"/>
                          <a:pt x="1366" y="1003"/>
                        </a:cubicBezTo>
                        <a:cubicBezTo>
                          <a:pt x="1365" y="956"/>
                          <a:pt x="1365" y="956"/>
                          <a:pt x="1365" y="956"/>
                        </a:cubicBezTo>
                        <a:cubicBezTo>
                          <a:pt x="1365" y="278"/>
                          <a:pt x="1365" y="278"/>
                          <a:pt x="1365" y="278"/>
                        </a:cubicBezTo>
                        <a:cubicBezTo>
                          <a:pt x="1366" y="230"/>
                          <a:pt x="1366" y="230"/>
                          <a:pt x="1366" y="230"/>
                        </a:cubicBezTo>
                        <a:cubicBezTo>
                          <a:pt x="1366" y="230"/>
                          <a:pt x="1367" y="203"/>
                          <a:pt x="1368" y="194"/>
                        </a:cubicBezTo>
                        <a:cubicBezTo>
                          <a:pt x="1373" y="138"/>
                          <a:pt x="1401" y="119"/>
                          <a:pt x="1451" y="111"/>
                        </a:cubicBezTo>
                        <a:cubicBezTo>
                          <a:pt x="1466" y="109"/>
                          <a:pt x="1490" y="106"/>
                          <a:pt x="1504" y="104"/>
                        </a:cubicBezTo>
                        <a:cubicBezTo>
                          <a:pt x="1523" y="102"/>
                          <a:pt x="1535" y="89"/>
                          <a:pt x="1535" y="72"/>
                        </a:cubicBezTo>
                        <a:cubicBezTo>
                          <a:pt x="1535" y="16"/>
                          <a:pt x="1535" y="16"/>
                          <a:pt x="1535" y="16"/>
                        </a:cubicBezTo>
                        <a:cubicBezTo>
                          <a:pt x="1535" y="14"/>
                          <a:pt x="1535" y="11"/>
                          <a:pt x="1535" y="11"/>
                        </a:cubicBezTo>
                        <a:cubicBezTo>
                          <a:pt x="1534" y="5"/>
                          <a:pt x="1530" y="1"/>
                          <a:pt x="1524" y="1"/>
                        </a:cubicBezTo>
                        <a:cubicBezTo>
                          <a:pt x="1524" y="1"/>
                          <a:pt x="1521" y="0"/>
                          <a:pt x="1520" y="0"/>
                        </a:cubicBezTo>
                        <a:cubicBezTo>
                          <a:pt x="1520" y="0"/>
                          <a:pt x="869" y="0"/>
                          <a:pt x="868" y="0"/>
                        </a:cubicBezTo>
                        <a:cubicBezTo>
                          <a:pt x="866" y="0"/>
                          <a:pt x="863" y="1"/>
                          <a:pt x="863" y="1"/>
                        </a:cubicBezTo>
                        <a:cubicBezTo>
                          <a:pt x="857" y="1"/>
                          <a:pt x="853" y="5"/>
                          <a:pt x="852" y="11"/>
                        </a:cubicBezTo>
                        <a:cubicBezTo>
                          <a:pt x="852" y="11"/>
                          <a:pt x="852" y="14"/>
                          <a:pt x="852" y="16"/>
                        </a:cubicBezTo>
                        <a:cubicBezTo>
                          <a:pt x="852" y="17"/>
                          <a:pt x="852" y="72"/>
                          <a:pt x="852" y="72"/>
                        </a:cubicBezTo>
                        <a:cubicBezTo>
                          <a:pt x="852" y="89"/>
                          <a:pt x="864" y="102"/>
                          <a:pt x="883" y="104"/>
                        </a:cubicBezTo>
                        <a:cubicBezTo>
                          <a:pt x="897" y="106"/>
                          <a:pt x="921" y="109"/>
                          <a:pt x="936" y="111"/>
                        </a:cubicBezTo>
                        <a:cubicBezTo>
                          <a:pt x="986" y="119"/>
                          <a:pt x="1014" y="138"/>
                          <a:pt x="1019" y="194"/>
                        </a:cubicBezTo>
                        <a:cubicBezTo>
                          <a:pt x="1020" y="203"/>
                          <a:pt x="1021" y="230"/>
                          <a:pt x="1021" y="230"/>
                        </a:cubicBezTo>
                        <a:cubicBezTo>
                          <a:pt x="1022" y="278"/>
                          <a:pt x="1022" y="278"/>
                          <a:pt x="1022" y="278"/>
                        </a:cubicBezTo>
                        <a:cubicBezTo>
                          <a:pt x="1022" y="512"/>
                          <a:pt x="1022" y="512"/>
                          <a:pt x="1022" y="512"/>
                        </a:cubicBezTo>
                        <a:cubicBezTo>
                          <a:pt x="513" y="512"/>
                          <a:pt x="513" y="512"/>
                          <a:pt x="513" y="512"/>
                        </a:cubicBezTo>
                        <a:cubicBezTo>
                          <a:pt x="513" y="278"/>
                          <a:pt x="513" y="278"/>
                          <a:pt x="513" y="278"/>
                        </a:cubicBezTo>
                        <a:cubicBezTo>
                          <a:pt x="514" y="230"/>
                          <a:pt x="514" y="230"/>
                          <a:pt x="514" y="230"/>
                        </a:cubicBezTo>
                        <a:cubicBezTo>
                          <a:pt x="514" y="230"/>
                          <a:pt x="515" y="203"/>
                          <a:pt x="516" y="194"/>
                        </a:cubicBezTo>
                        <a:cubicBezTo>
                          <a:pt x="521" y="138"/>
                          <a:pt x="549" y="119"/>
                          <a:pt x="599" y="111"/>
                        </a:cubicBezTo>
                        <a:cubicBezTo>
                          <a:pt x="614" y="109"/>
                          <a:pt x="638" y="106"/>
                          <a:pt x="652" y="104"/>
                        </a:cubicBezTo>
                        <a:cubicBezTo>
                          <a:pt x="671" y="102"/>
                          <a:pt x="683" y="89"/>
                          <a:pt x="683" y="72"/>
                        </a:cubicBezTo>
                        <a:cubicBezTo>
                          <a:pt x="683" y="16"/>
                          <a:pt x="683" y="16"/>
                          <a:pt x="683" y="16"/>
                        </a:cubicBezTo>
                        <a:cubicBezTo>
                          <a:pt x="683" y="14"/>
                          <a:pt x="683" y="11"/>
                          <a:pt x="683" y="11"/>
                        </a:cubicBezTo>
                        <a:cubicBezTo>
                          <a:pt x="682" y="5"/>
                          <a:pt x="678" y="1"/>
                          <a:pt x="672" y="1"/>
                        </a:cubicBezTo>
                        <a:cubicBezTo>
                          <a:pt x="672" y="1"/>
                          <a:pt x="669" y="0"/>
                          <a:pt x="668" y="0"/>
                        </a:cubicBezTo>
                        <a:cubicBezTo>
                          <a:pt x="668" y="0"/>
                          <a:pt x="17" y="0"/>
                          <a:pt x="16" y="0"/>
                        </a:cubicBezTo>
                        <a:cubicBezTo>
                          <a:pt x="14" y="0"/>
                          <a:pt x="11" y="1"/>
                          <a:pt x="11" y="1"/>
                        </a:cubicBezTo>
                        <a:cubicBezTo>
                          <a:pt x="5" y="1"/>
                          <a:pt x="1" y="5"/>
                          <a:pt x="0" y="11"/>
                        </a:cubicBezTo>
                        <a:cubicBezTo>
                          <a:pt x="0" y="11"/>
                          <a:pt x="0" y="14"/>
                          <a:pt x="0" y="16"/>
                        </a:cubicBezTo>
                        <a:cubicBezTo>
                          <a:pt x="0" y="17"/>
                          <a:pt x="0" y="72"/>
                          <a:pt x="0" y="72"/>
                        </a:cubicBezTo>
                        <a:cubicBezTo>
                          <a:pt x="0" y="89"/>
                          <a:pt x="12" y="102"/>
                          <a:pt x="31" y="104"/>
                        </a:cubicBezTo>
                        <a:cubicBezTo>
                          <a:pt x="45" y="106"/>
                          <a:pt x="69" y="109"/>
                          <a:pt x="84" y="111"/>
                        </a:cubicBezTo>
                        <a:cubicBezTo>
                          <a:pt x="134" y="119"/>
                          <a:pt x="162" y="138"/>
                          <a:pt x="167" y="194"/>
                        </a:cubicBezTo>
                        <a:cubicBezTo>
                          <a:pt x="168" y="203"/>
                          <a:pt x="169" y="230"/>
                          <a:pt x="169" y="230"/>
                        </a:cubicBezTo>
                        <a:cubicBezTo>
                          <a:pt x="170" y="278"/>
                          <a:pt x="170" y="278"/>
                          <a:pt x="170" y="278"/>
                        </a:cubicBezTo>
                        <a:cubicBezTo>
                          <a:pt x="170" y="956"/>
                          <a:pt x="170" y="956"/>
                          <a:pt x="170" y="956"/>
                        </a:cubicBezTo>
                        <a:cubicBezTo>
                          <a:pt x="169" y="1003"/>
                          <a:pt x="169" y="1003"/>
                          <a:pt x="169" y="1003"/>
                        </a:cubicBezTo>
                        <a:cubicBezTo>
                          <a:pt x="169" y="1003"/>
                          <a:pt x="168" y="1031"/>
                          <a:pt x="167" y="1039"/>
                        </a:cubicBezTo>
                        <a:cubicBezTo>
                          <a:pt x="162" y="1095"/>
                          <a:pt x="134" y="1114"/>
                          <a:pt x="84" y="1122"/>
                        </a:cubicBezTo>
                        <a:cubicBezTo>
                          <a:pt x="69" y="1125"/>
                          <a:pt x="45" y="1128"/>
                          <a:pt x="31" y="1130"/>
                        </a:cubicBezTo>
                        <a:cubicBezTo>
                          <a:pt x="12" y="1132"/>
                          <a:pt x="0" y="1145"/>
                          <a:pt x="0" y="1161"/>
                        </a:cubicBezTo>
                        <a:cubicBezTo>
                          <a:pt x="0" y="1161"/>
                          <a:pt x="0" y="1216"/>
                          <a:pt x="0" y="1218"/>
                        </a:cubicBezTo>
                        <a:cubicBezTo>
                          <a:pt x="0" y="1219"/>
                          <a:pt x="0" y="1223"/>
                          <a:pt x="0" y="1223"/>
                        </a:cubicBezTo>
                        <a:cubicBezTo>
                          <a:pt x="1" y="1228"/>
                          <a:pt x="5" y="1233"/>
                          <a:pt x="11" y="1233"/>
                        </a:cubicBezTo>
                        <a:cubicBezTo>
                          <a:pt x="11" y="1233"/>
                          <a:pt x="14" y="1233"/>
                          <a:pt x="16" y="1233"/>
                        </a:cubicBezTo>
                        <a:cubicBezTo>
                          <a:pt x="17" y="1233"/>
                          <a:pt x="668" y="1233"/>
                          <a:pt x="668" y="1233"/>
                        </a:cubicBezTo>
                        <a:cubicBezTo>
                          <a:pt x="669" y="1233"/>
                          <a:pt x="672" y="1233"/>
                          <a:pt x="672" y="1233"/>
                        </a:cubicBezTo>
                        <a:cubicBezTo>
                          <a:pt x="678" y="1233"/>
                          <a:pt x="682" y="1228"/>
                          <a:pt x="683" y="1223"/>
                        </a:cubicBezTo>
                        <a:cubicBezTo>
                          <a:pt x="683" y="1223"/>
                          <a:pt x="683" y="1219"/>
                          <a:pt x="683" y="1218"/>
                        </a:cubicBezTo>
                        <a:cubicBezTo>
                          <a:pt x="683" y="1161"/>
                          <a:pt x="683" y="1161"/>
                          <a:pt x="683" y="1161"/>
                        </a:cubicBezTo>
                        <a:cubicBezTo>
                          <a:pt x="683" y="1145"/>
                          <a:pt x="671" y="1132"/>
                          <a:pt x="652" y="1130"/>
                        </a:cubicBezTo>
                        <a:cubicBezTo>
                          <a:pt x="638" y="1128"/>
                          <a:pt x="614" y="1125"/>
                          <a:pt x="599" y="1122"/>
                        </a:cubicBezTo>
                        <a:cubicBezTo>
                          <a:pt x="549" y="1114"/>
                          <a:pt x="521" y="1095"/>
                          <a:pt x="516" y="1039"/>
                        </a:cubicBezTo>
                        <a:cubicBezTo>
                          <a:pt x="515" y="1031"/>
                          <a:pt x="514" y="1003"/>
                          <a:pt x="514" y="1003"/>
                        </a:cubicBezTo>
                        <a:cubicBezTo>
                          <a:pt x="513" y="956"/>
                          <a:pt x="513" y="956"/>
                          <a:pt x="513" y="956"/>
                        </a:cubicBezTo>
                        <a:cubicBezTo>
                          <a:pt x="513" y="696"/>
                          <a:pt x="513" y="696"/>
                          <a:pt x="513" y="696"/>
                        </a:cubicBezTo>
                        <a:cubicBezTo>
                          <a:pt x="1022" y="696"/>
                          <a:pt x="1022" y="696"/>
                          <a:pt x="1022" y="696"/>
                        </a:cubicBezTo>
                        <a:cubicBezTo>
                          <a:pt x="1022" y="956"/>
                          <a:pt x="1022" y="956"/>
                          <a:pt x="1022" y="956"/>
                        </a:cubicBezTo>
                        <a:cubicBezTo>
                          <a:pt x="1021" y="1003"/>
                          <a:pt x="1021" y="1003"/>
                          <a:pt x="1021" y="1003"/>
                        </a:cubicBezTo>
                        <a:cubicBezTo>
                          <a:pt x="1021" y="1003"/>
                          <a:pt x="1020" y="1031"/>
                          <a:pt x="1019" y="1039"/>
                        </a:cubicBezTo>
                        <a:cubicBezTo>
                          <a:pt x="1014" y="1095"/>
                          <a:pt x="986" y="1114"/>
                          <a:pt x="936" y="1122"/>
                        </a:cubicBezTo>
                        <a:cubicBezTo>
                          <a:pt x="921" y="1125"/>
                          <a:pt x="897" y="1128"/>
                          <a:pt x="883" y="1130"/>
                        </a:cubicBezTo>
                        <a:cubicBezTo>
                          <a:pt x="864" y="1132"/>
                          <a:pt x="852" y="1145"/>
                          <a:pt x="852" y="1161"/>
                        </a:cubicBezTo>
                        <a:cubicBezTo>
                          <a:pt x="852" y="1161"/>
                          <a:pt x="852" y="1216"/>
                          <a:pt x="852" y="1218"/>
                        </a:cubicBezTo>
                        <a:close/>
                      </a:path>
                    </a:pathLst>
                  </a:custGeom>
                  <a:solidFill>
                    <a:srgbClr val="00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45" name="Freeform 53"/>
                  <p:cNvSpPr>
                    <a:spLocks/>
                  </p:cNvSpPr>
                  <p:nvPr userDrawn="1"/>
                </p:nvSpPr>
                <p:spPr bwMode="auto">
                  <a:xfrm>
                    <a:off x="7597375" y="4119514"/>
                    <a:ext cx="130961" cy="238111"/>
                  </a:xfrm>
                  <a:custGeom>
                    <a:avLst/>
                    <a:gdLst>
                      <a:gd name="T0" fmla="*/ 0 w 683"/>
                      <a:gd name="T1" fmla="*/ 1218 h 1233"/>
                      <a:gd name="T2" fmla="*/ 0 w 683"/>
                      <a:gd name="T3" fmla="*/ 1223 h 1233"/>
                      <a:gd name="T4" fmla="*/ 11 w 683"/>
                      <a:gd name="T5" fmla="*/ 1233 h 1233"/>
                      <a:gd name="T6" fmla="*/ 16 w 683"/>
                      <a:gd name="T7" fmla="*/ 1233 h 1233"/>
                      <a:gd name="T8" fmla="*/ 668 w 683"/>
                      <a:gd name="T9" fmla="*/ 1233 h 1233"/>
                      <a:gd name="T10" fmla="*/ 673 w 683"/>
                      <a:gd name="T11" fmla="*/ 1233 h 1233"/>
                      <a:gd name="T12" fmla="*/ 683 w 683"/>
                      <a:gd name="T13" fmla="*/ 1223 h 1233"/>
                      <a:gd name="T14" fmla="*/ 683 w 683"/>
                      <a:gd name="T15" fmla="*/ 1218 h 1233"/>
                      <a:gd name="T16" fmla="*/ 683 w 683"/>
                      <a:gd name="T17" fmla="*/ 1161 h 1233"/>
                      <a:gd name="T18" fmla="*/ 652 w 683"/>
                      <a:gd name="T19" fmla="*/ 1130 h 1233"/>
                      <a:gd name="T20" fmla="*/ 599 w 683"/>
                      <a:gd name="T21" fmla="*/ 1122 h 1233"/>
                      <a:gd name="T22" fmla="*/ 516 w 683"/>
                      <a:gd name="T23" fmla="*/ 1039 h 1233"/>
                      <a:gd name="T24" fmla="*/ 514 w 683"/>
                      <a:gd name="T25" fmla="*/ 1003 h 1233"/>
                      <a:gd name="T26" fmla="*/ 513 w 683"/>
                      <a:gd name="T27" fmla="*/ 956 h 1233"/>
                      <a:gd name="T28" fmla="*/ 513 w 683"/>
                      <a:gd name="T29" fmla="*/ 278 h 1233"/>
                      <a:gd name="T30" fmla="*/ 514 w 683"/>
                      <a:gd name="T31" fmla="*/ 230 h 1233"/>
                      <a:gd name="T32" fmla="*/ 516 w 683"/>
                      <a:gd name="T33" fmla="*/ 194 h 1233"/>
                      <a:gd name="T34" fmla="*/ 599 w 683"/>
                      <a:gd name="T35" fmla="*/ 111 h 1233"/>
                      <a:gd name="T36" fmla="*/ 652 w 683"/>
                      <a:gd name="T37" fmla="*/ 104 h 1233"/>
                      <a:gd name="T38" fmla="*/ 683 w 683"/>
                      <a:gd name="T39" fmla="*/ 72 h 1233"/>
                      <a:gd name="T40" fmla="*/ 683 w 683"/>
                      <a:gd name="T41" fmla="*/ 16 h 1233"/>
                      <a:gd name="T42" fmla="*/ 683 w 683"/>
                      <a:gd name="T43" fmla="*/ 11 h 1233"/>
                      <a:gd name="T44" fmla="*/ 673 w 683"/>
                      <a:gd name="T45" fmla="*/ 1 h 1233"/>
                      <a:gd name="T46" fmla="*/ 668 w 683"/>
                      <a:gd name="T47" fmla="*/ 0 h 1233"/>
                      <a:gd name="T48" fmla="*/ 16 w 683"/>
                      <a:gd name="T49" fmla="*/ 0 h 1233"/>
                      <a:gd name="T50" fmla="*/ 11 w 683"/>
                      <a:gd name="T51" fmla="*/ 1 h 1233"/>
                      <a:gd name="T52" fmla="*/ 0 w 683"/>
                      <a:gd name="T53" fmla="*/ 11 h 1233"/>
                      <a:gd name="T54" fmla="*/ 0 w 683"/>
                      <a:gd name="T55" fmla="*/ 16 h 1233"/>
                      <a:gd name="T56" fmla="*/ 0 w 683"/>
                      <a:gd name="T57" fmla="*/ 72 h 1233"/>
                      <a:gd name="T58" fmla="*/ 31 w 683"/>
                      <a:gd name="T59" fmla="*/ 104 h 1233"/>
                      <a:gd name="T60" fmla="*/ 84 w 683"/>
                      <a:gd name="T61" fmla="*/ 111 h 1233"/>
                      <a:gd name="T62" fmla="*/ 168 w 683"/>
                      <a:gd name="T63" fmla="*/ 194 h 1233"/>
                      <a:gd name="T64" fmla="*/ 169 w 683"/>
                      <a:gd name="T65" fmla="*/ 230 h 1233"/>
                      <a:gd name="T66" fmla="*/ 170 w 683"/>
                      <a:gd name="T67" fmla="*/ 278 h 1233"/>
                      <a:gd name="T68" fmla="*/ 170 w 683"/>
                      <a:gd name="T69" fmla="*/ 956 h 1233"/>
                      <a:gd name="T70" fmla="*/ 169 w 683"/>
                      <a:gd name="T71" fmla="*/ 1003 h 1233"/>
                      <a:gd name="T72" fmla="*/ 168 w 683"/>
                      <a:gd name="T73" fmla="*/ 1039 h 1233"/>
                      <a:gd name="T74" fmla="*/ 84 w 683"/>
                      <a:gd name="T75" fmla="*/ 1122 h 1233"/>
                      <a:gd name="T76" fmla="*/ 31 w 683"/>
                      <a:gd name="T77" fmla="*/ 1130 h 1233"/>
                      <a:gd name="T78" fmla="*/ 0 w 683"/>
                      <a:gd name="T79" fmla="*/ 1161 h 1233"/>
                      <a:gd name="T80" fmla="*/ 0 w 683"/>
                      <a:gd name="T81" fmla="*/ 1218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83" h="1233">
                        <a:moveTo>
                          <a:pt x="0" y="1218"/>
                        </a:moveTo>
                        <a:cubicBezTo>
                          <a:pt x="0" y="1219"/>
                          <a:pt x="0" y="1223"/>
                          <a:pt x="0" y="1223"/>
                        </a:cubicBezTo>
                        <a:cubicBezTo>
                          <a:pt x="1" y="1228"/>
                          <a:pt x="5" y="1233"/>
                          <a:pt x="11" y="1233"/>
                        </a:cubicBezTo>
                        <a:cubicBezTo>
                          <a:pt x="11" y="1233"/>
                          <a:pt x="14" y="1233"/>
                          <a:pt x="16" y="1233"/>
                        </a:cubicBezTo>
                        <a:cubicBezTo>
                          <a:pt x="17" y="1233"/>
                          <a:pt x="668" y="1233"/>
                          <a:pt x="668" y="1233"/>
                        </a:cubicBezTo>
                        <a:cubicBezTo>
                          <a:pt x="669" y="1233"/>
                          <a:pt x="673" y="1233"/>
                          <a:pt x="673" y="1233"/>
                        </a:cubicBezTo>
                        <a:cubicBezTo>
                          <a:pt x="678" y="1233"/>
                          <a:pt x="683" y="1228"/>
                          <a:pt x="683" y="1223"/>
                        </a:cubicBezTo>
                        <a:cubicBezTo>
                          <a:pt x="683" y="1223"/>
                          <a:pt x="683" y="1219"/>
                          <a:pt x="683" y="1218"/>
                        </a:cubicBezTo>
                        <a:cubicBezTo>
                          <a:pt x="683" y="1161"/>
                          <a:pt x="683" y="1161"/>
                          <a:pt x="683" y="1161"/>
                        </a:cubicBezTo>
                        <a:cubicBezTo>
                          <a:pt x="683" y="1145"/>
                          <a:pt x="671" y="1132"/>
                          <a:pt x="652" y="1130"/>
                        </a:cubicBezTo>
                        <a:cubicBezTo>
                          <a:pt x="638" y="1128"/>
                          <a:pt x="615" y="1125"/>
                          <a:pt x="599" y="1122"/>
                        </a:cubicBezTo>
                        <a:cubicBezTo>
                          <a:pt x="549" y="1114"/>
                          <a:pt x="521" y="1095"/>
                          <a:pt x="516" y="1039"/>
                        </a:cubicBezTo>
                        <a:cubicBezTo>
                          <a:pt x="515" y="1031"/>
                          <a:pt x="514" y="1003"/>
                          <a:pt x="514" y="1003"/>
                        </a:cubicBezTo>
                        <a:cubicBezTo>
                          <a:pt x="513" y="956"/>
                          <a:pt x="513" y="956"/>
                          <a:pt x="513" y="956"/>
                        </a:cubicBezTo>
                        <a:cubicBezTo>
                          <a:pt x="513" y="278"/>
                          <a:pt x="513" y="278"/>
                          <a:pt x="513" y="278"/>
                        </a:cubicBezTo>
                        <a:cubicBezTo>
                          <a:pt x="514" y="230"/>
                          <a:pt x="514" y="230"/>
                          <a:pt x="514" y="230"/>
                        </a:cubicBezTo>
                        <a:cubicBezTo>
                          <a:pt x="514" y="230"/>
                          <a:pt x="515" y="203"/>
                          <a:pt x="516" y="194"/>
                        </a:cubicBezTo>
                        <a:cubicBezTo>
                          <a:pt x="521" y="138"/>
                          <a:pt x="549" y="119"/>
                          <a:pt x="599" y="111"/>
                        </a:cubicBezTo>
                        <a:cubicBezTo>
                          <a:pt x="615" y="109"/>
                          <a:pt x="638" y="106"/>
                          <a:pt x="652" y="104"/>
                        </a:cubicBezTo>
                        <a:cubicBezTo>
                          <a:pt x="671" y="102"/>
                          <a:pt x="683" y="89"/>
                          <a:pt x="683" y="72"/>
                        </a:cubicBezTo>
                        <a:cubicBezTo>
                          <a:pt x="683" y="16"/>
                          <a:pt x="683" y="16"/>
                          <a:pt x="683" y="16"/>
                        </a:cubicBezTo>
                        <a:cubicBezTo>
                          <a:pt x="683" y="14"/>
                          <a:pt x="683" y="11"/>
                          <a:pt x="683" y="11"/>
                        </a:cubicBezTo>
                        <a:cubicBezTo>
                          <a:pt x="683" y="5"/>
                          <a:pt x="678" y="1"/>
                          <a:pt x="673" y="1"/>
                        </a:cubicBezTo>
                        <a:cubicBezTo>
                          <a:pt x="673" y="1"/>
                          <a:pt x="669" y="0"/>
                          <a:pt x="668" y="0"/>
                        </a:cubicBezTo>
                        <a:cubicBezTo>
                          <a:pt x="668" y="0"/>
                          <a:pt x="17" y="0"/>
                          <a:pt x="16" y="0"/>
                        </a:cubicBezTo>
                        <a:cubicBezTo>
                          <a:pt x="14" y="0"/>
                          <a:pt x="11" y="1"/>
                          <a:pt x="11" y="1"/>
                        </a:cubicBezTo>
                        <a:cubicBezTo>
                          <a:pt x="5" y="1"/>
                          <a:pt x="1" y="5"/>
                          <a:pt x="0" y="11"/>
                        </a:cubicBezTo>
                        <a:cubicBezTo>
                          <a:pt x="0" y="11"/>
                          <a:pt x="0" y="14"/>
                          <a:pt x="0" y="16"/>
                        </a:cubicBezTo>
                        <a:cubicBezTo>
                          <a:pt x="0" y="17"/>
                          <a:pt x="0" y="72"/>
                          <a:pt x="0" y="72"/>
                        </a:cubicBezTo>
                        <a:cubicBezTo>
                          <a:pt x="0" y="89"/>
                          <a:pt x="12" y="102"/>
                          <a:pt x="31" y="104"/>
                        </a:cubicBezTo>
                        <a:cubicBezTo>
                          <a:pt x="45" y="106"/>
                          <a:pt x="69" y="109"/>
                          <a:pt x="84" y="111"/>
                        </a:cubicBezTo>
                        <a:cubicBezTo>
                          <a:pt x="134" y="119"/>
                          <a:pt x="162" y="138"/>
                          <a:pt x="168" y="194"/>
                        </a:cubicBezTo>
                        <a:cubicBezTo>
                          <a:pt x="168" y="203"/>
                          <a:pt x="169" y="230"/>
                          <a:pt x="169" y="230"/>
                        </a:cubicBezTo>
                        <a:cubicBezTo>
                          <a:pt x="170" y="278"/>
                          <a:pt x="170" y="278"/>
                          <a:pt x="170" y="278"/>
                        </a:cubicBezTo>
                        <a:cubicBezTo>
                          <a:pt x="170" y="956"/>
                          <a:pt x="170" y="956"/>
                          <a:pt x="170" y="956"/>
                        </a:cubicBezTo>
                        <a:cubicBezTo>
                          <a:pt x="169" y="1003"/>
                          <a:pt x="169" y="1003"/>
                          <a:pt x="169" y="1003"/>
                        </a:cubicBezTo>
                        <a:cubicBezTo>
                          <a:pt x="169" y="1003"/>
                          <a:pt x="168" y="1031"/>
                          <a:pt x="168" y="1039"/>
                        </a:cubicBezTo>
                        <a:cubicBezTo>
                          <a:pt x="162" y="1095"/>
                          <a:pt x="134" y="1114"/>
                          <a:pt x="84" y="1122"/>
                        </a:cubicBezTo>
                        <a:cubicBezTo>
                          <a:pt x="69" y="1125"/>
                          <a:pt x="45" y="1128"/>
                          <a:pt x="31" y="1130"/>
                        </a:cubicBezTo>
                        <a:cubicBezTo>
                          <a:pt x="12" y="1132"/>
                          <a:pt x="0" y="1145"/>
                          <a:pt x="0" y="1161"/>
                        </a:cubicBezTo>
                        <a:cubicBezTo>
                          <a:pt x="0" y="1161"/>
                          <a:pt x="0" y="1216"/>
                          <a:pt x="0" y="1218"/>
                        </a:cubicBezTo>
                        <a:close/>
                      </a:path>
                    </a:pathLst>
                  </a:custGeom>
                  <a:solidFill>
                    <a:srgbClr val="00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46" name="Freeform 54"/>
                  <p:cNvSpPr>
                    <a:spLocks/>
                  </p:cNvSpPr>
                  <p:nvPr userDrawn="1"/>
                </p:nvSpPr>
                <p:spPr bwMode="auto">
                  <a:xfrm>
                    <a:off x="7826554" y="4189459"/>
                    <a:ext cx="132449" cy="163701"/>
                  </a:xfrm>
                  <a:custGeom>
                    <a:avLst/>
                    <a:gdLst>
                      <a:gd name="T0" fmla="*/ 670 w 686"/>
                      <a:gd name="T1" fmla="*/ 172 h 850"/>
                      <a:gd name="T2" fmla="*/ 434 w 686"/>
                      <a:gd name="T3" fmla="*/ 99 h 850"/>
                      <a:gd name="T4" fmla="*/ 126 w 686"/>
                      <a:gd name="T5" fmla="*/ 423 h 850"/>
                      <a:gd name="T6" fmla="*/ 436 w 686"/>
                      <a:gd name="T7" fmla="*/ 752 h 850"/>
                      <a:gd name="T8" fmla="*/ 569 w 686"/>
                      <a:gd name="T9" fmla="*/ 732 h 850"/>
                      <a:gd name="T10" fmla="*/ 569 w 686"/>
                      <a:gd name="T11" fmla="*/ 483 h 850"/>
                      <a:gd name="T12" fmla="*/ 395 w 686"/>
                      <a:gd name="T13" fmla="*/ 483 h 850"/>
                      <a:gd name="T14" fmla="*/ 395 w 686"/>
                      <a:gd name="T15" fmla="*/ 386 h 850"/>
                      <a:gd name="T16" fmla="*/ 686 w 686"/>
                      <a:gd name="T17" fmla="*/ 386 h 850"/>
                      <a:gd name="T18" fmla="*/ 686 w 686"/>
                      <a:gd name="T19" fmla="*/ 809 h 850"/>
                      <a:gd name="T20" fmla="*/ 435 w 686"/>
                      <a:gd name="T21" fmla="*/ 850 h 850"/>
                      <a:gd name="T22" fmla="*/ 0 w 686"/>
                      <a:gd name="T23" fmla="*/ 423 h 850"/>
                      <a:gd name="T24" fmla="*/ 434 w 686"/>
                      <a:gd name="T25" fmla="*/ 0 h 850"/>
                      <a:gd name="T26" fmla="*/ 670 w 686"/>
                      <a:gd name="T27" fmla="*/ 48 h 850"/>
                      <a:gd name="T28" fmla="*/ 670 w 686"/>
                      <a:gd name="T29" fmla="*/ 172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6" h="850">
                        <a:moveTo>
                          <a:pt x="670" y="172"/>
                        </a:moveTo>
                        <a:cubicBezTo>
                          <a:pt x="612" y="130"/>
                          <a:pt x="540" y="99"/>
                          <a:pt x="434" y="99"/>
                        </a:cubicBezTo>
                        <a:cubicBezTo>
                          <a:pt x="252" y="99"/>
                          <a:pt x="126" y="235"/>
                          <a:pt x="126" y="423"/>
                        </a:cubicBezTo>
                        <a:cubicBezTo>
                          <a:pt x="126" y="618"/>
                          <a:pt x="261" y="752"/>
                          <a:pt x="436" y="752"/>
                        </a:cubicBezTo>
                        <a:cubicBezTo>
                          <a:pt x="507" y="752"/>
                          <a:pt x="536" y="744"/>
                          <a:pt x="569" y="732"/>
                        </a:cubicBezTo>
                        <a:cubicBezTo>
                          <a:pt x="569" y="483"/>
                          <a:pt x="569" y="483"/>
                          <a:pt x="569" y="483"/>
                        </a:cubicBezTo>
                        <a:cubicBezTo>
                          <a:pt x="395" y="483"/>
                          <a:pt x="395" y="483"/>
                          <a:pt x="395" y="483"/>
                        </a:cubicBezTo>
                        <a:cubicBezTo>
                          <a:pt x="395" y="386"/>
                          <a:pt x="395" y="386"/>
                          <a:pt x="395" y="386"/>
                        </a:cubicBezTo>
                        <a:cubicBezTo>
                          <a:pt x="686" y="386"/>
                          <a:pt x="686" y="386"/>
                          <a:pt x="686" y="386"/>
                        </a:cubicBezTo>
                        <a:cubicBezTo>
                          <a:pt x="686" y="809"/>
                          <a:pt x="686" y="809"/>
                          <a:pt x="686" y="809"/>
                        </a:cubicBezTo>
                        <a:cubicBezTo>
                          <a:pt x="622" y="834"/>
                          <a:pt x="546" y="850"/>
                          <a:pt x="435" y="850"/>
                        </a:cubicBezTo>
                        <a:cubicBezTo>
                          <a:pt x="175" y="850"/>
                          <a:pt x="0" y="685"/>
                          <a:pt x="0" y="423"/>
                        </a:cubicBezTo>
                        <a:cubicBezTo>
                          <a:pt x="0" y="169"/>
                          <a:pt x="197" y="0"/>
                          <a:pt x="434" y="0"/>
                        </a:cubicBezTo>
                        <a:cubicBezTo>
                          <a:pt x="526" y="0"/>
                          <a:pt x="601" y="17"/>
                          <a:pt x="670" y="48"/>
                        </a:cubicBezTo>
                        <a:lnTo>
                          <a:pt x="670" y="172"/>
                        </a:lnTo>
                        <a:close/>
                      </a:path>
                    </a:pathLst>
                  </a:custGeom>
                  <a:solidFill>
                    <a:srgbClr val="00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47" name="Freeform 55"/>
                  <p:cNvSpPr>
                    <a:spLocks noEditPoints="1"/>
                  </p:cNvSpPr>
                  <p:nvPr userDrawn="1"/>
                </p:nvSpPr>
                <p:spPr bwMode="auto">
                  <a:xfrm>
                    <a:off x="8128657" y="4189455"/>
                    <a:ext cx="151796" cy="163699"/>
                  </a:xfrm>
                  <a:custGeom>
                    <a:avLst/>
                    <a:gdLst>
                      <a:gd name="T0" fmla="*/ 396 w 791"/>
                      <a:gd name="T1" fmla="*/ 0 h 850"/>
                      <a:gd name="T2" fmla="*/ 0 w 791"/>
                      <a:gd name="T3" fmla="*/ 425 h 850"/>
                      <a:gd name="T4" fmla="*/ 396 w 791"/>
                      <a:gd name="T5" fmla="*/ 850 h 850"/>
                      <a:gd name="T6" fmla="*/ 791 w 791"/>
                      <a:gd name="T7" fmla="*/ 425 h 850"/>
                      <a:gd name="T8" fmla="*/ 396 w 791"/>
                      <a:gd name="T9" fmla="*/ 0 h 850"/>
                      <a:gd name="T10" fmla="*/ 396 w 791"/>
                      <a:gd name="T11" fmla="*/ 752 h 850"/>
                      <a:gd name="T12" fmla="*/ 125 w 791"/>
                      <a:gd name="T13" fmla="*/ 425 h 850"/>
                      <a:gd name="T14" fmla="*/ 396 w 791"/>
                      <a:gd name="T15" fmla="*/ 99 h 850"/>
                      <a:gd name="T16" fmla="*/ 666 w 791"/>
                      <a:gd name="T17" fmla="*/ 425 h 850"/>
                      <a:gd name="T18" fmla="*/ 396 w 791"/>
                      <a:gd name="T19" fmla="*/ 752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1" h="850">
                        <a:moveTo>
                          <a:pt x="396" y="0"/>
                        </a:moveTo>
                        <a:cubicBezTo>
                          <a:pt x="146" y="0"/>
                          <a:pt x="0" y="182"/>
                          <a:pt x="0" y="425"/>
                        </a:cubicBezTo>
                        <a:cubicBezTo>
                          <a:pt x="0" y="669"/>
                          <a:pt x="146" y="850"/>
                          <a:pt x="396" y="850"/>
                        </a:cubicBezTo>
                        <a:cubicBezTo>
                          <a:pt x="645" y="850"/>
                          <a:pt x="791" y="669"/>
                          <a:pt x="791" y="425"/>
                        </a:cubicBezTo>
                        <a:cubicBezTo>
                          <a:pt x="791" y="182"/>
                          <a:pt x="645" y="0"/>
                          <a:pt x="396" y="0"/>
                        </a:cubicBezTo>
                        <a:close/>
                        <a:moveTo>
                          <a:pt x="396" y="752"/>
                        </a:moveTo>
                        <a:cubicBezTo>
                          <a:pt x="214" y="753"/>
                          <a:pt x="125" y="595"/>
                          <a:pt x="125" y="425"/>
                        </a:cubicBezTo>
                        <a:cubicBezTo>
                          <a:pt x="125" y="256"/>
                          <a:pt x="214" y="98"/>
                          <a:pt x="396" y="99"/>
                        </a:cubicBezTo>
                        <a:cubicBezTo>
                          <a:pt x="577" y="98"/>
                          <a:pt x="666" y="256"/>
                          <a:pt x="666" y="425"/>
                        </a:cubicBezTo>
                        <a:cubicBezTo>
                          <a:pt x="666" y="595"/>
                          <a:pt x="577" y="753"/>
                          <a:pt x="396" y="752"/>
                        </a:cubicBezTo>
                        <a:close/>
                      </a:path>
                    </a:pathLst>
                  </a:custGeom>
                  <a:solidFill>
                    <a:srgbClr val="00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48" name="Freeform 56"/>
                  <p:cNvSpPr>
                    <a:spLocks noEditPoints="1"/>
                  </p:cNvSpPr>
                  <p:nvPr userDrawn="1"/>
                </p:nvSpPr>
                <p:spPr bwMode="auto">
                  <a:xfrm>
                    <a:off x="7999183" y="4192433"/>
                    <a:ext cx="113103" cy="159237"/>
                  </a:xfrm>
                  <a:custGeom>
                    <a:avLst/>
                    <a:gdLst>
                      <a:gd name="T0" fmla="*/ 432 w 590"/>
                      <a:gd name="T1" fmla="*/ 505 h 822"/>
                      <a:gd name="T2" fmla="*/ 338 w 590"/>
                      <a:gd name="T3" fmla="*/ 424 h 822"/>
                      <a:gd name="T4" fmla="*/ 338 w 590"/>
                      <a:gd name="T5" fmla="*/ 423 h 822"/>
                      <a:gd name="T6" fmla="*/ 489 w 590"/>
                      <a:gd name="T7" fmla="*/ 343 h 822"/>
                      <a:gd name="T8" fmla="*/ 526 w 590"/>
                      <a:gd name="T9" fmla="*/ 229 h 822"/>
                      <a:gd name="T10" fmla="*/ 230 w 590"/>
                      <a:gd name="T11" fmla="*/ 0 h 822"/>
                      <a:gd name="T12" fmla="*/ 0 w 590"/>
                      <a:gd name="T13" fmla="*/ 0 h 822"/>
                      <a:gd name="T14" fmla="*/ 0 w 590"/>
                      <a:gd name="T15" fmla="*/ 822 h 822"/>
                      <a:gd name="T16" fmla="*/ 118 w 590"/>
                      <a:gd name="T17" fmla="*/ 822 h 822"/>
                      <a:gd name="T18" fmla="*/ 118 w 590"/>
                      <a:gd name="T19" fmla="*/ 468 h 822"/>
                      <a:gd name="T20" fmla="*/ 182 w 590"/>
                      <a:gd name="T21" fmla="*/ 468 h 822"/>
                      <a:gd name="T22" fmla="*/ 320 w 590"/>
                      <a:gd name="T23" fmla="*/ 546 h 822"/>
                      <a:gd name="T24" fmla="*/ 445 w 590"/>
                      <a:gd name="T25" fmla="*/ 822 h 822"/>
                      <a:gd name="T26" fmla="*/ 590 w 590"/>
                      <a:gd name="T27" fmla="*/ 822 h 822"/>
                      <a:gd name="T28" fmla="*/ 432 w 590"/>
                      <a:gd name="T29" fmla="*/ 505 h 822"/>
                      <a:gd name="T30" fmla="*/ 191 w 590"/>
                      <a:gd name="T31" fmla="*/ 365 h 822"/>
                      <a:gd name="T32" fmla="*/ 118 w 590"/>
                      <a:gd name="T33" fmla="*/ 365 h 822"/>
                      <a:gd name="T34" fmla="*/ 118 w 590"/>
                      <a:gd name="T35" fmla="*/ 104 h 822"/>
                      <a:gd name="T36" fmla="*/ 210 w 590"/>
                      <a:gd name="T37" fmla="*/ 104 h 822"/>
                      <a:gd name="T38" fmla="*/ 397 w 590"/>
                      <a:gd name="T39" fmla="*/ 229 h 822"/>
                      <a:gd name="T40" fmla="*/ 191 w 590"/>
                      <a:gd name="T41" fmla="*/ 365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0" h="822">
                        <a:moveTo>
                          <a:pt x="432" y="505"/>
                        </a:moveTo>
                        <a:cubicBezTo>
                          <a:pt x="407" y="456"/>
                          <a:pt x="375" y="433"/>
                          <a:pt x="338" y="424"/>
                        </a:cubicBezTo>
                        <a:cubicBezTo>
                          <a:pt x="338" y="423"/>
                          <a:pt x="338" y="423"/>
                          <a:pt x="338" y="423"/>
                        </a:cubicBezTo>
                        <a:cubicBezTo>
                          <a:pt x="399" y="414"/>
                          <a:pt x="457" y="384"/>
                          <a:pt x="489" y="343"/>
                        </a:cubicBezTo>
                        <a:cubicBezTo>
                          <a:pt x="511" y="314"/>
                          <a:pt x="526" y="276"/>
                          <a:pt x="526" y="229"/>
                        </a:cubicBezTo>
                        <a:cubicBezTo>
                          <a:pt x="526" y="76"/>
                          <a:pt x="424" y="0"/>
                          <a:pt x="230" y="0"/>
                        </a:cubicBezTo>
                        <a:cubicBezTo>
                          <a:pt x="0" y="0"/>
                          <a:pt x="0" y="0"/>
                          <a:pt x="0" y="0"/>
                        </a:cubicBezTo>
                        <a:cubicBezTo>
                          <a:pt x="0" y="822"/>
                          <a:pt x="0" y="822"/>
                          <a:pt x="0" y="822"/>
                        </a:cubicBezTo>
                        <a:cubicBezTo>
                          <a:pt x="118" y="822"/>
                          <a:pt x="118" y="822"/>
                          <a:pt x="118" y="822"/>
                        </a:cubicBezTo>
                        <a:cubicBezTo>
                          <a:pt x="118" y="468"/>
                          <a:pt x="118" y="468"/>
                          <a:pt x="118" y="468"/>
                        </a:cubicBezTo>
                        <a:cubicBezTo>
                          <a:pt x="140" y="468"/>
                          <a:pt x="173" y="468"/>
                          <a:pt x="182" y="468"/>
                        </a:cubicBezTo>
                        <a:cubicBezTo>
                          <a:pt x="244" y="468"/>
                          <a:pt x="284" y="468"/>
                          <a:pt x="320" y="546"/>
                        </a:cubicBezTo>
                        <a:cubicBezTo>
                          <a:pt x="445" y="822"/>
                          <a:pt x="445" y="822"/>
                          <a:pt x="445" y="822"/>
                        </a:cubicBezTo>
                        <a:cubicBezTo>
                          <a:pt x="590" y="822"/>
                          <a:pt x="590" y="822"/>
                          <a:pt x="590" y="822"/>
                        </a:cubicBezTo>
                        <a:lnTo>
                          <a:pt x="432" y="505"/>
                        </a:lnTo>
                        <a:close/>
                        <a:moveTo>
                          <a:pt x="191" y="365"/>
                        </a:moveTo>
                        <a:cubicBezTo>
                          <a:pt x="183" y="365"/>
                          <a:pt x="143" y="365"/>
                          <a:pt x="118" y="365"/>
                        </a:cubicBezTo>
                        <a:cubicBezTo>
                          <a:pt x="118" y="104"/>
                          <a:pt x="118" y="104"/>
                          <a:pt x="118" y="104"/>
                        </a:cubicBezTo>
                        <a:cubicBezTo>
                          <a:pt x="210" y="104"/>
                          <a:pt x="210" y="104"/>
                          <a:pt x="210" y="104"/>
                        </a:cubicBezTo>
                        <a:cubicBezTo>
                          <a:pt x="321" y="104"/>
                          <a:pt x="397" y="132"/>
                          <a:pt x="397" y="229"/>
                        </a:cubicBezTo>
                        <a:cubicBezTo>
                          <a:pt x="397" y="326"/>
                          <a:pt x="302" y="365"/>
                          <a:pt x="191" y="365"/>
                        </a:cubicBezTo>
                        <a:close/>
                      </a:path>
                    </a:pathLst>
                  </a:custGeom>
                  <a:solidFill>
                    <a:srgbClr val="00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49" name="Freeform 57"/>
                  <p:cNvSpPr>
                    <a:spLocks noEditPoints="1"/>
                  </p:cNvSpPr>
                  <p:nvPr userDrawn="1"/>
                </p:nvSpPr>
                <p:spPr bwMode="auto">
                  <a:xfrm>
                    <a:off x="8478405" y="4192435"/>
                    <a:ext cx="99709" cy="159237"/>
                  </a:xfrm>
                  <a:custGeom>
                    <a:avLst/>
                    <a:gdLst>
                      <a:gd name="T0" fmla="*/ 218 w 524"/>
                      <a:gd name="T1" fmla="*/ 0 h 822"/>
                      <a:gd name="T2" fmla="*/ 0 w 524"/>
                      <a:gd name="T3" fmla="*/ 0 h 822"/>
                      <a:gd name="T4" fmla="*/ 0 w 524"/>
                      <a:gd name="T5" fmla="*/ 822 h 822"/>
                      <a:gd name="T6" fmla="*/ 118 w 524"/>
                      <a:gd name="T7" fmla="*/ 822 h 822"/>
                      <a:gd name="T8" fmla="*/ 118 w 524"/>
                      <a:gd name="T9" fmla="*/ 494 h 822"/>
                      <a:gd name="T10" fmla="*/ 218 w 524"/>
                      <a:gd name="T11" fmla="*/ 494 h 822"/>
                      <a:gd name="T12" fmla="*/ 524 w 524"/>
                      <a:gd name="T13" fmla="*/ 242 h 822"/>
                      <a:gd name="T14" fmla="*/ 218 w 524"/>
                      <a:gd name="T15" fmla="*/ 0 h 822"/>
                      <a:gd name="T16" fmla="*/ 205 w 524"/>
                      <a:gd name="T17" fmla="*/ 390 h 822"/>
                      <a:gd name="T18" fmla="*/ 118 w 524"/>
                      <a:gd name="T19" fmla="*/ 390 h 822"/>
                      <a:gd name="T20" fmla="*/ 118 w 524"/>
                      <a:gd name="T21" fmla="*/ 104 h 822"/>
                      <a:gd name="T22" fmla="*/ 205 w 524"/>
                      <a:gd name="T23" fmla="*/ 104 h 822"/>
                      <a:gd name="T24" fmla="*/ 399 w 524"/>
                      <a:gd name="T25" fmla="*/ 242 h 822"/>
                      <a:gd name="T26" fmla="*/ 205 w 524"/>
                      <a:gd name="T27" fmla="*/ 390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4" h="822">
                        <a:moveTo>
                          <a:pt x="218" y="0"/>
                        </a:moveTo>
                        <a:cubicBezTo>
                          <a:pt x="0" y="0"/>
                          <a:pt x="0" y="0"/>
                          <a:pt x="0" y="0"/>
                        </a:cubicBezTo>
                        <a:cubicBezTo>
                          <a:pt x="0" y="822"/>
                          <a:pt x="0" y="822"/>
                          <a:pt x="0" y="822"/>
                        </a:cubicBezTo>
                        <a:cubicBezTo>
                          <a:pt x="118" y="822"/>
                          <a:pt x="118" y="822"/>
                          <a:pt x="118" y="822"/>
                        </a:cubicBezTo>
                        <a:cubicBezTo>
                          <a:pt x="118" y="494"/>
                          <a:pt x="118" y="494"/>
                          <a:pt x="118" y="494"/>
                        </a:cubicBezTo>
                        <a:cubicBezTo>
                          <a:pt x="143" y="494"/>
                          <a:pt x="186" y="494"/>
                          <a:pt x="218" y="494"/>
                        </a:cubicBezTo>
                        <a:cubicBezTo>
                          <a:pt x="409" y="494"/>
                          <a:pt x="524" y="395"/>
                          <a:pt x="524" y="242"/>
                        </a:cubicBezTo>
                        <a:cubicBezTo>
                          <a:pt x="524" y="85"/>
                          <a:pt x="412" y="0"/>
                          <a:pt x="218" y="0"/>
                        </a:cubicBezTo>
                        <a:close/>
                        <a:moveTo>
                          <a:pt x="205" y="390"/>
                        </a:moveTo>
                        <a:cubicBezTo>
                          <a:pt x="174" y="390"/>
                          <a:pt x="139" y="390"/>
                          <a:pt x="118" y="390"/>
                        </a:cubicBezTo>
                        <a:cubicBezTo>
                          <a:pt x="118" y="104"/>
                          <a:pt x="118" y="104"/>
                          <a:pt x="118" y="104"/>
                        </a:cubicBezTo>
                        <a:cubicBezTo>
                          <a:pt x="205" y="104"/>
                          <a:pt x="205" y="104"/>
                          <a:pt x="205" y="104"/>
                        </a:cubicBezTo>
                        <a:cubicBezTo>
                          <a:pt x="325" y="104"/>
                          <a:pt x="399" y="147"/>
                          <a:pt x="399" y="242"/>
                        </a:cubicBezTo>
                        <a:cubicBezTo>
                          <a:pt x="399" y="338"/>
                          <a:pt x="322" y="390"/>
                          <a:pt x="205" y="390"/>
                        </a:cubicBezTo>
                        <a:close/>
                      </a:path>
                    </a:pathLst>
                  </a:custGeom>
                  <a:solidFill>
                    <a:srgbClr val="00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50" name="Freeform 58"/>
                  <p:cNvSpPr>
                    <a:spLocks/>
                  </p:cNvSpPr>
                  <p:nvPr userDrawn="1"/>
                </p:nvSpPr>
                <p:spPr bwMode="auto">
                  <a:xfrm>
                    <a:off x="8313198" y="4192437"/>
                    <a:ext cx="122032" cy="160725"/>
                  </a:xfrm>
                  <a:custGeom>
                    <a:avLst/>
                    <a:gdLst>
                      <a:gd name="T0" fmla="*/ 320 w 639"/>
                      <a:gd name="T1" fmla="*/ 734 h 836"/>
                      <a:gd name="T2" fmla="*/ 518 w 639"/>
                      <a:gd name="T3" fmla="*/ 485 h 836"/>
                      <a:gd name="T4" fmla="*/ 518 w 639"/>
                      <a:gd name="T5" fmla="*/ 0 h 836"/>
                      <a:gd name="T6" fmla="*/ 639 w 639"/>
                      <a:gd name="T7" fmla="*/ 0 h 836"/>
                      <a:gd name="T8" fmla="*/ 639 w 639"/>
                      <a:gd name="T9" fmla="*/ 495 h 836"/>
                      <a:gd name="T10" fmla="*/ 320 w 639"/>
                      <a:gd name="T11" fmla="*/ 836 h 836"/>
                      <a:gd name="T12" fmla="*/ 0 w 639"/>
                      <a:gd name="T13" fmla="*/ 495 h 836"/>
                      <a:gd name="T14" fmla="*/ 0 w 639"/>
                      <a:gd name="T15" fmla="*/ 0 h 836"/>
                      <a:gd name="T16" fmla="*/ 122 w 639"/>
                      <a:gd name="T17" fmla="*/ 0 h 836"/>
                      <a:gd name="T18" fmla="*/ 122 w 639"/>
                      <a:gd name="T19" fmla="*/ 485 h 836"/>
                      <a:gd name="T20" fmla="*/ 320 w 639"/>
                      <a:gd name="T21" fmla="*/ 734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9" h="836">
                        <a:moveTo>
                          <a:pt x="320" y="734"/>
                        </a:moveTo>
                        <a:cubicBezTo>
                          <a:pt x="454" y="734"/>
                          <a:pt x="518" y="651"/>
                          <a:pt x="518" y="485"/>
                        </a:cubicBezTo>
                        <a:cubicBezTo>
                          <a:pt x="518" y="0"/>
                          <a:pt x="518" y="0"/>
                          <a:pt x="518" y="0"/>
                        </a:cubicBezTo>
                        <a:cubicBezTo>
                          <a:pt x="639" y="0"/>
                          <a:pt x="639" y="0"/>
                          <a:pt x="639" y="0"/>
                        </a:cubicBezTo>
                        <a:cubicBezTo>
                          <a:pt x="639" y="495"/>
                          <a:pt x="639" y="495"/>
                          <a:pt x="639" y="495"/>
                        </a:cubicBezTo>
                        <a:cubicBezTo>
                          <a:pt x="639" y="738"/>
                          <a:pt x="510" y="836"/>
                          <a:pt x="320" y="836"/>
                        </a:cubicBezTo>
                        <a:cubicBezTo>
                          <a:pt x="130" y="836"/>
                          <a:pt x="0" y="738"/>
                          <a:pt x="0" y="495"/>
                        </a:cubicBezTo>
                        <a:cubicBezTo>
                          <a:pt x="0" y="0"/>
                          <a:pt x="0" y="0"/>
                          <a:pt x="0" y="0"/>
                        </a:cubicBezTo>
                        <a:cubicBezTo>
                          <a:pt x="122" y="0"/>
                          <a:pt x="122" y="0"/>
                          <a:pt x="122" y="0"/>
                        </a:cubicBezTo>
                        <a:cubicBezTo>
                          <a:pt x="122" y="485"/>
                          <a:pt x="122" y="485"/>
                          <a:pt x="122" y="485"/>
                        </a:cubicBezTo>
                        <a:cubicBezTo>
                          <a:pt x="122" y="651"/>
                          <a:pt x="185" y="734"/>
                          <a:pt x="320" y="734"/>
                        </a:cubicBezTo>
                        <a:close/>
                      </a:path>
                    </a:pathLst>
                  </a:custGeom>
                  <a:solidFill>
                    <a:srgbClr val="00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grpSp>
          </p:grpSp>
          <p:sp>
            <p:nvSpPr>
              <p:cNvPr id="34" name="正方形/長方形 33"/>
              <p:cNvSpPr/>
              <p:nvPr userDrawn="1"/>
            </p:nvSpPr>
            <p:spPr>
              <a:xfrm>
                <a:off x="0" y="0"/>
                <a:ext cx="252000" cy="7380288"/>
              </a:xfrm>
              <a:prstGeom prst="rect">
                <a:avLst/>
              </a:prstGeom>
              <a:solidFill>
                <a:srgbClr val="004EA2"/>
              </a:solidFill>
              <a:ln w="9525">
                <a:noFill/>
                <a:round/>
                <a:headEnd/>
                <a:tailEnd/>
              </a:ln>
            </p:spPr>
            <p:txBody>
              <a:bodyPr vert="horz" wrap="square" lIns="91440" tIns="45720" rIns="91440" bIns="45720" numCol="1" anchor="t" anchorCtr="0" compatLnSpc="1">
                <a:prstTxWarp prst="textNoShape">
                  <a:avLst/>
                </a:prstTxWarp>
              </a:bodyPr>
              <a:lstStyle/>
              <a:p>
                <a:pPr marR="0" lvl="0" indent="0" defTabSz="849660" fontAlgn="auto">
                  <a:lnSpc>
                    <a:spcPct val="100000"/>
                  </a:lnSpc>
                  <a:spcBef>
                    <a:spcPts val="0"/>
                  </a:spcBef>
                  <a:spcAft>
                    <a:spcPts val="0"/>
                  </a:spcAft>
                  <a:buClrTx/>
                  <a:buSzTx/>
                  <a:buFontTx/>
                  <a:buNone/>
                  <a:tabLst/>
                </a:pPr>
                <a:endParaRPr kumimoji="0" lang="ja-JP" altLang="en-US" sz="1673" b="0" i="0" u="none" strike="noStrike" kern="0" cap="none" spc="0" normalizeH="0" baseline="0" dirty="0">
                  <a:ln>
                    <a:noFill/>
                  </a:ln>
                  <a:solidFill>
                    <a:sysClr val="windowText" lastClr="000000"/>
                  </a:solidFill>
                  <a:effectLst/>
                  <a:uLnTx/>
                  <a:uFillTx/>
                  <a:latin typeface="Meiryo UI" panose="020B0604030504040204" pitchFamily="50" charset="-128"/>
                  <a:ea typeface="Meiryo UI" panose="020B0604030504040204" pitchFamily="50" charset="-128"/>
                </a:endParaRPr>
              </a:p>
            </p:txBody>
          </p:sp>
          <p:sp>
            <p:nvSpPr>
              <p:cNvPr id="35" name="正方形/長方形 34"/>
              <p:cNvSpPr/>
              <p:nvPr userDrawn="1"/>
            </p:nvSpPr>
            <p:spPr>
              <a:xfrm>
                <a:off x="9649238" y="0"/>
                <a:ext cx="252000" cy="7380288"/>
              </a:xfrm>
              <a:prstGeom prst="rect">
                <a:avLst/>
              </a:prstGeom>
              <a:solidFill>
                <a:srgbClr val="004EA2"/>
              </a:solidFill>
              <a:ln w="9525">
                <a:noFill/>
                <a:round/>
                <a:headEnd/>
                <a:tailEnd/>
              </a:ln>
            </p:spPr>
            <p:txBody>
              <a:bodyPr vert="horz" wrap="square" lIns="91440" tIns="45720" rIns="91440" bIns="45720" numCol="1" anchor="t" anchorCtr="0" compatLnSpc="1">
                <a:prstTxWarp prst="textNoShape">
                  <a:avLst/>
                </a:prstTxWarp>
              </a:bodyPr>
              <a:lstStyle/>
              <a:p>
                <a:pPr marR="0" lvl="0" indent="0" defTabSz="849660" fontAlgn="auto">
                  <a:lnSpc>
                    <a:spcPct val="100000"/>
                  </a:lnSpc>
                  <a:spcBef>
                    <a:spcPts val="0"/>
                  </a:spcBef>
                  <a:spcAft>
                    <a:spcPts val="0"/>
                  </a:spcAft>
                  <a:buClrTx/>
                  <a:buSzTx/>
                  <a:buFontTx/>
                  <a:buNone/>
                  <a:tabLst/>
                </a:pPr>
                <a:endParaRPr kumimoji="0" lang="ja-JP" altLang="en-US" sz="1673" b="0" i="0" u="none" strike="noStrike" kern="0" cap="none" spc="0" normalizeH="0" baseline="0" dirty="0">
                  <a:ln>
                    <a:noFill/>
                  </a:ln>
                  <a:solidFill>
                    <a:sysClr val="windowText" lastClr="000000"/>
                  </a:solidFill>
                  <a:effectLst/>
                  <a:uLnTx/>
                  <a:uFillTx/>
                  <a:latin typeface="Meiryo UI" panose="020B0604030504040204" pitchFamily="50" charset="-128"/>
                  <a:ea typeface="Meiryo UI" panose="020B0604030504040204" pitchFamily="50" charset="-128"/>
                </a:endParaRPr>
              </a:p>
            </p:txBody>
          </p:sp>
        </p:grpSp>
      </p:grpSp>
      <p:sp>
        <p:nvSpPr>
          <p:cNvPr id="8" name="テキスト プレースホルダー 6"/>
          <p:cNvSpPr>
            <a:spLocks noGrp="1"/>
          </p:cNvSpPr>
          <p:nvPr>
            <p:ph type="body" sz="quarter" idx="13"/>
          </p:nvPr>
        </p:nvSpPr>
        <p:spPr>
          <a:xfrm>
            <a:off x="2460618" y="1153987"/>
            <a:ext cx="8688595" cy="4616938"/>
          </a:xfrm>
          <a:prstGeom prst="rect">
            <a:avLst/>
          </a:prstGeom>
        </p:spPr>
        <p:txBody>
          <a:bodyPr>
            <a:noAutofit/>
          </a:bodyPr>
          <a:lstStyle>
            <a:lvl1pPr marL="247818" indent="-247818" fontAlgn="ctr" hangingPunct="0">
              <a:lnSpc>
                <a:spcPct val="120000"/>
              </a:lnSpc>
              <a:spcBef>
                <a:spcPts val="743"/>
              </a:spcBef>
              <a:spcAft>
                <a:spcPts val="279"/>
              </a:spcAft>
              <a:tabLst>
                <a:tab pos="6080383" algn="r"/>
                <a:tab pos="6416707" algn="r"/>
              </a:tabLst>
              <a:defRPr b="0">
                <a:latin typeface="Meiryo UI" panose="020B0604030504040204" pitchFamily="50" charset="-128"/>
                <a:cs typeface="Arial" pitchFamily="34" charset="0"/>
              </a:defRPr>
            </a:lvl1pPr>
            <a:lvl2pPr marL="616594" indent="-368776" fontAlgn="ctr" hangingPunct="0">
              <a:lnSpc>
                <a:spcPct val="120000"/>
              </a:lnSpc>
              <a:spcBef>
                <a:spcPts val="0"/>
              </a:spcBef>
              <a:spcAft>
                <a:spcPts val="279"/>
              </a:spcAft>
              <a:buNone/>
              <a:tabLst>
                <a:tab pos="6081858" algn="r"/>
                <a:tab pos="6412282" algn="r"/>
              </a:tabLst>
              <a:defRPr b="0">
                <a:latin typeface="Meiryo UI" panose="020B0604030504040204" pitchFamily="50" charset="-128"/>
                <a:cs typeface="Arial" pitchFamily="34" charset="0"/>
              </a:defRPr>
            </a:lvl2pPr>
            <a:lvl3pPr marL="501536" indent="-255194">
              <a:spcBef>
                <a:spcPts val="0"/>
              </a:spcBef>
              <a:spcAft>
                <a:spcPts val="279"/>
              </a:spcAft>
              <a:tabLst>
                <a:tab pos="6081858" algn="r"/>
                <a:tab pos="6412282" algn="r"/>
              </a:tabLst>
              <a:defRPr/>
            </a:lvl3pPr>
            <a:lvl4pPr marL="501536" indent="-255194">
              <a:spcBef>
                <a:spcPts val="0"/>
              </a:spcBef>
              <a:spcAft>
                <a:spcPts val="279"/>
              </a:spcAft>
              <a:tabLst>
                <a:tab pos="6081858" algn="r"/>
                <a:tab pos="6412282" algn="r"/>
              </a:tabLst>
              <a:defRPr sz="1115"/>
            </a:lvl4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p:txBody>
      </p:sp>
      <p:sp>
        <p:nvSpPr>
          <p:cNvPr id="31" name="タイトル プレースホルダ 1"/>
          <p:cNvSpPr>
            <a:spLocks noGrp="1"/>
          </p:cNvSpPr>
          <p:nvPr>
            <p:ph type="title"/>
          </p:nvPr>
        </p:nvSpPr>
        <p:spPr>
          <a:xfrm>
            <a:off x="688785" y="310414"/>
            <a:ext cx="9943809" cy="314595"/>
          </a:xfrm>
          <a:prstGeom prst="rect">
            <a:avLst/>
          </a:prstGeom>
        </p:spPr>
        <p:txBody>
          <a:bodyPr vert="horz" wrap="square" lIns="0" tIns="0" rIns="0" bIns="0" rtlCol="0" anchor="t" anchorCtr="0">
            <a:spAutoFit/>
          </a:bodyPr>
          <a:lstStyle>
            <a:lvl1pPr>
              <a:defRPr/>
            </a:lvl1pPr>
          </a:lstStyle>
          <a:p>
            <a:r>
              <a:rPr kumimoji="1" lang="ja-JP" altLang="en-US" dirty="0"/>
              <a:t>マスター タイトルの書式設定</a:t>
            </a:r>
          </a:p>
        </p:txBody>
      </p:sp>
      <p:sp>
        <p:nvSpPr>
          <p:cNvPr id="21" name="スライド番号プレースホルダ 5"/>
          <p:cNvSpPr>
            <a:spLocks noGrp="1"/>
          </p:cNvSpPr>
          <p:nvPr>
            <p:ph type="sldNum" sz="quarter" idx="4"/>
          </p:nvPr>
        </p:nvSpPr>
        <p:spPr>
          <a:xfrm>
            <a:off x="5831501" y="6607512"/>
            <a:ext cx="530954" cy="200045"/>
          </a:xfrm>
          <a:prstGeom prst="rect">
            <a:avLst/>
          </a:prstGeom>
        </p:spPr>
        <p:txBody>
          <a:bodyPr vert="horz" wrap="square" lIns="98746" tIns="0" rIns="98746" bIns="28800" rtlCol="0" anchor="ctr">
            <a:noAutofit/>
          </a:bodyPr>
          <a:lstStyle>
            <a:lvl1pPr algn="ctr">
              <a:defRPr sz="1022">
                <a:solidFill>
                  <a:srgbClr val="6A6A6A"/>
                </a:solidFill>
                <a:latin typeface="Meiryo UI" panose="020B0604030504040204" pitchFamily="50" charset="-128"/>
                <a:ea typeface="Meiryo UI" panose="020B0604030504040204" pitchFamily="50" charset="-128"/>
                <a:cs typeface="Arial" pitchFamily="34" charset="0"/>
              </a:defRPr>
            </a:lvl1pPr>
          </a:lstStyle>
          <a:p>
            <a:fld id="{E4DD4CA9-FFF4-4929-B1F3-DD754470E6A2}" type="slidenum">
              <a:rPr lang="ja-JP" altLang="en-US" smtClean="0"/>
              <a:pPr/>
              <a:t>‹#›</a:t>
            </a:fld>
            <a:endParaRPr lang="ja-JP" altLang="en-US" dirty="0"/>
          </a:p>
        </p:txBody>
      </p:sp>
    </p:spTree>
    <p:extLst>
      <p:ext uri="{BB962C8B-B14F-4D97-AF65-F5344CB8AC3E}">
        <p14:creationId xmlns:p14="http://schemas.microsoft.com/office/powerpoint/2010/main" val="547150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扉">
    <p:spTree>
      <p:nvGrpSpPr>
        <p:cNvPr id="1" name=""/>
        <p:cNvGrpSpPr/>
        <p:nvPr/>
      </p:nvGrpSpPr>
      <p:grpSpPr>
        <a:xfrm>
          <a:off x="0" y="0"/>
          <a:ext cx="0" cy="0"/>
          <a:chOff x="0" y="0"/>
          <a:chExt cx="0" cy="0"/>
        </a:xfrm>
      </p:grpSpPr>
      <p:grpSp>
        <p:nvGrpSpPr>
          <p:cNvPr id="28" name="グループ化 27"/>
          <p:cNvGrpSpPr/>
          <p:nvPr userDrawn="1"/>
        </p:nvGrpSpPr>
        <p:grpSpPr>
          <a:xfrm>
            <a:off x="0" y="0"/>
            <a:ext cx="12192000" cy="6858000"/>
            <a:chOff x="0" y="0"/>
            <a:chExt cx="9901238" cy="7380288"/>
          </a:xfrm>
        </p:grpSpPr>
        <p:sp>
          <p:nvSpPr>
            <p:cNvPr id="29" name="正方形/長方形 28"/>
            <p:cNvSpPr/>
            <p:nvPr userDrawn="1"/>
          </p:nvSpPr>
          <p:spPr>
            <a:xfrm>
              <a:off x="125999" y="0"/>
              <a:ext cx="9649240" cy="6786488"/>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ctr" hangingPunct="0"/>
              <a:endParaRPr kumimoji="1" lang="ja-JP" altLang="en-US" sz="1301" dirty="0">
                <a:solidFill>
                  <a:schemeClr val="tx1"/>
                </a:solidFill>
                <a:latin typeface="Meiryo UI" panose="020B0604030504040204" pitchFamily="50" charset="-128"/>
                <a:ea typeface="Meiryo UI" panose="020B0604030504040204" pitchFamily="50" charset="-128"/>
              </a:endParaRPr>
            </a:p>
          </p:txBody>
        </p:sp>
        <p:grpSp>
          <p:nvGrpSpPr>
            <p:cNvPr id="30" name="グループ化 29"/>
            <p:cNvGrpSpPr/>
            <p:nvPr userDrawn="1"/>
          </p:nvGrpSpPr>
          <p:grpSpPr>
            <a:xfrm>
              <a:off x="0" y="0"/>
              <a:ext cx="9901238" cy="7380288"/>
              <a:chOff x="0" y="0"/>
              <a:chExt cx="9901238" cy="7380288"/>
            </a:xfrm>
          </p:grpSpPr>
          <p:grpSp>
            <p:nvGrpSpPr>
              <p:cNvPr id="33" name="グループ化 32"/>
              <p:cNvGrpSpPr/>
              <p:nvPr userDrawn="1"/>
            </p:nvGrpSpPr>
            <p:grpSpPr>
              <a:xfrm>
                <a:off x="126000" y="6456406"/>
                <a:ext cx="9649238" cy="252001"/>
                <a:chOff x="126000" y="3572300"/>
                <a:chExt cx="9649238" cy="252001"/>
              </a:xfrm>
            </p:grpSpPr>
            <p:sp>
              <p:nvSpPr>
                <p:cNvPr id="41" name="正方形/長方形 40"/>
                <p:cNvSpPr/>
                <p:nvPr userDrawn="1"/>
              </p:nvSpPr>
              <p:spPr>
                <a:xfrm rot="16200000">
                  <a:off x="3432518" y="265783"/>
                  <a:ext cx="252000" cy="6865036"/>
                </a:xfrm>
                <a:prstGeom prst="rect">
                  <a:avLst/>
                </a:prstGeom>
                <a:solidFill>
                  <a:srgbClr val="B0B8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73" dirty="0">
                    <a:latin typeface="Meiryo UI" panose="020B0604030504040204" pitchFamily="50" charset="-128"/>
                    <a:ea typeface="Meiryo UI" panose="020B0604030504040204" pitchFamily="50" charset="-128"/>
                  </a:endParaRPr>
                </a:p>
              </p:txBody>
            </p:sp>
            <p:sp>
              <p:nvSpPr>
                <p:cNvPr id="42" name="正方形/長方形 41"/>
                <p:cNvSpPr/>
                <p:nvPr userDrawn="1"/>
              </p:nvSpPr>
              <p:spPr>
                <a:xfrm rot="16200000">
                  <a:off x="9178082" y="3227144"/>
                  <a:ext cx="252000" cy="942313"/>
                </a:xfrm>
                <a:prstGeom prst="rect">
                  <a:avLst/>
                </a:prstGeom>
                <a:solidFill>
                  <a:srgbClr val="B0B8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73" dirty="0">
                    <a:latin typeface="Meiryo UI" panose="020B0604030504040204" pitchFamily="50" charset="-128"/>
                    <a:ea typeface="Meiryo UI" panose="020B0604030504040204" pitchFamily="50" charset="-128"/>
                  </a:endParaRPr>
                </a:p>
              </p:txBody>
            </p:sp>
            <p:grpSp>
              <p:nvGrpSpPr>
                <p:cNvPr id="43" name="グループ化 42"/>
                <p:cNvGrpSpPr/>
                <p:nvPr userDrawn="1"/>
              </p:nvGrpSpPr>
              <p:grpSpPr>
                <a:xfrm>
                  <a:off x="7129194" y="3572300"/>
                  <a:ext cx="1565571" cy="252001"/>
                  <a:chOff x="7098825" y="4119513"/>
                  <a:chExt cx="1479289" cy="238112"/>
                </a:xfrm>
              </p:grpSpPr>
              <p:sp>
                <p:nvSpPr>
                  <p:cNvPr id="44" name="Freeform 51"/>
                  <p:cNvSpPr>
                    <a:spLocks/>
                  </p:cNvSpPr>
                  <p:nvPr userDrawn="1"/>
                </p:nvSpPr>
                <p:spPr bwMode="auto">
                  <a:xfrm>
                    <a:off x="7098825" y="4119513"/>
                    <a:ext cx="130961" cy="238111"/>
                  </a:xfrm>
                  <a:custGeom>
                    <a:avLst/>
                    <a:gdLst>
                      <a:gd name="T0" fmla="*/ 683 w 683"/>
                      <a:gd name="T1" fmla="*/ 1218 h 1233"/>
                      <a:gd name="T2" fmla="*/ 683 w 683"/>
                      <a:gd name="T3" fmla="*/ 1223 h 1233"/>
                      <a:gd name="T4" fmla="*/ 673 w 683"/>
                      <a:gd name="T5" fmla="*/ 1233 h 1233"/>
                      <a:gd name="T6" fmla="*/ 668 w 683"/>
                      <a:gd name="T7" fmla="*/ 1233 h 1233"/>
                      <a:gd name="T8" fmla="*/ 16 w 683"/>
                      <a:gd name="T9" fmla="*/ 1233 h 1233"/>
                      <a:gd name="T10" fmla="*/ 11 w 683"/>
                      <a:gd name="T11" fmla="*/ 1233 h 1233"/>
                      <a:gd name="T12" fmla="*/ 0 w 683"/>
                      <a:gd name="T13" fmla="*/ 1223 h 1233"/>
                      <a:gd name="T14" fmla="*/ 0 w 683"/>
                      <a:gd name="T15" fmla="*/ 1218 h 1233"/>
                      <a:gd name="T16" fmla="*/ 0 w 683"/>
                      <a:gd name="T17" fmla="*/ 1161 h 1233"/>
                      <a:gd name="T18" fmla="*/ 31 w 683"/>
                      <a:gd name="T19" fmla="*/ 1130 h 1233"/>
                      <a:gd name="T20" fmla="*/ 84 w 683"/>
                      <a:gd name="T21" fmla="*/ 1122 h 1233"/>
                      <a:gd name="T22" fmla="*/ 167 w 683"/>
                      <a:gd name="T23" fmla="*/ 1039 h 1233"/>
                      <a:gd name="T24" fmla="*/ 169 w 683"/>
                      <a:gd name="T25" fmla="*/ 1003 h 1233"/>
                      <a:gd name="T26" fmla="*/ 170 w 683"/>
                      <a:gd name="T27" fmla="*/ 956 h 1233"/>
                      <a:gd name="T28" fmla="*/ 170 w 683"/>
                      <a:gd name="T29" fmla="*/ 278 h 1233"/>
                      <a:gd name="T30" fmla="*/ 169 w 683"/>
                      <a:gd name="T31" fmla="*/ 230 h 1233"/>
                      <a:gd name="T32" fmla="*/ 167 w 683"/>
                      <a:gd name="T33" fmla="*/ 194 h 1233"/>
                      <a:gd name="T34" fmla="*/ 84 w 683"/>
                      <a:gd name="T35" fmla="*/ 111 h 1233"/>
                      <a:gd name="T36" fmla="*/ 31 w 683"/>
                      <a:gd name="T37" fmla="*/ 104 h 1233"/>
                      <a:gd name="T38" fmla="*/ 0 w 683"/>
                      <a:gd name="T39" fmla="*/ 72 h 1233"/>
                      <a:gd name="T40" fmla="*/ 0 w 683"/>
                      <a:gd name="T41" fmla="*/ 16 h 1233"/>
                      <a:gd name="T42" fmla="*/ 0 w 683"/>
                      <a:gd name="T43" fmla="*/ 11 h 1233"/>
                      <a:gd name="T44" fmla="*/ 11 w 683"/>
                      <a:gd name="T45" fmla="*/ 1 h 1233"/>
                      <a:gd name="T46" fmla="*/ 16 w 683"/>
                      <a:gd name="T47" fmla="*/ 0 h 1233"/>
                      <a:gd name="T48" fmla="*/ 668 w 683"/>
                      <a:gd name="T49" fmla="*/ 0 h 1233"/>
                      <a:gd name="T50" fmla="*/ 673 w 683"/>
                      <a:gd name="T51" fmla="*/ 1 h 1233"/>
                      <a:gd name="T52" fmla="*/ 683 w 683"/>
                      <a:gd name="T53" fmla="*/ 11 h 1233"/>
                      <a:gd name="T54" fmla="*/ 683 w 683"/>
                      <a:gd name="T55" fmla="*/ 16 h 1233"/>
                      <a:gd name="T56" fmla="*/ 683 w 683"/>
                      <a:gd name="T57" fmla="*/ 72 h 1233"/>
                      <a:gd name="T58" fmla="*/ 652 w 683"/>
                      <a:gd name="T59" fmla="*/ 104 h 1233"/>
                      <a:gd name="T60" fmla="*/ 599 w 683"/>
                      <a:gd name="T61" fmla="*/ 111 h 1233"/>
                      <a:gd name="T62" fmla="*/ 516 w 683"/>
                      <a:gd name="T63" fmla="*/ 194 h 1233"/>
                      <a:gd name="T64" fmla="*/ 514 w 683"/>
                      <a:gd name="T65" fmla="*/ 230 h 1233"/>
                      <a:gd name="T66" fmla="*/ 513 w 683"/>
                      <a:gd name="T67" fmla="*/ 278 h 1233"/>
                      <a:gd name="T68" fmla="*/ 513 w 683"/>
                      <a:gd name="T69" fmla="*/ 956 h 1233"/>
                      <a:gd name="T70" fmla="*/ 514 w 683"/>
                      <a:gd name="T71" fmla="*/ 1003 h 1233"/>
                      <a:gd name="T72" fmla="*/ 516 w 683"/>
                      <a:gd name="T73" fmla="*/ 1039 h 1233"/>
                      <a:gd name="T74" fmla="*/ 599 w 683"/>
                      <a:gd name="T75" fmla="*/ 1122 h 1233"/>
                      <a:gd name="T76" fmla="*/ 652 w 683"/>
                      <a:gd name="T77" fmla="*/ 1130 h 1233"/>
                      <a:gd name="T78" fmla="*/ 683 w 683"/>
                      <a:gd name="T79" fmla="*/ 1161 h 1233"/>
                      <a:gd name="T80" fmla="*/ 683 w 683"/>
                      <a:gd name="T81" fmla="*/ 1218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83" h="1233">
                        <a:moveTo>
                          <a:pt x="683" y="1218"/>
                        </a:moveTo>
                        <a:cubicBezTo>
                          <a:pt x="683" y="1219"/>
                          <a:pt x="683" y="1223"/>
                          <a:pt x="683" y="1223"/>
                        </a:cubicBezTo>
                        <a:cubicBezTo>
                          <a:pt x="683" y="1228"/>
                          <a:pt x="678" y="1233"/>
                          <a:pt x="673" y="1233"/>
                        </a:cubicBezTo>
                        <a:cubicBezTo>
                          <a:pt x="673" y="1233"/>
                          <a:pt x="669" y="1233"/>
                          <a:pt x="668" y="1233"/>
                        </a:cubicBezTo>
                        <a:cubicBezTo>
                          <a:pt x="668" y="1233"/>
                          <a:pt x="17" y="1233"/>
                          <a:pt x="16" y="1233"/>
                        </a:cubicBezTo>
                        <a:cubicBezTo>
                          <a:pt x="14" y="1233"/>
                          <a:pt x="11" y="1233"/>
                          <a:pt x="11" y="1233"/>
                        </a:cubicBezTo>
                        <a:cubicBezTo>
                          <a:pt x="5" y="1233"/>
                          <a:pt x="1" y="1228"/>
                          <a:pt x="0" y="1223"/>
                        </a:cubicBezTo>
                        <a:cubicBezTo>
                          <a:pt x="0" y="1223"/>
                          <a:pt x="0" y="1219"/>
                          <a:pt x="0" y="1218"/>
                        </a:cubicBezTo>
                        <a:cubicBezTo>
                          <a:pt x="0" y="1161"/>
                          <a:pt x="0" y="1161"/>
                          <a:pt x="0" y="1161"/>
                        </a:cubicBezTo>
                        <a:cubicBezTo>
                          <a:pt x="0" y="1145"/>
                          <a:pt x="12" y="1132"/>
                          <a:pt x="31" y="1130"/>
                        </a:cubicBezTo>
                        <a:cubicBezTo>
                          <a:pt x="45" y="1128"/>
                          <a:pt x="69" y="1125"/>
                          <a:pt x="84" y="1122"/>
                        </a:cubicBezTo>
                        <a:cubicBezTo>
                          <a:pt x="134" y="1114"/>
                          <a:pt x="162" y="1095"/>
                          <a:pt x="167" y="1039"/>
                        </a:cubicBezTo>
                        <a:cubicBezTo>
                          <a:pt x="168" y="1031"/>
                          <a:pt x="169" y="1003"/>
                          <a:pt x="169" y="1003"/>
                        </a:cubicBezTo>
                        <a:cubicBezTo>
                          <a:pt x="170" y="956"/>
                          <a:pt x="170" y="956"/>
                          <a:pt x="170" y="956"/>
                        </a:cubicBezTo>
                        <a:cubicBezTo>
                          <a:pt x="170" y="278"/>
                          <a:pt x="170" y="278"/>
                          <a:pt x="170" y="278"/>
                        </a:cubicBezTo>
                        <a:cubicBezTo>
                          <a:pt x="169" y="230"/>
                          <a:pt x="169" y="230"/>
                          <a:pt x="169" y="230"/>
                        </a:cubicBezTo>
                        <a:cubicBezTo>
                          <a:pt x="169" y="230"/>
                          <a:pt x="168" y="203"/>
                          <a:pt x="167" y="194"/>
                        </a:cubicBezTo>
                        <a:cubicBezTo>
                          <a:pt x="162" y="138"/>
                          <a:pt x="134" y="119"/>
                          <a:pt x="84" y="111"/>
                        </a:cubicBezTo>
                        <a:cubicBezTo>
                          <a:pt x="69" y="109"/>
                          <a:pt x="45" y="106"/>
                          <a:pt x="31" y="104"/>
                        </a:cubicBezTo>
                        <a:cubicBezTo>
                          <a:pt x="12" y="102"/>
                          <a:pt x="0" y="89"/>
                          <a:pt x="0" y="72"/>
                        </a:cubicBezTo>
                        <a:cubicBezTo>
                          <a:pt x="0" y="72"/>
                          <a:pt x="0" y="17"/>
                          <a:pt x="0" y="16"/>
                        </a:cubicBezTo>
                        <a:cubicBezTo>
                          <a:pt x="0" y="14"/>
                          <a:pt x="0" y="11"/>
                          <a:pt x="0" y="11"/>
                        </a:cubicBezTo>
                        <a:cubicBezTo>
                          <a:pt x="1" y="5"/>
                          <a:pt x="5" y="1"/>
                          <a:pt x="11" y="1"/>
                        </a:cubicBezTo>
                        <a:cubicBezTo>
                          <a:pt x="11" y="1"/>
                          <a:pt x="14" y="0"/>
                          <a:pt x="16" y="0"/>
                        </a:cubicBezTo>
                        <a:cubicBezTo>
                          <a:pt x="17" y="0"/>
                          <a:pt x="668" y="0"/>
                          <a:pt x="668" y="0"/>
                        </a:cubicBezTo>
                        <a:cubicBezTo>
                          <a:pt x="669" y="0"/>
                          <a:pt x="673" y="1"/>
                          <a:pt x="673" y="1"/>
                        </a:cubicBezTo>
                        <a:cubicBezTo>
                          <a:pt x="678" y="1"/>
                          <a:pt x="683" y="5"/>
                          <a:pt x="683" y="11"/>
                        </a:cubicBezTo>
                        <a:cubicBezTo>
                          <a:pt x="683" y="11"/>
                          <a:pt x="683" y="14"/>
                          <a:pt x="683" y="16"/>
                        </a:cubicBezTo>
                        <a:cubicBezTo>
                          <a:pt x="683" y="72"/>
                          <a:pt x="683" y="72"/>
                          <a:pt x="683" y="72"/>
                        </a:cubicBezTo>
                        <a:cubicBezTo>
                          <a:pt x="683" y="89"/>
                          <a:pt x="671" y="102"/>
                          <a:pt x="652" y="104"/>
                        </a:cubicBezTo>
                        <a:cubicBezTo>
                          <a:pt x="638" y="106"/>
                          <a:pt x="614" y="109"/>
                          <a:pt x="599" y="111"/>
                        </a:cubicBezTo>
                        <a:cubicBezTo>
                          <a:pt x="549" y="119"/>
                          <a:pt x="521" y="138"/>
                          <a:pt x="516" y="194"/>
                        </a:cubicBezTo>
                        <a:cubicBezTo>
                          <a:pt x="515" y="203"/>
                          <a:pt x="514" y="230"/>
                          <a:pt x="514" y="230"/>
                        </a:cubicBezTo>
                        <a:cubicBezTo>
                          <a:pt x="513" y="278"/>
                          <a:pt x="513" y="278"/>
                          <a:pt x="513" y="278"/>
                        </a:cubicBezTo>
                        <a:cubicBezTo>
                          <a:pt x="513" y="956"/>
                          <a:pt x="513" y="956"/>
                          <a:pt x="513" y="956"/>
                        </a:cubicBezTo>
                        <a:cubicBezTo>
                          <a:pt x="514" y="1003"/>
                          <a:pt x="514" y="1003"/>
                          <a:pt x="514" y="1003"/>
                        </a:cubicBezTo>
                        <a:cubicBezTo>
                          <a:pt x="514" y="1003"/>
                          <a:pt x="515" y="1031"/>
                          <a:pt x="516" y="1039"/>
                        </a:cubicBezTo>
                        <a:cubicBezTo>
                          <a:pt x="521" y="1095"/>
                          <a:pt x="549" y="1114"/>
                          <a:pt x="599" y="1122"/>
                        </a:cubicBezTo>
                        <a:cubicBezTo>
                          <a:pt x="614" y="1125"/>
                          <a:pt x="638" y="1128"/>
                          <a:pt x="652" y="1130"/>
                        </a:cubicBezTo>
                        <a:cubicBezTo>
                          <a:pt x="671" y="1132"/>
                          <a:pt x="683" y="1145"/>
                          <a:pt x="683" y="1161"/>
                        </a:cubicBezTo>
                        <a:lnTo>
                          <a:pt x="683" y="1218"/>
                        </a:lnTo>
                        <a:close/>
                      </a:path>
                    </a:pathLst>
                  </a:custGeom>
                  <a:solidFill>
                    <a:srgbClr val="00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45" name="Freeform 52"/>
                  <p:cNvSpPr>
                    <a:spLocks/>
                  </p:cNvSpPr>
                  <p:nvPr userDrawn="1"/>
                </p:nvSpPr>
                <p:spPr bwMode="auto">
                  <a:xfrm>
                    <a:off x="7266991" y="4119513"/>
                    <a:ext cx="294663" cy="238111"/>
                  </a:xfrm>
                  <a:custGeom>
                    <a:avLst/>
                    <a:gdLst>
                      <a:gd name="T0" fmla="*/ 852 w 1535"/>
                      <a:gd name="T1" fmla="*/ 1223 h 1233"/>
                      <a:gd name="T2" fmla="*/ 868 w 1535"/>
                      <a:gd name="T3" fmla="*/ 1233 h 1233"/>
                      <a:gd name="T4" fmla="*/ 1524 w 1535"/>
                      <a:gd name="T5" fmla="*/ 1233 h 1233"/>
                      <a:gd name="T6" fmla="*/ 1535 w 1535"/>
                      <a:gd name="T7" fmla="*/ 1218 h 1233"/>
                      <a:gd name="T8" fmla="*/ 1504 w 1535"/>
                      <a:gd name="T9" fmla="*/ 1130 h 1233"/>
                      <a:gd name="T10" fmla="*/ 1368 w 1535"/>
                      <a:gd name="T11" fmla="*/ 1039 h 1233"/>
                      <a:gd name="T12" fmla="*/ 1365 w 1535"/>
                      <a:gd name="T13" fmla="*/ 956 h 1233"/>
                      <a:gd name="T14" fmla="*/ 1366 w 1535"/>
                      <a:gd name="T15" fmla="*/ 230 h 1233"/>
                      <a:gd name="T16" fmla="*/ 1451 w 1535"/>
                      <a:gd name="T17" fmla="*/ 111 h 1233"/>
                      <a:gd name="T18" fmla="*/ 1535 w 1535"/>
                      <a:gd name="T19" fmla="*/ 72 h 1233"/>
                      <a:gd name="T20" fmla="*/ 1535 w 1535"/>
                      <a:gd name="T21" fmla="*/ 11 h 1233"/>
                      <a:gd name="T22" fmla="*/ 1520 w 1535"/>
                      <a:gd name="T23" fmla="*/ 0 h 1233"/>
                      <a:gd name="T24" fmla="*/ 863 w 1535"/>
                      <a:gd name="T25" fmla="*/ 1 h 1233"/>
                      <a:gd name="T26" fmla="*/ 852 w 1535"/>
                      <a:gd name="T27" fmla="*/ 16 h 1233"/>
                      <a:gd name="T28" fmla="*/ 883 w 1535"/>
                      <a:gd name="T29" fmla="*/ 104 h 1233"/>
                      <a:gd name="T30" fmla="*/ 1019 w 1535"/>
                      <a:gd name="T31" fmla="*/ 194 h 1233"/>
                      <a:gd name="T32" fmla="*/ 1022 w 1535"/>
                      <a:gd name="T33" fmla="*/ 278 h 1233"/>
                      <a:gd name="T34" fmla="*/ 513 w 1535"/>
                      <a:gd name="T35" fmla="*/ 512 h 1233"/>
                      <a:gd name="T36" fmla="*/ 514 w 1535"/>
                      <a:gd name="T37" fmla="*/ 230 h 1233"/>
                      <a:gd name="T38" fmla="*/ 599 w 1535"/>
                      <a:gd name="T39" fmla="*/ 111 h 1233"/>
                      <a:gd name="T40" fmla="*/ 683 w 1535"/>
                      <a:gd name="T41" fmla="*/ 72 h 1233"/>
                      <a:gd name="T42" fmla="*/ 683 w 1535"/>
                      <a:gd name="T43" fmla="*/ 11 h 1233"/>
                      <a:gd name="T44" fmla="*/ 668 w 1535"/>
                      <a:gd name="T45" fmla="*/ 0 h 1233"/>
                      <a:gd name="T46" fmla="*/ 11 w 1535"/>
                      <a:gd name="T47" fmla="*/ 1 h 1233"/>
                      <a:gd name="T48" fmla="*/ 0 w 1535"/>
                      <a:gd name="T49" fmla="*/ 16 h 1233"/>
                      <a:gd name="T50" fmla="*/ 31 w 1535"/>
                      <a:gd name="T51" fmla="*/ 104 h 1233"/>
                      <a:gd name="T52" fmla="*/ 167 w 1535"/>
                      <a:gd name="T53" fmla="*/ 194 h 1233"/>
                      <a:gd name="T54" fmla="*/ 170 w 1535"/>
                      <a:gd name="T55" fmla="*/ 278 h 1233"/>
                      <a:gd name="T56" fmla="*/ 169 w 1535"/>
                      <a:gd name="T57" fmla="*/ 1003 h 1233"/>
                      <a:gd name="T58" fmla="*/ 84 w 1535"/>
                      <a:gd name="T59" fmla="*/ 1122 h 1233"/>
                      <a:gd name="T60" fmla="*/ 0 w 1535"/>
                      <a:gd name="T61" fmla="*/ 1161 h 1233"/>
                      <a:gd name="T62" fmla="*/ 0 w 1535"/>
                      <a:gd name="T63" fmla="*/ 1223 h 1233"/>
                      <a:gd name="T64" fmla="*/ 16 w 1535"/>
                      <a:gd name="T65" fmla="*/ 1233 h 1233"/>
                      <a:gd name="T66" fmla="*/ 672 w 1535"/>
                      <a:gd name="T67" fmla="*/ 1233 h 1233"/>
                      <a:gd name="T68" fmla="*/ 683 w 1535"/>
                      <a:gd name="T69" fmla="*/ 1218 h 1233"/>
                      <a:gd name="T70" fmla="*/ 652 w 1535"/>
                      <a:gd name="T71" fmla="*/ 1130 h 1233"/>
                      <a:gd name="T72" fmla="*/ 516 w 1535"/>
                      <a:gd name="T73" fmla="*/ 1039 h 1233"/>
                      <a:gd name="T74" fmla="*/ 513 w 1535"/>
                      <a:gd name="T75" fmla="*/ 956 h 1233"/>
                      <a:gd name="T76" fmla="*/ 1022 w 1535"/>
                      <a:gd name="T77" fmla="*/ 696 h 1233"/>
                      <a:gd name="T78" fmla="*/ 1021 w 1535"/>
                      <a:gd name="T79" fmla="*/ 1003 h 1233"/>
                      <a:gd name="T80" fmla="*/ 936 w 1535"/>
                      <a:gd name="T81" fmla="*/ 1122 h 1233"/>
                      <a:gd name="T82" fmla="*/ 852 w 1535"/>
                      <a:gd name="T83" fmla="*/ 1161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35" h="1233">
                        <a:moveTo>
                          <a:pt x="852" y="1218"/>
                        </a:moveTo>
                        <a:cubicBezTo>
                          <a:pt x="852" y="1219"/>
                          <a:pt x="852" y="1223"/>
                          <a:pt x="852" y="1223"/>
                        </a:cubicBezTo>
                        <a:cubicBezTo>
                          <a:pt x="853" y="1228"/>
                          <a:pt x="857" y="1233"/>
                          <a:pt x="863" y="1233"/>
                        </a:cubicBezTo>
                        <a:cubicBezTo>
                          <a:pt x="863" y="1233"/>
                          <a:pt x="866" y="1233"/>
                          <a:pt x="868" y="1233"/>
                        </a:cubicBezTo>
                        <a:cubicBezTo>
                          <a:pt x="869" y="1233"/>
                          <a:pt x="1520" y="1233"/>
                          <a:pt x="1520" y="1233"/>
                        </a:cubicBezTo>
                        <a:cubicBezTo>
                          <a:pt x="1521" y="1233"/>
                          <a:pt x="1524" y="1233"/>
                          <a:pt x="1524" y="1233"/>
                        </a:cubicBezTo>
                        <a:cubicBezTo>
                          <a:pt x="1530" y="1233"/>
                          <a:pt x="1534" y="1228"/>
                          <a:pt x="1535" y="1223"/>
                        </a:cubicBezTo>
                        <a:cubicBezTo>
                          <a:pt x="1535" y="1223"/>
                          <a:pt x="1535" y="1219"/>
                          <a:pt x="1535" y="1218"/>
                        </a:cubicBezTo>
                        <a:cubicBezTo>
                          <a:pt x="1535" y="1161"/>
                          <a:pt x="1535" y="1161"/>
                          <a:pt x="1535" y="1161"/>
                        </a:cubicBezTo>
                        <a:cubicBezTo>
                          <a:pt x="1535" y="1145"/>
                          <a:pt x="1523" y="1132"/>
                          <a:pt x="1504" y="1130"/>
                        </a:cubicBezTo>
                        <a:cubicBezTo>
                          <a:pt x="1490" y="1128"/>
                          <a:pt x="1466" y="1125"/>
                          <a:pt x="1451" y="1122"/>
                        </a:cubicBezTo>
                        <a:cubicBezTo>
                          <a:pt x="1401" y="1114"/>
                          <a:pt x="1373" y="1095"/>
                          <a:pt x="1368" y="1039"/>
                        </a:cubicBezTo>
                        <a:cubicBezTo>
                          <a:pt x="1367" y="1031"/>
                          <a:pt x="1366" y="1003"/>
                          <a:pt x="1366" y="1003"/>
                        </a:cubicBezTo>
                        <a:cubicBezTo>
                          <a:pt x="1365" y="956"/>
                          <a:pt x="1365" y="956"/>
                          <a:pt x="1365" y="956"/>
                        </a:cubicBezTo>
                        <a:cubicBezTo>
                          <a:pt x="1365" y="278"/>
                          <a:pt x="1365" y="278"/>
                          <a:pt x="1365" y="278"/>
                        </a:cubicBezTo>
                        <a:cubicBezTo>
                          <a:pt x="1366" y="230"/>
                          <a:pt x="1366" y="230"/>
                          <a:pt x="1366" y="230"/>
                        </a:cubicBezTo>
                        <a:cubicBezTo>
                          <a:pt x="1366" y="230"/>
                          <a:pt x="1367" y="203"/>
                          <a:pt x="1368" y="194"/>
                        </a:cubicBezTo>
                        <a:cubicBezTo>
                          <a:pt x="1373" y="138"/>
                          <a:pt x="1401" y="119"/>
                          <a:pt x="1451" y="111"/>
                        </a:cubicBezTo>
                        <a:cubicBezTo>
                          <a:pt x="1466" y="109"/>
                          <a:pt x="1490" y="106"/>
                          <a:pt x="1504" y="104"/>
                        </a:cubicBezTo>
                        <a:cubicBezTo>
                          <a:pt x="1523" y="102"/>
                          <a:pt x="1535" y="89"/>
                          <a:pt x="1535" y="72"/>
                        </a:cubicBezTo>
                        <a:cubicBezTo>
                          <a:pt x="1535" y="16"/>
                          <a:pt x="1535" y="16"/>
                          <a:pt x="1535" y="16"/>
                        </a:cubicBezTo>
                        <a:cubicBezTo>
                          <a:pt x="1535" y="14"/>
                          <a:pt x="1535" y="11"/>
                          <a:pt x="1535" y="11"/>
                        </a:cubicBezTo>
                        <a:cubicBezTo>
                          <a:pt x="1534" y="5"/>
                          <a:pt x="1530" y="1"/>
                          <a:pt x="1524" y="1"/>
                        </a:cubicBezTo>
                        <a:cubicBezTo>
                          <a:pt x="1524" y="1"/>
                          <a:pt x="1521" y="0"/>
                          <a:pt x="1520" y="0"/>
                        </a:cubicBezTo>
                        <a:cubicBezTo>
                          <a:pt x="1520" y="0"/>
                          <a:pt x="869" y="0"/>
                          <a:pt x="868" y="0"/>
                        </a:cubicBezTo>
                        <a:cubicBezTo>
                          <a:pt x="866" y="0"/>
                          <a:pt x="863" y="1"/>
                          <a:pt x="863" y="1"/>
                        </a:cubicBezTo>
                        <a:cubicBezTo>
                          <a:pt x="857" y="1"/>
                          <a:pt x="853" y="5"/>
                          <a:pt x="852" y="11"/>
                        </a:cubicBezTo>
                        <a:cubicBezTo>
                          <a:pt x="852" y="11"/>
                          <a:pt x="852" y="14"/>
                          <a:pt x="852" y="16"/>
                        </a:cubicBezTo>
                        <a:cubicBezTo>
                          <a:pt x="852" y="17"/>
                          <a:pt x="852" y="72"/>
                          <a:pt x="852" y="72"/>
                        </a:cubicBezTo>
                        <a:cubicBezTo>
                          <a:pt x="852" y="89"/>
                          <a:pt x="864" y="102"/>
                          <a:pt x="883" y="104"/>
                        </a:cubicBezTo>
                        <a:cubicBezTo>
                          <a:pt x="897" y="106"/>
                          <a:pt x="921" y="109"/>
                          <a:pt x="936" y="111"/>
                        </a:cubicBezTo>
                        <a:cubicBezTo>
                          <a:pt x="986" y="119"/>
                          <a:pt x="1014" y="138"/>
                          <a:pt x="1019" y="194"/>
                        </a:cubicBezTo>
                        <a:cubicBezTo>
                          <a:pt x="1020" y="203"/>
                          <a:pt x="1021" y="230"/>
                          <a:pt x="1021" y="230"/>
                        </a:cubicBezTo>
                        <a:cubicBezTo>
                          <a:pt x="1022" y="278"/>
                          <a:pt x="1022" y="278"/>
                          <a:pt x="1022" y="278"/>
                        </a:cubicBezTo>
                        <a:cubicBezTo>
                          <a:pt x="1022" y="512"/>
                          <a:pt x="1022" y="512"/>
                          <a:pt x="1022" y="512"/>
                        </a:cubicBezTo>
                        <a:cubicBezTo>
                          <a:pt x="513" y="512"/>
                          <a:pt x="513" y="512"/>
                          <a:pt x="513" y="512"/>
                        </a:cubicBezTo>
                        <a:cubicBezTo>
                          <a:pt x="513" y="278"/>
                          <a:pt x="513" y="278"/>
                          <a:pt x="513" y="278"/>
                        </a:cubicBezTo>
                        <a:cubicBezTo>
                          <a:pt x="514" y="230"/>
                          <a:pt x="514" y="230"/>
                          <a:pt x="514" y="230"/>
                        </a:cubicBezTo>
                        <a:cubicBezTo>
                          <a:pt x="514" y="230"/>
                          <a:pt x="515" y="203"/>
                          <a:pt x="516" y="194"/>
                        </a:cubicBezTo>
                        <a:cubicBezTo>
                          <a:pt x="521" y="138"/>
                          <a:pt x="549" y="119"/>
                          <a:pt x="599" y="111"/>
                        </a:cubicBezTo>
                        <a:cubicBezTo>
                          <a:pt x="614" y="109"/>
                          <a:pt x="638" y="106"/>
                          <a:pt x="652" y="104"/>
                        </a:cubicBezTo>
                        <a:cubicBezTo>
                          <a:pt x="671" y="102"/>
                          <a:pt x="683" y="89"/>
                          <a:pt x="683" y="72"/>
                        </a:cubicBezTo>
                        <a:cubicBezTo>
                          <a:pt x="683" y="16"/>
                          <a:pt x="683" y="16"/>
                          <a:pt x="683" y="16"/>
                        </a:cubicBezTo>
                        <a:cubicBezTo>
                          <a:pt x="683" y="14"/>
                          <a:pt x="683" y="11"/>
                          <a:pt x="683" y="11"/>
                        </a:cubicBezTo>
                        <a:cubicBezTo>
                          <a:pt x="682" y="5"/>
                          <a:pt x="678" y="1"/>
                          <a:pt x="672" y="1"/>
                        </a:cubicBezTo>
                        <a:cubicBezTo>
                          <a:pt x="672" y="1"/>
                          <a:pt x="669" y="0"/>
                          <a:pt x="668" y="0"/>
                        </a:cubicBezTo>
                        <a:cubicBezTo>
                          <a:pt x="668" y="0"/>
                          <a:pt x="17" y="0"/>
                          <a:pt x="16" y="0"/>
                        </a:cubicBezTo>
                        <a:cubicBezTo>
                          <a:pt x="14" y="0"/>
                          <a:pt x="11" y="1"/>
                          <a:pt x="11" y="1"/>
                        </a:cubicBezTo>
                        <a:cubicBezTo>
                          <a:pt x="5" y="1"/>
                          <a:pt x="1" y="5"/>
                          <a:pt x="0" y="11"/>
                        </a:cubicBezTo>
                        <a:cubicBezTo>
                          <a:pt x="0" y="11"/>
                          <a:pt x="0" y="14"/>
                          <a:pt x="0" y="16"/>
                        </a:cubicBezTo>
                        <a:cubicBezTo>
                          <a:pt x="0" y="17"/>
                          <a:pt x="0" y="72"/>
                          <a:pt x="0" y="72"/>
                        </a:cubicBezTo>
                        <a:cubicBezTo>
                          <a:pt x="0" y="89"/>
                          <a:pt x="12" y="102"/>
                          <a:pt x="31" y="104"/>
                        </a:cubicBezTo>
                        <a:cubicBezTo>
                          <a:pt x="45" y="106"/>
                          <a:pt x="69" y="109"/>
                          <a:pt x="84" y="111"/>
                        </a:cubicBezTo>
                        <a:cubicBezTo>
                          <a:pt x="134" y="119"/>
                          <a:pt x="162" y="138"/>
                          <a:pt x="167" y="194"/>
                        </a:cubicBezTo>
                        <a:cubicBezTo>
                          <a:pt x="168" y="203"/>
                          <a:pt x="169" y="230"/>
                          <a:pt x="169" y="230"/>
                        </a:cubicBezTo>
                        <a:cubicBezTo>
                          <a:pt x="170" y="278"/>
                          <a:pt x="170" y="278"/>
                          <a:pt x="170" y="278"/>
                        </a:cubicBezTo>
                        <a:cubicBezTo>
                          <a:pt x="170" y="956"/>
                          <a:pt x="170" y="956"/>
                          <a:pt x="170" y="956"/>
                        </a:cubicBezTo>
                        <a:cubicBezTo>
                          <a:pt x="169" y="1003"/>
                          <a:pt x="169" y="1003"/>
                          <a:pt x="169" y="1003"/>
                        </a:cubicBezTo>
                        <a:cubicBezTo>
                          <a:pt x="169" y="1003"/>
                          <a:pt x="168" y="1031"/>
                          <a:pt x="167" y="1039"/>
                        </a:cubicBezTo>
                        <a:cubicBezTo>
                          <a:pt x="162" y="1095"/>
                          <a:pt x="134" y="1114"/>
                          <a:pt x="84" y="1122"/>
                        </a:cubicBezTo>
                        <a:cubicBezTo>
                          <a:pt x="69" y="1125"/>
                          <a:pt x="45" y="1128"/>
                          <a:pt x="31" y="1130"/>
                        </a:cubicBezTo>
                        <a:cubicBezTo>
                          <a:pt x="12" y="1132"/>
                          <a:pt x="0" y="1145"/>
                          <a:pt x="0" y="1161"/>
                        </a:cubicBezTo>
                        <a:cubicBezTo>
                          <a:pt x="0" y="1161"/>
                          <a:pt x="0" y="1216"/>
                          <a:pt x="0" y="1218"/>
                        </a:cubicBezTo>
                        <a:cubicBezTo>
                          <a:pt x="0" y="1219"/>
                          <a:pt x="0" y="1223"/>
                          <a:pt x="0" y="1223"/>
                        </a:cubicBezTo>
                        <a:cubicBezTo>
                          <a:pt x="1" y="1228"/>
                          <a:pt x="5" y="1233"/>
                          <a:pt x="11" y="1233"/>
                        </a:cubicBezTo>
                        <a:cubicBezTo>
                          <a:pt x="11" y="1233"/>
                          <a:pt x="14" y="1233"/>
                          <a:pt x="16" y="1233"/>
                        </a:cubicBezTo>
                        <a:cubicBezTo>
                          <a:pt x="17" y="1233"/>
                          <a:pt x="668" y="1233"/>
                          <a:pt x="668" y="1233"/>
                        </a:cubicBezTo>
                        <a:cubicBezTo>
                          <a:pt x="669" y="1233"/>
                          <a:pt x="672" y="1233"/>
                          <a:pt x="672" y="1233"/>
                        </a:cubicBezTo>
                        <a:cubicBezTo>
                          <a:pt x="678" y="1233"/>
                          <a:pt x="682" y="1228"/>
                          <a:pt x="683" y="1223"/>
                        </a:cubicBezTo>
                        <a:cubicBezTo>
                          <a:pt x="683" y="1223"/>
                          <a:pt x="683" y="1219"/>
                          <a:pt x="683" y="1218"/>
                        </a:cubicBezTo>
                        <a:cubicBezTo>
                          <a:pt x="683" y="1161"/>
                          <a:pt x="683" y="1161"/>
                          <a:pt x="683" y="1161"/>
                        </a:cubicBezTo>
                        <a:cubicBezTo>
                          <a:pt x="683" y="1145"/>
                          <a:pt x="671" y="1132"/>
                          <a:pt x="652" y="1130"/>
                        </a:cubicBezTo>
                        <a:cubicBezTo>
                          <a:pt x="638" y="1128"/>
                          <a:pt x="614" y="1125"/>
                          <a:pt x="599" y="1122"/>
                        </a:cubicBezTo>
                        <a:cubicBezTo>
                          <a:pt x="549" y="1114"/>
                          <a:pt x="521" y="1095"/>
                          <a:pt x="516" y="1039"/>
                        </a:cubicBezTo>
                        <a:cubicBezTo>
                          <a:pt x="515" y="1031"/>
                          <a:pt x="514" y="1003"/>
                          <a:pt x="514" y="1003"/>
                        </a:cubicBezTo>
                        <a:cubicBezTo>
                          <a:pt x="513" y="956"/>
                          <a:pt x="513" y="956"/>
                          <a:pt x="513" y="956"/>
                        </a:cubicBezTo>
                        <a:cubicBezTo>
                          <a:pt x="513" y="696"/>
                          <a:pt x="513" y="696"/>
                          <a:pt x="513" y="696"/>
                        </a:cubicBezTo>
                        <a:cubicBezTo>
                          <a:pt x="1022" y="696"/>
                          <a:pt x="1022" y="696"/>
                          <a:pt x="1022" y="696"/>
                        </a:cubicBezTo>
                        <a:cubicBezTo>
                          <a:pt x="1022" y="956"/>
                          <a:pt x="1022" y="956"/>
                          <a:pt x="1022" y="956"/>
                        </a:cubicBezTo>
                        <a:cubicBezTo>
                          <a:pt x="1021" y="1003"/>
                          <a:pt x="1021" y="1003"/>
                          <a:pt x="1021" y="1003"/>
                        </a:cubicBezTo>
                        <a:cubicBezTo>
                          <a:pt x="1021" y="1003"/>
                          <a:pt x="1020" y="1031"/>
                          <a:pt x="1019" y="1039"/>
                        </a:cubicBezTo>
                        <a:cubicBezTo>
                          <a:pt x="1014" y="1095"/>
                          <a:pt x="986" y="1114"/>
                          <a:pt x="936" y="1122"/>
                        </a:cubicBezTo>
                        <a:cubicBezTo>
                          <a:pt x="921" y="1125"/>
                          <a:pt x="897" y="1128"/>
                          <a:pt x="883" y="1130"/>
                        </a:cubicBezTo>
                        <a:cubicBezTo>
                          <a:pt x="864" y="1132"/>
                          <a:pt x="852" y="1145"/>
                          <a:pt x="852" y="1161"/>
                        </a:cubicBezTo>
                        <a:cubicBezTo>
                          <a:pt x="852" y="1161"/>
                          <a:pt x="852" y="1216"/>
                          <a:pt x="852" y="1218"/>
                        </a:cubicBezTo>
                        <a:close/>
                      </a:path>
                    </a:pathLst>
                  </a:custGeom>
                  <a:solidFill>
                    <a:srgbClr val="00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46" name="Freeform 53"/>
                  <p:cNvSpPr>
                    <a:spLocks/>
                  </p:cNvSpPr>
                  <p:nvPr userDrawn="1"/>
                </p:nvSpPr>
                <p:spPr bwMode="auto">
                  <a:xfrm>
                    <a:off x="7597375" y="4119514"/>
                    <a:ext cx="130961" cy="238111"/>
                  </a:xfrm>
                  <a:custGeom>
                    <a:avLst/>
                    <a:gdLst>
                      <a:gd name="T0" fmla="*/ 0 w 683"/>
                      <a:gd name="T1" fmla="*/ 1218 h 1233"/>
                      <a:gd name="T2" fmla="*/ 0 w 683"/>
                      <a:gd name="T3" fmla="*/ 1223 h 1233"/>
                      <a:gd name="T4" fmla="*/ 11 w 683"/>
                      <a:gd name="T5" fmla="*/ 1233 h 1233"/>
                      <a:gd name="T6" fmla="*/ 16 w 683"/>
                      <a:gd name="T7" fmla="*/ 1233 h 1233"/>
                      <a:gd name="T8" fmla="*/ 668 w 683"/>
                      <a:gd name="T9" fmla="*/ 1233 h 1233"/>
                      <a:gd name="T10" fmla="*/ 673 w 683"/>
                      <a:gd name="T11" fmla="*/ 1233 h 1233"/>
                      <a:gd name="T12" fmla="*/ 683 w 683"/>
                      <a:gd name="T13" fmla="*/ 1223 h 1233"/>
                      <a:gd name="T14" fmla="*/ 683 w 683"/>
                      <a:gd name="T15" fmla="*/ 1218 h 1233"/>
                      <a:gd name="T16" fmla="*/ 683 w 683"/>
                      <a:gd name="T17" fmla="*/ 1161 h 1233"/>
                      <a:gd name="T18" fmla="*/ 652 w 683"/>
                      <a:gd name="T19" fmla="*/ 1130 h 1233"/>
                      <a:gd name="T20" fmla="*/ 599 w 683"/>
                      <a:gd name="T21" fmla="*/ 1122 h 1233"/>
                      <a:gd name="T22" fmla="*/ 516 w 683"/>
                      <a:gd name="T23" fmla="*/ 1039 h 1233"/>
                      <a:gd name="T24" fmla="*/ 514 w 683"/>
                      <a:gd name="T25" fmla="*/ 1003 h 1233"/>
                      <a:gd name="T26" fmla="*/ 513 w 683"/>
                      <a:gd name="T27" fmla="*/ 956 h 1233"/>
                      <a:gd name="T28" fmla="*/ 513 w 683"/>
                      <a:gd name="T29" fmla="*/ 278 h 1233"/>
                      <a:gd name="T30" fmla="*/ 514 w 683"/>
                      <a:gd name="T31" fmla="*/ 230 h 1233"/>
                      <a:gd name="T32" fmla="*/ 516 w 683"/>
                      <a:gd name="T33" fmla="*/ 194 h 1233"/>
                      <a:gd name="T34" fmla="*/ 599 w 683"/>
                      <a:gd name="T35" fmla="*/ 111 h 1233"/>
                      <a:gd name="T36" fmla="*/ 652 w 683"/>
                      <a:gd name="T37" fmla="*/ 104 h 1233"/>
                      <a:gd name="T38" fmla="*/ 683 w 683"/>
                      <a:gd name="T39" fmla="*/ 72 h 1233"/>
                      <a:gd name="T40" fmla="*/ 683 w 683"/>
                      <a:gd name="T41" fmla="*/ 16 h 1233"/>
                      <a:gd name="T42" fmla="*/ 683 w 683"/>
                      <a:gd name="T43" fmla="*/ 11 h 1233"/>
                      <a:gd name="T44" fmla="*/ 673 w 683"/>
                      <a:gd name="T45" fmla="*/ 1 h 1233"/>
                      <a:gd name="T46" fmla="*/ 668 w 683"/>
                      <a:gd name="T47" fmla="*/ 0 h 1233"/>
                      <a:gd name="T48" fmla="*/ 16 w 683"/>
                      <a:gd name="T49" fmla="*/ 0 h 1233"/>
                      <a:gd name="T50" fmla="*/ 11 w 683"/>
                      <a:gd name="T51" fmla="*/ 1 h 1233"/>
                      <a:gd name="T52" fmla="*/ 0 w 683"/>
                      <a:gd name="T53" fmla="*/ 11 h 1233"/>
                      <a:gd name="T54" fmla="*/ 0 w 683"/>
                      <a:gd name="T55" fmla="*/ 16 h 1233"/>
                      <a:gd name="T56" fmla="*/ 0 w 683"/>
                      <a:gd name="T57" fmla="*/ 72 h 1233"/>
                      <a:gd name="T58" fmla="*/ 31 w 683"/>
                      <a:gd name="T59" fmla="*/ 104 h 1233"/>
                      <a:gd name="T60" fmla="*/ 84 w 683"/>
                      <a:gd name="T61" fmla="*/ 111 h 1233"/>
                      <a:gd name="T62" fmla="*/ 168 w 683"/>
                      <a:gd name="T63" fmla="*/ 194 h 1233"/>
                      <a:gd name="T64" fmla="*/ 169 w 683"/>
                      <a:gd name="T65" fmla="*/ 230 h 1233"/>
                      <a:gd name="T66" fmla="*/ 170 w 683"/>
                      <a:gd name="T67" fmla="*/ 278 h 1233"/>
                      <a:gd name="T68" fmla="*/ 170 w 683"/>
                      <a:gd name="T69" fmla="*/ 956 h 1233"/>
                      <a:gd name="T70" fmla="*/ 169 w 683"/>
                      <a:gd name="T71" fmla="*/ 1003 h 1233"/>
                      <a:gd name="T72" fmla="*/ 168 w 683"/>
                      <a:gd name="T73" fmla="*/ 1039 h 1233"/>
                      <a:gd name="T74" fmla="*/ 84 w 683"/>
                      <a:gd name="T75" fmla="*/ 1122 h 1233"/>
                      <a:gd name="T76" fmla="*/ 31 w 683"/>
                      <a:gd name="T77" fmla="*/ 1130 h 1233"/>
                      <a:gd name="T78" fmla="*/ 0 w 683"/>
                      <a:gd name="T79" fmla="*/ 1161 h 1233"/>
                      <a:gd name="T80" fmla="*/ 0 w 683"/>
                      <a:gd name="T81" fmla="*/ 1218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83" h="1233">
                        <a:moveTo>
                          <a:pt x="0" y="1218"/>
                        </a:moveTo>
                        <a:cubicBezTo>
                          <a:pt x="0" y="1219"/>
                          <a:pt x="0" y="1223"/>
                          <a:pt x="0" y="1223"/>
                        </a:cubicBezTo>
                        <a:cubicBezTo>
                          <a:pt x="1" y="1228"/>
                          <a:pt x="5" y="1233"/>
                          <a:pt x="11" y="1233"/>
                        </a:cubicBezTo>
                        <a:cubicBezTo>
                          <a:pt x="11" y="1233"/>
                          <a:pt x="14" y="1233"/>
                          <a:pt x="16" y="1233"/>
                        </a:cubicBezTo>
                        <a:cubicBezTo>
                          <a:pt x="17" y="1233"/>
                          <a:pt x="668" y="1233"/>
                          <a:pt x="668" y="1233"/>
                        </a:cubicBezTo>
                        <a:cubicBezTo>
                          <a:pt x="669" y="1233"/>
                          <a:pt x="673" y="1233"/>
                          <a:pt x="673" y="1233"/>
                        </a:cubicBezTo>
                        <a:cubicBezTo>
                          <a:pt x="678" y="1233"/>
                          <a:pt x="683" y="1228"/>
                          <a:pt x="683" y="1223"/>
                        </a:cubicBezTo>
                        <a:cubicBezTo>
                          <a:pt x="683" y="1223"/>
                          <a:pt x="683" y="1219"/>
                          <a:pt x="683" y="1218"/>
                        </a:cubicBezTo>
                        <a:cubicBezTo>
                          <a:pt x="683" y="1161"/>
                          <a:pt x="683" y="1161"/>
                          <a:pt x="683" y="1161"/>
                        </a:cubicBezTo>
                        <a:cubicBezTo>
                          <a:pt x="683" y="1145"/>
                          <a:pt x="671" y="1132"/>
                          <a:pt x="652" y="1130"/>
                        </a:cubicBezTo>
                        <a:cubicBezTo>
                          <a:pt x="638" y="1128"/>
                          <a:pt x="615" y="1125"/>
                          <a:pt x="599" y="1122"/>
                        </a:cubicBezTo>
                        <a:cubicBezTo>
                          <a:pt x="549" y="1114"/>
                          <a:pt x="521" y="1095"/>
                          <a:pt x="516" y="1039"/>
                        </a:cubicBezTo>
                        <a:cubicBezTo>
                          <a:pt x="515" y="1031"/>
                          <a:pt x="514" y="1003"/>
                          <a:pt x="514" y="1003"/>
                        </a:cubicBezTo>
                        <a:cubicBezTo>
                          <a:pt x="513" y="956"/>
                          <a:pt x="513" y="956"/>
                          <a:pt x="513" y="956"/>
                        </a:cubicBezTo>
                        <a:cubicBezTo>
                          <a:pt x="513" y="278"/>
                          <a:pt x="513" y="278"/>
                          <a:pt x="513" y="278"/>
                        </a:cubicBezTo>
                        <a:cubicBezTo>
                          <a:pt x="514" y="230"/>
                          <a:pt x="514" y="230"/>
                          <a:pt x="514" y="230"/>
                        </a:cubicBezTo>
                        <a:cubicBezTo>
                          <a:pt x="514" y="230"/>
                          <a:pt x="515" y="203"/>
                          <a:pt x="516" y="194"/>
                        </a:cubicBezTo>
                        <a:cubicBezTo>
                          <a:pt x="521" y="138"/>
                          <a:pt x="549" y="119"/>
                          <a:pt x="599" y="111"/>
                        </a:cubicBezTo>
                        <a:cubicBezTo>
                          <a:pt x="615" y="109"/>
                          <a:pt x="638" y="106"/>
                          <a:pt x="652" y="104"/>
                        </a:cubicBezTo>
                        <a:cubicBezTo>
                          <a:pt x="671" y="102"/>
                          <a:pt x="683" y="89"/>
                          <a:pt x="683" y="72"/>
                        </a:cubicBezTo>
                        <a:cubicBezTo>
                          <a:pt x="683" y="16"/>
                          <a:pt x="683" y="16"/>
                          <a:pt x="683" y="16"/>
                        </a:cubicBezTo>
                        <a:cubicBezTo>
                          <a:pt x="683" y="14"/>
                          <a:pt x="683" y="11"/>
                          <a:pt x="683" y="11"/>
                        </a:cubicBezTo>
                        <a:cubicBezTo>
                          <a:pt x="683" y="5"/>
                          <a:pt x="678" y="1"/>
                          <a:pt x="673" y="1"/>
                        </a:cubicBezTo>
                        <a:cubicBezTo>
                          <a:pt x="673" y="1"/>
                          <a:pt x="669" y="0"/>
                          <a:pt x="668" y="0"/>
                        </a:cubicBezTo>
                        <a:cubicBezTo>
                          <a:pt x="668" y="0"/>
                          <a:pt x="17" y="0"/>
                          <a:pt x="16" y="0"/>
                        </a:cubicBezTo>
                        <a:cubicBezTo>
                          <a:pt x="14" y="0"/>
                          <a:pt x="11" y="1"/>
                          <a:pt x="11" y="1"/>
                        </a:cubicBezTo>
                        <a:cubicBezTo>
                          <a:pt x="5" y="1"/>
                          <a:pt x="1" y="5"/>
                          <a:pt x="0" y="11"/>
                        </a:cubicBezTo>
                        <a:cubicBezTo>
                          <a:pt x="0" y="11"/>
                          <a:pt x="0" y="14"/>
                          <a:pt x="0" y="16"/>
                        </a:cubicBezTo>
                        <a:cubicBezTo>
                          <a:pt x="0" y="17"/>
                          <a:pt x="0" y="72"/>
                          <a:pt x="0" y="72"/>
                        </a:cubicBezTo>
                        <a:cubicBezTo>
                          <a:pt x="0" y="89"/>
                          <a:pt x="12" y="102"/>
                          <a:pt x="31" y="104"/>
                        </a:cubicBezTo>
                        <a:cubicBezTo>
                          <a:pt x="45" y="106"/>
                          <a:pt x="69" y="109"/>
                          <a:pt x="84" y="111"/>
                        </a:cubicBezTo>
                        <a:cubicBezTo>
                          <a:pt x="134" y="119"/>
                          <a:pt x="162" y="138"/>
                          <a:pt x="168" y="194"/>
                        </a:cubicBezTo>
                        <a:cubicBezTo>
                          <a:pt x="168" y="203"/>
                          <a:pt x="169" y="230"/>
                          <a:pt x="169" y="230"/>
                        </a:cubicBezTo>
                        <a:cubicBezTo>
                          <a:pt x="170" y="278"/>
                          <a:pt x="170" y="278"/>
                          <a:pt x="170" y="278"/>
                        </a:cubicBezTo>
                        <a:cubicBezTo>
                          <a:pt x="170" y="956"/>
                          <a:pt x="170" y="956"/>
                          <a:pt x="170" y="956"/>
                        </a:cubicBezTo>
                        <a:cubicBezTo>
                          <a:pt x="169" y="1003"/>
                          <a:pt x="169" y="1003"/>
                          <a:pt x="169" y="1003"/>
                        </a:cubicBezTo>
                        <a:cubicBezTo>
                          <a:pt x="169" y="1003"/>
                          <a:pt x="168" y="1031"/>
                          <a:pt x="168" y="1039"/>
                        </a:cubicBezTo>
                        <a:cubicBezTo>
                          <a:pt x="162" y="1095"/>
                          <a:pt x="134" y="1114"/>
                          <a:pt x="84" y="1122"/>
                        </a:cubicBezTo>
                        <a:cubicBezTo>
                          <a:pt x="69" y="1125"/>
                          <a:pt x="45" y="1128"/>
                          <a:pt x="31" y="1130"/>
                        </a:cubicBezTo>
                        <a:cubicBezTo>
                          <a:pt x="12" y="1132"/>
                          <a:pt x="0" y="1145"/>
                          <a:pt x="0" y="1161"/>
                        </a:cubicBezTo>
                        <a:cubicBezTo>
                          <a:pt x="0" y="1161"/>
                          <a:pt x="0" y="1216"/>
                          <a:pt x="0" y="1218"/>
                        </a:cubicBezTo>
                        <a:close/>
                      </a:path>
                    </a:pathLst>
                  </a:custGeom>
                  <a:solidFill>
                    <a:srgbClr val="00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47" name="Freeform 54"/>
                  <p:cNvSpPr>
                    <a:spLocks/>
                  </p:cNvSpPr>
                  <p:nvPr userDrawn="1"/>
                </p:nvSpPr>
                <p:spPr bwMode="auto">
                  <a:xfrm>
                    <a:off x="7826554" y="4189459"/>
                    <a:ext cx="132449" cy="163701"/>
                  </a:xfrm>
                  <a:custGeom>
                    <a:avLst/>
                    <a:gdLst>
                      <a:gd name="T0" fmla="*/ 670 w 686"/>
                      <a:gd name="T1" fmla="*/ 172 h 850"/>
                      <a:gd name="T2" fmla="*/ 434 w 686"/>
                      <a:gd name="T3" fmla="*/ 99 h 850"/>
                      <a:gd name="T4" fmla="*/ 126 w 686"/>
                      <a:gd name="T5" fmla="*/ 423 h 850"/>
                      <a:gd name="T6" fmla="*/ 436 w 686"/>
                      <a:gd name="T7" fmla="*/ 752 h 850"/>
                      <a:gd name="T8" fmla="*/ 569 w 686"/>
                      <a:gd name="T9" fmla="*/ 732 h 850"/>
                      <a:gd name="T10" fmla="*/ 569 w 686"/>
                      <a:gd name="T11" fmla="*/ 483 h 850"/>
                      <a:gd name="T12" fmla="*/ 395 w 686"/>
                      <a:gd name="T13" fmla="*/ 483 h 850"/>
                      <a:gd name="T14" fmla="*/ 395 w 686"/>
                      <a:gd name="T15" fmla="*/ 386 h 850"/>
                      <a:gd name="T16" fmla="*/ 686 w 686"/>
                      <a:gd name="T17" fmla="*/ 386 h 850"/>
                      <a:gd name="T18" fmla="*/ 686 w 686"/>
                      <a:gd name="T19" fmla="*/ 809 h 850"/>
                      <a:gd name="T20" fmla="*/ 435 w 686"/>
                      <a:gd name="T21" fmla="*/ 850 h 850"/>
                      <a:gd name="T22" fmla="*/ 0 w 686"/>
                      <a:gd name="T23" fmla="*/ 423 h 850"/>
                      <a:gd name="T24" fmla="*/ 434 w 686"/>
                      <a:gd name="T25" fmla="*/ 0 h 850"/>
                      <a:gd name="T26" fmla="*/ 670 w 686"/>
                      <a:gd name="T27" fmla="*/ 48 h 850"/>
                      <a:gd name="T28" fmla="*/ 670 w 686"/>
                      <a:gd name="T29" fmla="*/ 172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6" h="850">
                        <a:moveTo>
                          <a:pt x="670" y="172"/>
                        </a:moveTo>
                        <a:cubicBezTo>
                          <a:pt x="612" y="130"/>
                          <a:pt x="540" y="99"/>
                          <a:pt x="434" y="99"/>
                        </a:cubicBezTo>
                        <a:cubicBezTo>
                          <a:pt x="252" y="99"/>
                          <a:pt x="126" y="235"/>
                          <a:pt x="126" y="423"/>
                        </a:cubicBezTo>
                        <a:cubicBezTo>
                          <a:pt x="126" y="618"/>
                          <a:pt x="261" y="752"/>
                          <a:pt x="436" y="752"/>
                        </a:cubicBezTo>
                        <a:cubicBezTo>
                          <a:pt x="507" y="752"/>
                          <a:pt x="536" y="744"/>
                          <a:pt x="569" y="732"/>
                        </a:cubicBezTo>
                        <a:cubicBezTo>
                          <a:pt x="569" y="483"/>
                          <a:pt x="569" y="483"/>
                          <a:pt x="569" y="483"/>
                        </a:cubicBezTo>
                        <a:cubicBezTo>
                          <a:pt x="395" y="483"/>
                          <a:pt x="395" y="483"/>
                          <a:pt x="395" y="483"/>
                        </a:cubicBezTo>
                        <a:cubicBezTo>
                          <a:pt x="395" y="386"/>
                          <a:pt x="395" y="386"/>
                          <a:pt x="395" y="386"/>
                        </a:cubicBezTo>
                        <a:cubicBezTo>
                          <a:pt x="686" y="386"/>
                          <a:pt x="686" y="386"/>
                          <a:pt x="686" y="386"/>
                        </a:cubicBezTo>
                        <a:cubicBezTo>
                          <a:pt x="686" y="809"/>
                          <a:pt x="686" y="809"/>
                          <a:pt x="686" y="809"/>
                        </a:cubicBezTo>
                        <a:cubicBezTo>
                          <a:pt x="622" y="834"/>
                          <a:pt x="546" y="850"/>
                          <a:pt x="435" y="850"/>
                        </a:cubicBezTo>
                        <a:cubicBezTo>
                          <a:pt x="175" y="850"/>
                          <a:pt x="0" y="685"/>
                          <a:pt x="0" y="423"/>
                        </a:cubicBezTo>
                        <a:cubicBezTo>
                          <a:pt x="0" y="169"/>
                          <a:pt x="197" y="0"/>
                          <a:pt x="434" y="0"/>
                        </a:cubicBezTo>
                        <a:cubicBezTo>
                          <a:pt x="526" y="0"/>
                          <a:pt x="601" y="17"/>
                          <a:pt x="670" y="48"/>
                        </a:cubicBezTo>
                        <a:lnTo>
                          <a:pt x="670" y="172"/>
                        </a:lnTo>
                        <a:close/>
                      </a:path>
                    </a:pathLst>
                  </a:custGeom>
                  <a:solidFill>
                    <a:srgbClr val="00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48" name="Freeform 55"/>
                  <p:cNvSpPr>
                    <a:spLocks noEditPoints="1"/>
                  </p:cNvSpPr>
                  <p:nvPr userDrawn="1"/>
                </p:nvSpPr>
                <p:spPr bwMode="auto">
                  <a:xfrm>
                    <a:off x="8128657" y="4189455"/>
                    <a:ext cx="151796" cy="163699"/>
                  </a:xfrm>
                  <a:custGeom>
                    <a:avLst/>
                    <a:gdLst>
                      <a:gd name="T0" fmla="*/ 396 w 791"/>
                      <a:gd name="T1" fmla="*/ 0 h 850"/>
                      <a:gd name="T2" fmla="*/ 0 w 791"/>
                      <a:gd name="T3" fmla="*/ 425 h 850"/>
                      <a:gd name="T4" fmla="*/ 396 w 791"/>
                      <a:gd name="T5" fmla="*/ 850 h 850"/>
                      <a:gd name="T6" fmla="*/ 791 w 791"/>
                      <a:gd name="T7" fmla="*/ 425 h 850"/>
                      <a:gd name="T8" fmla="*/ 396 w 791"/>
                      <a:gd name="T9" fmla="*/ 0 h 850"/>
                      <a:gd name="T10" fmla="*/ 396 w 791"/>
                      <a:gd name="T11" fmla="*/ 752 h 850"/>
                      <a:gd name="T12" fmla="*/ 125 w 791"/>
                      <a:gd name="T13" fmla="*/ 425 h 850"/>
                      <a:gd name="T14" fmla="*/ 396 w 791"/>
                      <a:gd name="T15" fmla="*/ 99 h 850"/>
                      <a:gd name="T16" fmla="*/ 666 w 791"/>
                      <a:gd name="T17" fmla="*/ 425 h 850"/>
                      <a:gd name="T18" fmla="*/ 396 w 791"/>
                      <a:gd name="T19" fmla="*/ 752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1" h="850">
                        <a:moveTo>
                          <a:pt x="396" y="0"/>
                        </a:moveTo>
                        <a:cubicBezTo>
                          <a:pt x="146" y="0"/>
                          <a:pt x="0" y="182"/>
                          <a:pt x="0" y="425"/>
                        </a:cubicBezTo>
                        <a:cubicBezTo>
                          <a:pt x="0" y="669"/>
                          <a:pt x="146" y="850"/>
                          <a:pt x="396" y="850"/>
                        </a:cubicBezTo>
                        <a:cubicBezTo>
                          <a:pt x="645" y="850"/>
                          <a:pt x="791" y="669"/>
                          <a:pt x="791" y="425"/>
                        </a:cubicBezTo>
                        <a:cubicBezTo>
                          <a:pt x="791" y="182"/>
                          <a:pt x="645" y="0"/>
                          <a:pt x="396" y="0"/>
                        </a:cubicBezTo>
                        <a:close/>
                        <a:moveTo>
                          <a:pt x="396" y="752"/>
                        </a:moveTo>
                        <a:cubicBezTo>
                          <a:pt x="214" y="753"/>
                          <a:pt x="125" y="595"/>
                          <a:pt x="125" y="425"/>
                        </a:cubicBezTo>
                        <a:cubicBezTo>
                          <a:pt x="125" y="256"/>
                          <a:pt x="214" y="98"/>
                          <a:pt x="396" y="99"/>
                        </a:cubicBezTo>
                        <a:cubicBezTo>
                          <a:pt x="577" y="98"/>
                          <a:pt x="666" y="256"/>
                          <a:pt x="666" y="425"/>
                        </a:cubicBezTo>
                        <a:cubicBezTo>
                          <a:pt x="666" y="595"/>
                          <a:pt x="577" y="753"/>
                          <a:pt x="396" y="752"/>
                        </a:cubicBezTo>
                        <a:close/>
                      </a:path>
                    </a:pathLst>
                  </a:custGeom>
                  <a:solidFill>
                    <a:srgbClr val="00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49" name="Freeform 56"/>
                  <p:cNvSpPr>
                    <a:spLocks noEditPoints="1"/>
                  </p:cNvSpPr>
                  <p:nvPr userDrawn="1"/>
                </p:nvSpPr>
                <p:spPr bwMode="auto">
                  <a:xfrm>
                    <a:off x="7999183" y="4192433"/>
                    <a:ext cx="113103" cy="159237"/>
                  </a:xfrm>
                  <a:custGeom>
                    <a:avLst/>
                    <a:gdLst>
                      <a:gd name="T0" fmla="*/ 432 w 590"/>
                      <a:gd name="T1" fmla="*/ 505 h 822"/>
                      <a:gd name="T2" fmla="*/ 338 w 590"/>
                      <a:gd name="T3" fmla="*/ 424 h 822"/>
                      <a:gd name="T4" fmla="*/ 338 w 590"/>
                      <a:gd name="T5" fmla="*/ 423 h 822"/>
                      <a:gd name="T6" fmla="*/ 489 w 590"/>
                      <a:gd name="T7" fmla="*/ 343 h 822"/>
                      <a:gd name="T8" fmla="*/ 526 w 590"/>
                      <a:gd name="T9" fmla="*/ 229 h 822"/>
                      <a:gd name="T10" fmla="*/ 230 w 590"/>
                      <a:gd name="T11" fmla="*/ 0 h 822"/>
                      <a:gd name="T12" fmla="*/ 0 w 590"/>
                      <a:gd name="T13" fmla="*/ 0 h 822"/>
                      <a:gd name="T14" fmla="*/ 0 w 590"/>
                      <a:gd name="T15" fmla="*/ 822 h 822"/>
                      <a:gd name="T16" fmla="*/ 118 w 590"/>
                      <a:gd name="T17" fmla="*/ 822 h 822"/>
                      <a:gd name="T18" fmla="*/ 118 w 590"/>
                      <a:gd name="T19" fmla="*/ 468 h 822"/>
                      <a:gd name="T20" fmla="*/ 182 w 590"/>
                      <a:gd name="T21" fmla="*/ 468 h 822"/>
                      <a:gd name="T22" fmla="*/ 320 w 590"/>
                      <a:gd name="T23" fmla="*/ 546 h 822"/>
                      <a:gd name="T24" fmla="*/ 445 w 590"/>
                      <a:gd name="T25" fmla="*/ 822 h 822"/>
                      <a:gd name="T26" fmla="*/ 590 w 590"/>
                      <a:gd name="T27" fmla="*/ 822 h 822"/>
                      <a:gd name="T28" fmla="*/ 432 w 590"/>
                      <a:gd name="T29" fmla="*/ 505 h 822"/>
                      <a:gd name="T30" fmla="*/ 191 w 590"/>
                      <a:gd name="T31" fmla="*/ 365 h 822"/>
                      <a:gd name="T32" fmla="*/ 118 w 590"/>
                      <a:gd name="T33" fmla="*/ 365 h 822"/>
                      <a:gd name="T34" fmla="*/ 118 w 590"/>
                      <a:gd name="T35" fmla="*/ 104 h 822"/>
                      <a:gd name="T36" fmla="*/ 210 w 590"/>
                      <a:gd name="T37" fmla="*/ 104 h 822"/>
                      <a:gd name="T38" fmla="*/ 397 w 590"/>
                      <a:gd name="T39" fmla="*/ 229 h 822"/>
                      <a:gd name="T40" fmla="*/ 191 w 590"/>
                      <a:gd name="T41" fmla="*/ 365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0" h="822">
                        <a:moveTo>
                          <a:pt x="432" y="505"/>
                        </a:moveTo>
                        <a:cubicBezTo>
                          <a:pt x="407" y="456"/>
                          <a:pt x="375" y="433"/>
                          <a:pt x="338" y="424"/>
                        </a:cubicBezTo>
                        <a:cubicBezTo>
                          <a:pt x="338" y="423"/>
                          <a:pt x="338" y="423"/>
                          <a:pt x="338" y="423"/>
                        </a:cubicBezTo>
                        <a:cubicBezTo>
                          <a:pt x="399" y="414"/>
                          <a:pt x="457" y="384"/>
                          <a:pt x="489" y="343"/>
                        </a:cubicBezTo>
                        <a:cubicBezTo>
                          <a:pt x="511" y="314"/>
                          <a:pt x="526" y="276"/>
                          <a:pt x="526" y="229"/>
                        </a:cubicBezTo>
                        <a:cubicBezTo>
                          <a:pt x="526" y="76"/>
                          <a:pt x="424" y="0"/>
                          <a:pt x="230" y="0"/>
                        </a:cubicBezTo>
                        <a:cubicBezTo>
                          <a:pt x="0" y="0"/>
                          <a:pt x="0" y="0"/>
                          <a:pt x="0" y="0"/>
                        </a:cubicBezTo>
                        <a:cubicBezTo>
                          <a:pt x="0" y="822"/>
                          <a:pt x="0" y="822"/>
                          <a:pt x="0" y="822"/>
                        </a:cubicBezTo>
                        <a:cubicBezTo>
                          <a:pt x="118" y="822"/>
                          <a:pt x="118" y="822"/>
                          <a:pt x="118" y="822"/>
                        </a:cubicBezTo>
                        <a:cubicBezTo>
                          <a:pt x="118" y="468"/>
                          <a:pt x="118" y="468"/>
                          <a:pt x="118" y="468"/>
                        </a:cubicBezTo>
                        <a:cubicBezTo>
                          <a:pt x="140" y="468"/>
                          <a:pt x="173" y="468"/>
                          <a:pt x="182" y="468"/>
                        </a:cubicBezTo>
                        <a:cubicBezTo>
                          <a:pt x="244" y="468"/>
                          <a:pt x="284" y="468"/>
                          <a:pt x="320" y="546"/>
                        </a:cubicBezTo>
                        <a:cubicBezTo>
                          <a:pt x="445" y="822"/>
                          <a:pt x="445" y="822"/>
                          <a:pt x="445" y="822"/>
                        </a:cubicBezTo>
                        <a:cubicBezTo>
                          <a:pt x="590" y="822"/>
                          <a:pt x="590" y="822"/>
                          <a:pt x="590" y="822"/>
                        </a:cubicBezTo>
                        <a:lnTo>
                          <a:pt x="432" y="505"/>
                        </a:lnTo>
                        <a:close/>
                        <a:moveTo>
                          <a:pt x="191" y="365"/>
                        </a:moveTo>
                        <a:cubicBezTo>
                          <a:pt x="183" y="365"/>
                          <a:pt x="143" y="365"/>
                          <a:pt x="118" y="365"/>
                        </a:cubicBezTo>
                        <a:cubicBezTo>
                          <a:pt x="118" y="104"/>
                          <a:pt x="118" y="104"/>
                          <a:pt x="118" y="104"/>
                        </a:cubicBezTo>
                        <a:cubicBezTo>
                          <a:pt x="210" y="104"/>
                          <a:pt x="210" y="104"/>
                          <a:pt x="210" y="104"/>
                        </a:cubicBezTo>
                        <a:cubicBezTo>
                          <a:pt x="321" y="104"/>
                          <a:pt x="397" y="132"/>
                          <a:pt x="397" y="229"/>
                        </a:cubicBezTo>
                        <a:cubicBezTo>
                          <a:pt x="397" y="326"/>
                          <a:pt x="302" y="365"/>
                          <a:pt x="191" y="365"/>
                        </a:cubicBezTo>
                        <a:close/>
                      </a:path>
                    </a:pathLst>
                  </a:custGeom>
                  <a:solidFill>
                    <a:srgbClr val="00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50" name="Freeform 57"/>
                  <p:cNvSpPr>
                    <a:spLocks noEditPoints="1"/>
                  </p:cNvSpPr>
                  <p:nvPr userDrawn="1"/>
                </p:nvSpPr>
                <p:spPr bwMode="auto">
                  <a:xfrm>
                    <a:off x="8478405" y="4192435"/>
                    <a:ext cx="99709" cy="159237"/>
                  </a:xfrm>
                  <a:custGeom>
                    <a:avLst/>
                    <a:gdLst>
                      <a:gd name="T0" fmla="*/ 218 w 524"/>
                      <a:gd name="T1" fmla="*/ 0 h 822"/>
                      <a:gd name="T2" fmla="*/ 0 w 524"/>
                      <a:gd name="T3" fmla="*/ 0 h 822"/>
                      <a:gd name="T4" fmla="*/ 0 w 524"/>
                      <a:gd name="T5" fmla="*/ 822 h 822"/>
                      <a:gd name="T6" fmla="*/ 118 w 524"/>
                      <a:gd name="T7" fmla="*/ 822 h 822"/>
                      <a:gd name="T8" fmla="*/ 118 w 524"/>
                      <a:gd name="T9" fmla="*/ 494 h 822"/>
                      <a:gd name="T10" fmla="*/ 218 w 524"/>
                      <a:gd name="T11" fmla="*/ 494 h 822"/>
                      <a:gd name="T12" fmla="*/ 524 w 524"/>
                      <a:gd name="T13" fmla="*/ 242 h 822"/>
                      <a:gd name="T14" fmla="*/ 218 w 524"/>
                      <a:gd name="T15" fmla="*/ 0 h 822"/>
                      <a:gd name="T16" fmla="*/ 205 w 524"/>
                      <a:gd name="T17" fmla="*/ 390 h 822"/>
                      <a:gd name="T18" fmla="*/ 118 w 524"/>
                      <a:gd name="T19" fmla="*/ 390 h 822"/>
                      <a:gd name="T20" fmla="*/ 118 w 524"/>
                      <a:gd name="T21" fmla="*/ 104 h 822"/>
                      <a:gd name="T22" fmla="*/ 205 w 524"/>
                      <a:gd name="T23" fmla="*/ 104 h 822"/>
                      <a:gd name="T24" fmla="*/ 399 w 524"/>
                      <a:gd name="T25" fmla="*/ 242 h 822"/>
                      <a:gd name="T26" fmla="*/ 205 w 524"/>
                      <a:gd name="T27" fmla="*/ 390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4" h="822">
                        <a:moveTo>
                          <a:pt x="218" y="0"/>
                        </a:moveTo>
                        <a:cubicBezTo>
                          <a:pt x="0" y="0"/>
                          <a:pt x="0" y="0"/>
                          <a:pt x="0" y="0"/>
                        </a:cubicBezTo>
                        <a:cubicBezTo>
                          <a:pt x="0" y="822"/>
                          <a:pt x="0" y="822"/>
                          <a:pt x="0" y="822"/>
                        </a:cubicBezTo>
                        <a:cubicBezTo>
                          <a:pt x="118" y="822"/>
                          <a:pt x="118" y="822"/>
                          <a:pt x="118" y="822"/>
                        </a:cubicBezTo>
                        <a:cubicBezTo>
                          <a:pt x="118" y="494"/>
                          <a:pt x="118" y="494"/>
                          <a:pt x="118" y="494"/>
                        </a:cubicBezTo>
                        <a:cubicBezTo>
                          <a:pt x="143" y="494"/>
                          <a:pt x="186" y="494"/>
                          <a:pt x="218" y="494"/>
                        </a:cubicBezTo>
                        <a:cubicBezTo>
                          <a:pt x="409" y="494"/>
                          <a:pt x="524" y="395"/>
                          <a:pt x="524" y="242"/>
                        </a:cubicBezTo>
                        <a:cubicBezTo>
                          <a:pt x="524" y="85"/>
                          <a:pt x="412" y="0"/>
                          <a:pt x="218" y="0"/>
                        </a:cubicBezTo>
                        <a:close/>
                        <a:moveTo>
                          <a:pt x="205" y="390"/>
                        </a:moveTo>
                        <a:cubicBezTo>
                          <a:pt x="174" y="390"/>
                          <a:pt x="139" y="390"/>
                          <a:pt x="118" y="390"/>
                        </a:cubicBezTo>
                        <a:cubicBezTo>
                          <a:pt x="118" y="104"/>
                          <a:pt x="118" y="104"/>
                          <a:pt x="118" y="104"/>
                        </a:cubicBezTo>
                        <a:cubicBezTo>
                          <a:pt x="205" y="104"/>
                          <a:pt x="205" y="104"/>
                          <a:pt x="205" y="104"/>
                        </a:cubicBezTo>
                        <a:cubicBezTo>
                          <a:pt x="325" y="104"/>
                          <a:pt x="399" y="147"/>
                          <a:pt x="399" y="242"/>
                        </a:cubicBezTo>
                        <a:cubicBezTo>
                          <a:pt x="399" y="338"/>
                          <a:pt x="322" y="390"/>
                          <a:pt x="205" y="390"/>
                        </a:cubicBezTo>
                        <a:close/>
                      </a:path>
                    </a:pathLst>
                  </a:custGeom>
                  <a:solidFill>
                    <a:srgbClr val="00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51" name="Freeform 58"/>
                  <p:cNvSpPr>
                    <a:spLocks/>
                  </p:cNvSpPr>
                  <p:nvPr userDrawn="1"/>
                </p:nvSpPr>
                <p:spPr bwMode="auto">
                  <a:xfrm>
                    <a:off x="8313198" y="4192437"/>
                    <a:ext cx="122032" cy="160725"/>
                  </a:xfrm>
                  <a:custGeom>
                    <a:avLst/>
                    <a:gdLst>
                      <a:gd name="T0" fmla="*/ 320 w 639"/>
                      <a:gd name="T1" fmla="*/ 734 h 836"/>
                      <a:gd name="T2" fmla="*/ 518 w 639"/>
                      <a:gd name="T3" fmla="*/ 485 h 836"/>
                      <a:gd name="T4" fmla="*/ 518 w 639"/>
                      <a:gd name="T5" fmla="*/ 0 h 836"/>
                      <a:gd name="T6" fmla="*/ 639 w 639"/>
                      <a:gd name="T7" fmla="*/ 0 h 836"/>
                      <a:gd name="T8" fmla="*/ 639 w 639"/>
                      <a:gd name="T9" fmla="*/ 495 h 836"/>
                      <a:gd name="T10" fmla="*/ 320 w 639"/>
                      <a:gd name="T11" fmla="*/ 836 h 836"/>
                      <a:gd name="T12" fmla="*/ 0 w 639"/>
                      <a:gd name="T13" fmla="*/ 495 h 836"/>
                      <a:gd name="T14" fmla="*/ 0 w 639"/>
                      <a:gd name="T15" fmla="*/ 0 h 836"/>
                      <a:gd name="T16" fmla="*/ 122 w 639"/>
                      <a:gd name="T17" fmla="*/ 0 h 836"/>
                      <a:gd name="T18" fmla="*/ 122 w 639"/>
                      <a:gd name="T19" fmla="*/ 485 h 836"/>
                      <a:gd name="T20" fmla="*/ 320 w 639"/>
                      <a:gd name="T21" fmla="*/ 734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9" h="836">
                        <a:moveTo>
                          <a:pt x="320" y="734"/>
                        </a:moveTo>
                        <a:cubicBezTo>
                          <a:pt x="454" y="734"/>
                          <a:pt x="518" y="651"/>
                          <a:pt x="518" y="485"/>
                        </a:cubicBezTo>
                        <a:cubicBezTo>
                          <a:pt x="518" y="0"/>
                          <a:pt x="518" y="0"/>
                          <a:pt x="518" y="0"/>
                        </a:cubicBezTo>
                        <a:cubicBezTo>
                          <a:pt x="639" y="0"/>
                          <a:pt x="639" y="0"/>
                          <a:pt x="639" y="0"/>
                        </a:cubicBezTo>
                        <a:cubicBezTo>
                          <a:pt x="639" y="495"/>
                          <a:pt x="639" y="495"/>
                          <a:pt x="639" y="495"/>
                        </a:cubicBezTo>
                        <a:cubicBezTo>
                          <a:pt x="639" y="738"/>
                          <a:pt x="510" y="836"/>
                          <a:pt x="320" y="836"/>
                        </a:cubicBezTo>
                        <a:cubicBezTo>
                          <a:pt x="130" y="836"/>
                          <a:pt x="0" y="738"/>
                          <a:pt x="0" y="495"/>
                        </a:cubicBezTo>
                        <a:cubicBezTo>
                          <a:pt x="0" y="0"/>
                          <a:pt x="0" y="0"/>
                          <a:pt x="0" y="0"/>
                        </a:cubicBezTo>
                        <a:cubicBezTo>
                          <a:pt x="122" y="0"/>
                          <a:pt x="122" y="0"/>
                          <a:pt x="122" y="0"/>
                        </a:cubicBezTo>
                        <a:cubicBezTo>
                          <a:pt x="122" y="485"/>
                          <a:pt x="122" y="485"/>
                          <a:pt x="122" y="485"/>
                        </a:cubicBezTo>
                        <a:cubicBezTo>
                          <a:pt x="122" y="651"/>
                          <a:pt x="185" y="734"/>
                          <a:pt x="320" y="734"/>
                        </a:cubicBezTo>
                        <a:close/>
                      </a:path>
                    </a:pathLst>
                  </a:custGeom>
                  <a:solidFill>
                    <a:srgbClr val="00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grpSp>
          </p:grpSp>
          <p:sp>
            <p:nvSpPr>
              <p:cNvPr id="34" name="正方形/長方形 33"/>
              <p:cNvSpPr/>
              <p:nvPr userDrawn="1"/>
            </p:nvSpPr>
            <p:spPr>
              <a:xfrm>
                <a:off x="0" y="0"/>
                <a:ext cx="252000" cy="7380288"/>
              </a:xfrm>
              <a:prstGeom prst="rect">
                <a:avLst/>
              </a:prstGeom>
              <a:solidFill>
                <a:srgbClr val="004EA2"/>
              </a:solidFill>
              <a:ln w="9525">
                <a:noFill/>
                <a:round/>
                <a:headEnd/>
                <a:tailEnd/>
              </a:ln>
            </p:spPr>
            <p:txBody>
              <a:bodyPr vert="horz" wrap="square" lIns="91440" tIns="45720" rIns="91440" bIns="45720" numCol="1" anchor="t" anchorCtr="0" compatLnSpc="1">
                <a:prstTxWarp prst="textNoShape">
                  <a:avLst/>
                </a:prstTxWarp>
              </a:bodyPr>
              <a:lstStyle/>
              <a:p>
                <a:pPr marR="0" lvl="0" indent="0" defTabSz="849660" fontAlgn="auto">
                  <a:lnSpc>
                    <a:spcPct val="100000"/>
                  </a:lnSpc>
                  <a:spcBef>
                    <a:spcPts val="0"/>
                  </a:spcBef>
                  <a:spcAft>
                    <a:spcPts val="0"/>
                  </a:spcAft>
                  <a:buClrTx/>
                  <a:buSzTx/>
                  <a:buFontTx/>
                  <a:buNone/>
                  <a:tabLst/>
                </a:pPr>
                <a:endParaRPr kumimoji="0" lang="ja-JP" altLang="en-US" sz="1673" b="0" i="0" u="none" strike="noStrike" kern="0" cap="none" spc="0" normalizeH="0" baseline="0" dirty="0">
                  <a:ln>
                    <a:noFill/>
                  </a:ln>
                  <a:solidFill>
                    <a:sysClr val="windowText" lastClr="000000"/>
                  </a:solidFill>
                  <a:effectLst/>
                  <a:uLnTx/>
                  <a:uFillTx/>
                  <a:latin typeface="Meiryo UI" panose="020B0604030504040204" pitchFamily="50" charset="-128"/>
                  <a:ea typeface="Meiryo UI" panose="020B0604030504040204" pitchFamily="50" charset="-128"/>
                </a:endParaRPr>
              </a:p>
            </p:txBody>
          </p:sp>
          <p:sp>
            <p:nvSpPr>
              <p:cNvPr id="35" name="正方形/長方形 34"/>
              <p:cNvSpPr/>
              <p:nvPr userDrawn="1"/>
            </p:nvSpPr>
            <p:spPr>
              <a:xfrm>
                <a:off x="9649238" y="0"/>
                <a:ext cx="252000" cy="7380288"/>
              </a:xfrm>
              <a:prstGeom prst="rect">
                <a:avLst/>
              </a:prstGeom>
              <a:solidFill>
                <a:srgbClr val="004EA2"/>
              </a:solidFill>
              <a:ln w="9525">
                <a:noFill/>
                <a:round/>
                <a:headEnd/>
                <a:tailEnd/>
              </a:ln>
            </p:spPr>
            <p:txBody>
              <a:bodyPr vert="horz" wrap="square" lIns="91440" tIns="45720" rIns="91440" bIns="45720" numCol="1" anchor="t" anchorCtr="0" compatLnSpc="1">
                <a:prstTxWarp prst="textNoShape">
                  <a:avLst/>
                </a:prstTxWarp>
              </a:bodyPr>
              <a:lstStyle/>
              <a:p>
                <a:pPr marR="0" lvl="0" indent="0" defTabSz="849660" fontAlgn="auto">
                  <a:lnSpc>
                    <a:spcPct val="100000"/>
                  </a:lnSpc>
                  <a:spcBef>
                    <a:spcPts val="0"/>
                  </a:spcBef>
                  <a:spcAft>
                    <a:spcPts val="0"/>
                  </a:spcAft>
                  <a:buClrTx/>
                  <a:buSzTx/>
                  <a:buFontTx/>
                  <a:buNone/>
                  <a:tabLst/>
                </a:pPr>
                <a:endParaRPr kumimoji="0" lang="ja-JP" altLang="en-US" sz="1673" b="0" i="0" u="none" strike="noStrike" kern="0" cap="none" spc="0" normalizeH="0" baseline="0" dirty="0">
                  <a:ln>
                    <a:noFill/>
                  </a:ln>
                  <a:solidFill>
                    <a:sysClr val="windowText" lastClr="000000"/>
                  </a:solidFill>
                  <a:effectLst/>
                  <a:uLnTx/>
                  <a:uFillTx/>
                  <a:latin typeface="Meiryo UI" panose="020B0604030504040204" pitchFamily="50" charset="-128"/>
                  <a:ea typeface="Meiryo UI" panose="020B0604030504040204" pitchFamily="50" charset="-128"/>
                </a:endParaRPr>
              </a:p>
            </p:txBody>
          </p:sp>
        </p:grpSp>
      </p:grpSp>
      <p:sp>
        <p:nvSpPr>
          <p:cNvPr id="14" name="タイトル 1"/>
          <p:cNvSpPr>
            <a:spLocks noGrp="1"/>
          </p:cNvSpPr>
          <p:nvPr>
            <p:ph type="ctrTitle"/>
          </p:nvPr>
        </p:nvSpPr>
        <p:spPr>
          <a:xfrm>
            <a:off x="688785" y="2745966"/>
            <a:ext cx="10815954" cy="450443"/>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lvl1pPr algn="l" rtl="0" fontAlgn="ctr" hangingPunct="0">
              <a:lnSpc>
                <a:spcPct val="105000"/>
              </a:lnSpc>
              <a:spcBef>
                <a:spcPct val="0"/>
              </a:spcBef>
              <a:spcAft>
                <a:spcPct val="0"/>
              </a:spcAft>
              <a:defRPr kumimoji="1" lang="ja-JP" altLang="en-US" sz="2788" b="1">
                <a:solidFill>
                  <a:schemeClr val="tx1"/>
                </a:solidFill>
                <a:latin typeface="Meiryo UI" panose="020B0604030504040204" pitchFamily="50" charset="-128"/>
                <a:ea typeface="Meiryo UI" panose="020B0604030504040204" pitchFamily="50" charset="-128"/>
                <a:cs typeface="Arial" pitchFamily="34" charset="0"/>
              </a:defRPr>
            </a:lvl1pPr>
          </a:lstStyle>
          <a:p>
            <a:r>
              <a:rPr kumimoji="1" lang="ja-JP" altLang="en-US" dirty="0"/>
              <a:t>マスター タイトルの書式設定</a:t>
            </a:r>
          </a:p>
        </p:txBody>
      </p:sp>
      <p:sp>
        <p:nvSpPr>
          <p:cNvPr id="21" name="スライド番号プレースホルダ 5"/>
          <p:cNvSpPr>
            <a:spLocks noGrp="1"/>
          </p:cNvSpPr>
          <p:nvPr>
            <p:ph type="sldNum" sz="quarter" idx="4"/>
          </p:nvPr>
        </p:nvSpPr>
        <p:spPr>
          <a:xfrm>
            <a:off x="5831501" y="6607512"/>
            <a:ext cx="530954" cy="200045"/>
          </a:xfrm>
          <a:prstGeom prst="rect">
            <a:avLst/>
          </a:prstGeom>
        </p:spPr>
        <p:txBody>
          <a:bodyPr vert="horz" wrap="square" lIns="98746" tIns="0" rIns="98746" bIns="28800" rtlCol="0" anchor="ctr">
            <a:noAutofit/>
          </a:bodyPr>
          <a:lstStyle>
            <a:lvl1pPr algn="ctr">
              <a:defRPr sz="1022">
                <a:solidFill>
                  <a:srgbClr val="6A6A6A"/>
                </a:solidFill>
                <a:latin typeface="Meiryo UI" panose="020B0604030504040204" pitchFamily="50" charset="-128"/>
                <a:ea typeface="Meiryo UI" panose="020B0604030504040204" pitchFamily="50" charset="-128"/>
                <a:cs typeface="Arial" pitchFamily="34" charset="0"/>
              </a:defRPr>
            </a:lvl1pPr>
          </a:lstStyle>
          <a:p>
            <a:fld id="{E4DD4CA9-FFF4-4929-B1F3-DD754470E6A2}" type="slidenum">
              <a:rPr lang="ja-JP" altLang="en-US" smtClean="0"/>
              <a:pPr/>
              <a:t>‹#›</a:t>
            </a:fld>
            <a:endParaRPr lang="ja-JP" altLang="en-US" dirty="0"/>
          </a:p>
        </p:txBody>
      </p:sp>
    </p:spTree>
    <p:extLst>
      <p:ext uri="{BB962C8B-B14F-4D97-AF65-F5344CB8AC3E}">
        <p14:creationId xmlns:p14="http://schemas.microsoft.com/office/powerpoint/2010/main" val="4204759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本文ページ">
    <p:spTree>
      <p:nvGrpSpPr>
        <p:cNvPr id="1" name=""/>
        <p:cNvGrpSpPr/>
        <p:nvPr/>
      </p:nvGrpSpPr>
      <p:grpSpPr>
        <a:xfrm>
          <a:off x="0" y="0"/>
          <a:ext cx="0" cy="0"/>
          <a:chOff x="0" y="0"/>
          <a:chExt cx="0" cy="0"/>
        </a:xfrm>
      </p:grpSpPr>
      <p:sp>
        <p:nvSpPr>
          <p:cNvPr id="9" name="タイトル プレースホルダ 1"/>
          <p:cNvSpPr>
            <a:spLocks noGrp="1"/>
          </p:cNvSpPr>
          <p:nvPr>
            <p:ph type="title"/>
          </p:nvPr>
        </p:nvSpPr>
        <p:spPr>
          <a:xfrm>
            <a:off x="598594" y="310414"/>
            <a:ext cx="9044122" cy="314595"/>
          </a:xfrm>
          <a:prstGeom prst="rect">
            <a:avLst/>
          </a:prstGeom>
        </p:spPr>
        <p:txBody>
          <a:bodyPr vert="horz" wrap="square" lIns="0" tIns="0" rIns="0" bIns="0" rtlCol="0" anchor="t" anchorCtr="0">
            <a:spAutoFit/>
          </a:bodyPr>
          <a:lstStyle>
            <a:lvl1pPr>
              <a:defRPr/>
            </a:lvl1pPr>
          </a:lstStyle>
          <a:p>
            <a:r>
              <a:rPr kumimoji="1" lang="ja-JP" altLang="en-US" dirty="0"/>
              <a:t>マスター タイトルの書式設定</a:t>
            </a:r>
          </a:p>
        </p:txBody>
      </p:sp>
      <p:sp>
        <p:nvSpPr>
          <p:cNvPr id="4" name="スライド番号プレースホルダ 5"/>
          <p:cNvSpPr>
            <a:spLocks noGrp="1"/>
          </p:cNvSpPr>
          <p:nvPr>
            <p:ph type="sldNum" sz="quarter" idx="4"/>
          </p:nvPr>
        </p:nvSpPr>
        <p:spPr>
          <a:xfrm>
            <a:off x="5831501" y="6607512"/>
            <a:ext cx="530954" cy="200045"/>
          </a:xfrm>
          <a:prstGeom prst="rect">
            <a:avLst/>
          </a:prstGeom>
        </p:spPr>
        <p:txBody>
          <a:bodyPr vert="horz" wrap="square" lIns="98746" tIns="0" rIns="98746" bIns="28800" rtlCol="0" anchor="ctr">
            <a:noAutofit/>
          </a:bodyPr>
          <a:lstStyle>
            <a:lvl1pPr algn="ctr">
              <a:defRPr sz="1022">
                <a:solidFill>
                  <a:srgbClr val="6A6A6A"/>
                </a:solidFill>
                <a:latin typeface="Meiryo UI" panose="020B0604030504040204" pitchFamily="50" charset="-128"/>
                <a:ea typeface="Meiryo UI" panose="020B0604030504040204" pitchFamily="50" charset="-128"/>
                <a:cs typeface="Arial" pitchFamily="34" charset="0"/>
              </a:defRPr>
            </a:lvl1pPr>
          </a:lstStyle>
          <a:p>
            <a:fld id="{E4DD4CA9-FFF4-4929-B1F3-DD754470E6A2}" type="slidenum">
              <a:rPr lang="ja-JP" altLang="en-US" smtClean="0"/>
              <a:pPr/>
              <a:t>‹#›</a:t>
            </a:fld>
            <a:endParaRPr lang="ja-JP" altLang="en-US" dirty="0"/>
          </a:p>
        </p:txBody>
      </p:sp>
    </p:spTree>
    <p:extLst>
      <p:ext uri="{BB962C8B-B14F-4D97-AF65-F5344CB8AC3E}">
        <p14:creationId xmlns:p14="http://schemas.microsoft.com/office/powerpoint/2010/main" val="14557470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本文ページ">
    <p:spTree>
      <p:nvGrpSpPr>
        <p:cNvPr id="1" name=""/>
        <p:cNvGrpSpPr/>
        <p:nvPr/>
      </p:nvGrpSpPr>
      <p:grpSpPr>
        <a:xfrm>
          <a:off x="0" y="0"/>
          <a:ext cx="0" cy="0"/>
          <a:chOff x="0" y="0"/>
          <a:chExt cx="0" cy="0"/>
        </a:xfrm>
      </p:grpSpPr>
      <p:sp>
        <p:nvSpPr>
          <p:cNvPr id="9" name="タイトル プレースホルダ 1"/>
          <p:cNvSpPr>
            <a:spLocks noGrp="1"/>
          </p:cNvSpPr>
          <p:nvPr>
            <p:ph type="title"/>
          </p:nvPr>
        </p:nvSpPr>
        <p:spPr>
          <a:xfrm>
            <a:off x="598594" y="310414"/>
            <a:ext cx="9044122" cy="314595"/>
          </a:xfrm>
          <a:prstGeom prst="rect">
            <a:avLst/>
          </a:prstGeom>
        </p:spPr>
        <p:txBody>
          <a:bodyPr vert="horz" wrap="square" lIns="0" tIns="0" rIns="0" bIns="0" rtlCol="0" anchor="t" anchorCtr="0">
            <a:spAutoFit/>
          </a:bodyPr>
          <a:lstStyle>
            <a:lvl1pPr>
              <a:defRPr/>
            </a:lvl1pPr>
          </a:lstStyle>
          <a:p>
            <a:r>
              <a:rPr kumimoji="1" lang="ja-JP" altLang="en-US" dirty="0"/>
              <a:t>マスター タイトルの書式設定</a:t>
            </a:r>
          </a:p>
        </p:txBody>
      </p:sp>
      <p:grpSp>
        <p:nvGrpSpPr>
          <p:cNvPr id="5" name="Design_Grid_2017"/>
          <p:cNvGrpSpPr/>
          <p:nvPr userDrawn="1"/>
        </p:nvGrpSpPr>
        <p:grpSpPr>
          <a:xfrm>
            <a:off x="598595" y="1153987"/>
            <a:ext cx="10994815" cy="5085323"/>
            <a:chOff x="449454" y="1189814"/>
            <a:chExt cx="8928993" cy="5472608"/>
          </a:xfrm>
        </p:grpSpPr>
        <p:sp>
          <p:nvSpPr>
            <p:cNvPr id="6" name="Line 99"/>
            <p:cNvSpPr>
              <a:spLocks noChangeShapeType="1"/>
            </p:cNvSpPr>
            <p:nvPr userDrawn="1"/>
          </p:nvSpPr>
          <p:spPr bwMode="auto">
            <a:xfrm>
              <a:off x="4771268"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7" name="Line 99"/>
            <p:cNvSpPr>
              <a:spLocks noChangeShapeType="1"/>
            </p:cNvSpPr>
            <p:nvPr userDrawn="1"/>
          </p:nvSpPr>
          <p:spPr bwMode="auto">
            <a:xfrm>
              <a:off x="3185758"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8" name="Line 99"/>
            <p:cNvSpPr>
              <a:spLocks noChangeShapeType="1"/>
            </p:cNvSpPr>
            <p:nvPr userDrawn="1"/>
          </p:nvSpPr>
          <p:spPr bwMode="auto">
            <a:xfrm>
              <a:off x="3041742"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12" name="Line 99"/>
            <p:cNvSpPr>
              <a:spLocks noChangeShapeType="1"/>
            </p:cNvSpPr>
            <p:nvPr userDrawn="1"/>
          </p:nvSpPr>
          <p:spPr bwMode="auto">
            <a:xfrm>
              <a:off x="2897726"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13" name="Line 99"/>
            <p:cNvSpPr>
              <a:spLocks noChangeShapeType="1"/>
            </p:cNvSpPr>
            <p:nvPr userDrawn="1"/>
          </p:nvSpPr>
          <p:spPr bwMode="auto">
            <a:xfrm>
              <a:off x="2753710"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14" name="Line 99"/>
            <p:cNvSpPr>
              <a:spLocks noChangeShapeType="1"/>
            </p:cNvSpPr>
            <p:nvPr userDrawn="1"/>
          </p:nvSpPr>
          <p:spPr bwMode="auto">
            <a:xfrm>
              <a:off x="2609694"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15" name="Line 99"/>
            <p:cNvSpPr>
              <a:spLocks noChangeShapeType="1"/>
            </p:cNvSpPr>
            <p:nvPr userDrawn="1"/>
          </p:nvSpPr>
          <p:spPr bwMode="auto">
            <a:xfrm>
              <a:off x="2465678"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16" name="Line 99"/>
            <p:cNvSpPr>
              <a:spLocks noChangeShapeType="1"/>
            </p:cNvSpPr>
            <p:nvPr userDrawn="1"/>
          </p:nvSpPr>
          <p:spPr bwMode="auto">
            <a:xfrm>
              <a:off x="2321662"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17" name="Line 99"/>
            <p:cNvSpPr>
              <a:spLocks noChangeShapeType="1"/>
            </p:cNvSpPr>
            <p:nvPr userDrawn="1"/>
          </p:nvSpPr>
          <p:spPr bwMode="auto">
            <a:xfrm>
              <a:off x="2177646"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18" name="Line 99"/>
            <p:cNvSpPr>
              <a:spLocks noChangeShapeType="1"/>
            </p:cNvSpPr>
            <p:nvPr userDrawn="1"/>
          </p:nvSpPr>
          <p:spPr bwMode="auto">
            <a:xfrm>
              <a:off x="2033630"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19" name="Line 99"/>
            <p:cNvSpPr>
              <a:spLocks noChangeShapeType="1"/>
            </p:cNvSpPr>
            <p:nvPr userDrawn="1"/>
          </p:nvSpPr>
          <p:spPr bwMode="auto">
            <a:xfrm>
              <a:off x="1889614"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20" name="Line 99"/>
            <p:cNvSpPr>
              <a:spLocks noChangeShapeType="1"/>
            </p:cNvSpPr>
            <p:nvPr userDrawn="1"/>
          </p:nvSpPr>
          <p:spPr bwMode="auto">
            <a:xfrm>
              <a:off x="1745598"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21" name="Line 99"/>
            <p:cNvSpPr>
              <a:spLocks noChangeShapeType="1"/>
            </p:cNvSpPr>
            <p:nvPr userDrawn="1"/>
          </p:nvSpPr>
          <p:spPr bwMode="auto">
            <a:xfrm>
              <a:off x="1601582"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22" name="Line 99"/>
            <p:cNvSpPr>
              <a:spLocks noChangeShapeType="1"/>
            </p:cNvSpPr>
            <p:nvPr userDrawn="1"/>
          </p:nvSpPr>
          <p:spPr bwMode="auto">
            <a:xfrm>
              <a:off x="1457566"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23" name="Line 99"/>
            <p:cNvSpPr>
              <a:spLocks noChangeShapeType="1"/>
            </p:cNvSpPr>
            <p:nvPr userDrawn="1"/>
          </p:nvSpPr>
          <p:spPr bwMode="auto">
            <a:xfrm>
              <a:off x="1313550"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24" name="Line 99"/>
            <p:cNvSpPr>
              <a:spLocks noChangeShapeType="1"/>
            </p:cNvSpPr>
            <p:nvPr userDrawn="1"/>
          </p:nvSpPr>
          <p:spPr bwMode="auto">
            <a:xfrm>
              <a:off x="1169534"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25" name="Line 99"/>
            <p:cNvSpPr>
              <a:spLocks noChangeShapeType="1"/>
            </p:cNvSpPr>
            <p:nvPr userDrawn="1"/>
          </p:nvSpPr>
          <p:spPr bwMode="auto">
            <a:xfrm>
              <a:off x="1025518"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26" name="Line 99"/>
            <p:cNvSpPr>
              <a:spLocks noChangeShapeType="1"/>
            </p:cNvSpPr>
            <p:nvPr userDrawn="1"/>
          </p:nvSpPr>
          <p:spPr bwMode="auto">
            <a:xfrm>
              <a:off x="881502"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27" name="Line 99"/>
            <p:cNvSpPr>
              <a:spLocks noChangeShapeType="1"/>
            </p:cNvSpPr>
            <p:nvPr userDrawn="1"/>
          </p:nvSpPr>
          <p:spPr bwMode="auto">
            <a:xfrm>
              <a:off x="737486"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28" name="Line 99"/>
            <p:cNvSpPr>
              <a:spLocks noChangeShapeType="1"/>
            </p:cNvSpPr>
            <p:nvPr userDrawn="1"/>
          </p:nvSpPr>
          <p:spPr bwMode="auto">
            <a:xfrm>
              <a:off x="593470"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29" name="Line 99"/>
            <p:cNvSpPr>
              <a:spLocks noChangeShapeType="1"/>
            </p:cNvSpPr>
            <p:nvPr userDrawn="1"/>
          </p:nvSpPr>
          <p:spPr bwMode="auto">
            <a:xfrm>
              <a:off x="3617806"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30" name="Line 99"/>
            <p:cNvSpPr>
              <a:spLocks noChangeShapeType="1"/>
            </p:cNvSpPr>
            <p:nvPr userDrawn="1"/>
          </p:nvSpPr>
          <p:spPr bwMode="auto">
            <a:xfrm>
              <a:off x="3473790"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31" name="Line 99"/>
            <p:cNvSpPr>
              <a:spLocks noChangeShapeType="1"/>
            </p:cNvSpPr>
            <p:nvPr userDrawn="1"/>
          </p:nvSpPr>
          <p:spPr bwMode="auto">
            <a:xfrm>
              <a:off x="3329774"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32" name="Line 99"/>
            <p:cNvSpPr>
              <a:spLocks noChangeShapeType="1"/>
            </p:cNvSpPr>
            <p:nvPr userDrawn="1"/>
          </p:nvSpPr>
          <p:spPr bwMode="auto">
            <a:xfrm>
              <a:off x="4049854"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33" name="Line 99"/>
            <p:cNvSpPr>
              <a:spLocks noChangeShapeType="1"/>
            </p:cNvSpPr>
            <p:nvPr userDrawn="1"/>
          </p:nvSpPr>
          <p:spPr bwMode="auto">
            <a:xfrm>
              <a:off x="3905838"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34" name="Line 99"/>
            <p:cNvSpPr>
              <a:spLocks noChangeShapeType="1"/>
            </p:cNvSpPr>
            <p:nvPr userDrawn="1"/>
          </p:nvSpPr>
          <p:spPr bwMode="auto">
            <a:xfrm>
              <a:off x="3761822"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35" name="Line 99"/>
            <p:cNvSpPr>
              <a:spLocks noChangeShapeType="1"/>
            </p:cNvSpPr>
            <p:nvPr userDrawn="1"/>
          </p:nvSpPr>
          <p:spPr bwMode="auto">
            <a:xfrm>
              <a:off x="4483236"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36" name="Line 99"/>
            <p:cNvSpPr>
              <a:spLocks noChangeShapeType="1"/>
            </p:cNvSpPr>
            <p:nvPr userDrawn="1"/>
          </p:nvSpPr>
          <p:spPr bwMode="auto">
            <a:xfrm>
              <a:off x="4339220"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37" name="Line 99"/>
            <p:cNvSpPr>
              <a:spLocks noChangeShapeType="1"/>
            </p:cNvSpPr>
            <p:nvPr userDrawn="1"/>
          </p:nvSpPr>
          <p:spPr bwMode="auto">
            <a:xfrm>
              <a:off x="4193870"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38" name="Line 99"/>
            <p:cNvSpPr>
              <a:spLocks noChangeShapeType="1"/>
            </p:cNvSpPr>
            <p:nvPr userDrawn="1"/>
          </p:nvSpPr>
          <p:spPr bwMode="auto">
            <a:xfrm>
              <a:off x="4627252"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39" name="Line 99"/>
            <p:cNvSpPr>
              <a:spLocks noChangeShapeType="1"/>
            </p:cNvSpPr>
            <p:nvPr userDrawn="1"/>
          </p:nvSpPr>
          <p:spPr bwMode="auto">
            <a:xfrm>
              <a:off x="9234430"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40" name="Line 99"/>
            <p:cNvSpPr>
              <a:spLocks noChangeShapeType="1"/>
            </p:cNvSpPr>
            <p:nvPr userDrawn="1"/>
          </p:nvSpPr>
          <p:spPr bwMode="auto">
            <a:xfrm>
              <a:off x="7650254"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41" name="Line 99"/>
            <p:cNvSpPr>
              <a:spLocks noChangeShapeType="1"/>
            </p:cNvSpPr>
            <p:nvPr userDrawn="1"/>
          </p:nvSpPr>
          <p:spPr bwMode="auto">
            <a:xfrm>
              <a:off x="7506238"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42" name="Line 99"/>
            <p:cNvSpPr>
              <a:spLocks noChangeShapeType="1"/>
            </p:cNvSpPr>
            <p:nvPr userDrawn="1"/>
          </p:nvSpPr>
          <p:spPr bwMode="auto">
            <a:xfrm>
              <a:off x="7362222"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43" name="Line 99"/>
            <p:cNvSpPr>
              <a:spLocks noChangeShapeType="1"/>
            </p:cNvSpPr>
            <p:nvPr userDrawn="1"/>
          </p:nvSpPr>
          <p:spPr bwMode="auto">
            <a:xfrm>
              <a:off x="7218206"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44" name="Line 99"/>
            <p:cNvSpPr>
              <a:spLocks noChangeShapeType="1"/>
            </p:cNvSpPr>
            <p:nvPr userDrawn="1"/>
          </p:nvSpPr>
          <p:spPr bwMode="auto">
            <a:xfrm>
              <a:off x="7074190"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45" name="Line 99"/>
            <p:cNvSpPr>
              <a:spLocks noChangeShapeType="1"/>
            </p:cNvSpPr>
            <p:nvPr userDrawn="1"/>
          </p:nvSpPr>
          <p:spPr bwMode="auto">
            <a:xfrm>
              <a:off x="6930174"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46" name="Line 99"/>
            <p:cNvSpPr>
              <a:spLocks noChangeShapeType="1"/>
            </p:cNvSpPr>
            <p:nvPr userDrawn="1"/>
          </p:nvSpPr>
          <p:spPr bwMode="auto">
            <a:xfrm>
              <a:off x="6786158"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47" name="Line 99"/>
            <p:cNvSpPr>
              <a:spLocks noChangeShapeType="1"/>
            </p:cNvSpPr>
            <p:nvPr userDrawn="1"/>
          </p:nvSpPr>
          <p:spPr bwMode="auto">
            <a:xfrm>
              <a:off x="6642142"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48" name="Line 99"/>
            <p:cNvSpPr>
              <a:spLocks noChangeShapeType="1"/>
            </p:cNvSpPr>
            <p:nvPr userDrawn="1"/>
          </p:nvSpPr>
          <p:spPr bwMode="auto">
            <a:xfrm>
              <a:off x="6498126"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49" name="Line 99"/>
            <p:cNvSpPr>
              <a:spLocks noChangeShapeType="1"/>
            </p:cNvSpPr>
            <p:nvPr userDrawn="1"/>
          </p:nvSpPr>
          <p:spPr bwMode="auto">
            <a:xfrm>
              <a:off x="6354110"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50" name="Line 99"/>
            <p:cNvSpPr>
              <a:spLocks noChangeShapeType="1"/>
            </p:cNvSpPr>
            <p:nvPr userDrawn="1"/>
          </p:nvSpPr>
          <p:spPr bwMode="auto">
            <a:xfrm>
              <a:off x="6210094"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51" name="Line 99"/>
            <p:cNvSpPr>
              <a:spLocks noChangeShapeType="1"/>
            </p:cNvSpPr>
            <p:nvPr userDrawn="1"/>
          </p:nvSpPr>
          <p:spPr bwMode="auto">
            <a:xfrm>
              <a:off x="6066078"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52" name="Line 99"/>
            <p:cNvSpPr>
              <a:spLocks noChangeShapeType="1"/>
            </p:cNvSpPr>
            <p:nvPr userDrawn="1"/>
          </p:nvSpPr>
          <p:spPr bwMode="auto">
            <a:xfrm>
              <a:off x="5922062"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53" name="Line 99"/>
            <p:cNvSpPr>
              <a:spLocks noChangeShapeType="1"/>
            </p:cNvSpPr>
            <p:nvPr userDrawn="1"/>
          </p:nvSpPr>
          <p:spPr bwMode="auto">
            <a:xfrm>
              <a:off x="5778046"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54" name="Line 99"/>
            <p:cNvSpPr>
              <a:spLocks noChangeShapeType="1"/>
            </p:cNvSpPr>
            <p:nvPr userDrawn="1"/>
          </p:nvSpPr>
          <p:spPr bwMode="auto">
            <a:xfrm>
              <a:off x="5634030"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55" name="Line 99"/>
            <p:cNvSpPr>
              <a:spLocks noChangeShapeType="1"/>
            </p:cNvSpPr>
            <p:nvPr userDrawn="1"/>
          </p:nvSpPr>
          <p:spPr bwMode="auto">
            <a:xfrm>
              <a:off x="5490014"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56" name="Line 99"/>
            <p:cNvSpPr>
              <a:spLocks noChangeShapeType="1"/>
            </p:cNvSpPr>
            <p:nvPr userDrawn="1"/>
          </p:nvSpPr>
          <p:spPr bwMode="auto">
            <a:xfrm>
              <a:off x="5345998"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57" name="Line 99"/>
            <p:cNvSpPr>
              <a:spLocks noChangeShapeType="1"/>
            </p:cNvSpPr>
            <p:nvPr userDrawn="1"/>
          </p:nvSpPr>
          <p:spPr bwMode="auto">
            <a:xfrm>
              <a:off x="5201982"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58" name="Line 99"/>
            <p:cNvSpPr>
              <a:spLocks noChangeShapeType="1"/>
            </p:cNvSpPr>
            <p:nvPr userDrawn="1"/>
          </p:nvSpPr>
          <p:spPr bwMode="auto">
            <a:xfrm>
              <a:off x="5057966"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59" name="Line 99"/>
            <p:cNvSpPr>
              <a:spLocks noChangeShapeType="1"/>
            </p:cNvSpPr>
            <p:nvPr userDrawn="1"/>
          </p:nvSpPr>
          <p:spPr bwMode="auto">
            <a:xfrm>
              <a:off x="8082302"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60" name="Line 99"/>
            <p:cNvSpPr>
              <a:spLocks noChangeShapeType="1"/>
            </p:cNvSpPr>
            <p:nvPr userDrawn="1"/>
          </p:nvSpPr>
          <p:spPr bwMode="auto">
            <a:xfrm>
              <a:off x="7938286"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61" name="Line 99"/>
            <p:cNvSpPr>
              <a:spLocks noChangeShapeType="1"/>
            </p:cNvSpPr>
            <p:nvPr userDrawn="1"/>
          </p:nvSpPr>
          <p:spPr bwMode="auto">
            <a:xfrm>
              <a:off x="7794270"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62" name="Line 99"/>
            <p:cNvSpPr>
              <a:spLocks noChangeShapeType="1"/>
            </p:cNvSpPr>
            <p:nvPr userDrawn="1"/>
          </p:nvSpPr>
          <p:spPr bwMode="auto">
            <a:xfrm>
              <a:off x="8514350"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63" name="Line 99"/>
            <p:cNvSpPr>
              <a:spLocks noChangeShapeType="1"/>
            </p:cNvSpPr>
            <p:nvPr userDrawn="1"/>
          </p:nvSpPr>
          <p:spPr bwMode="auto">
            <a:xfrm>
              <a:off x="8370334"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64" name="Line 99"/>
            <p:cNvSpPr>
              <a:spLocks noChangeShapeType="1"/>
            </p:cNvSpPr>
            <p:nvPr userDrawn="1"/>
          </p:nvSpPr>
          <p:spPr bwMode="auto">
            <a:xfrm>
              <a:off x="8226318"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65" name="Line 99"/>
            <p:cNvSpPr>
              <a:spLocks noChangeShapeType="1"/>
            </p:cNvSpPr>
            <p:nvPr userDrawn="1"/>
          </p:nvSpPr>
          <p:spPr bwMode="auto">
            <a:xfrm>
              <a:off x="8946398"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66" name="Line 99"/>
            <p:cNvSpPr>
              <a:spLocks noChangeShapeType="1"/>
            </p:cNvSpPr>
            <p:nvPr userDrawn="1"/>
          </p:nvSpPr>
          <p:spPr bwMode="auto">
            <a:xfrm>
              <a:off x="8802382"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67" name="Line 99"/>
            <p:cNvSpPr>
              <a:spLocks noChangeShapeType="1"/>
            </p:cNvSpPr>
            <p:nvPr userDrawn="1"/>
          </p:nvSpPr>
          <p:spPr bwMode="auto">
            <a:xfrm>
              <a:off x="8658366"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68" name="Line 99"/>
            <p:cNvSpPr>
              <a:spLocks noChangeShapeType="1"/>
            </p:cNvSpPr>
            <p:nvPr userDrawn="1"/>
          </p:nvSpPr>
          <p:spPr bwMode="auto">
            <a:xfrm>
              <a:off x="9090414" y="1189814"/>
              <a:ext cx="0" cy="5472608"/>
            </a:xfrm>
            <a:prstGeom prst="line">
              <a:avLst/>
            </a:prstGeom>
            <a:noFill/>
            <a:ln w="9525">
              <a:solidFill>
                <a:srgbClr val="EAEAEA"/>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69" name="Line 99"/>
            <p:cNvSpPr>
              <a:spLocks noChangeShapeType="1"/>
            </p:cNvSpPr>
            <p:nvPr userDrawn="1"/>
          </p:nvSpPr>
          <p:spPr bwMode="auto">
            <a:xfrm rot="5400000" flipH="1">
              <a:off x="4913950" y="-394361"/>
              <a:ext cx="0" cy="8928991"/>
            </a:xfrm>
            <a:prstGeom prst="line">
              <a:avLst/>
            </a:prstGeom>
            <a:noFill/>
            <a:ln w="9525">
              <a:solidFill>
                <a:srgbClr val="EAEAEA"/>
              </a:solidFill>
              <a:round/>
              <a:headEnd/>
              <a:tailEnd/>
            </a:ln>
            <a:effectLst/>
          </p:spPr>
          <p:txBody>
            <a:bodyPr/>
            <a:lstStyle/>
            <a:p>
              <a:pPr marL="0" algn="l" defTabSz="917549" rtl="0" eaLnBrk="1" latinLnBrk="0" hangingPunct="1"/>
              <a:endParaRPr kumimoji="1" lang="ja-JP" altLang="en-US" sz="1765" kern="1200" dirty="0">
                <a:solidFill>
                  <a:schemeClr val="tx1"/>
                </a:solidFill>
                <a:latin typeface="Meiryo UI" panose="020B0604030504040204" pitchFamily="50" charset="-128"/>
                <a:ea typeface="Meiryo UI" panose="020B0604030504040204" pitchFamily="50" charset="-128"/>
                <a:cs typeface="+mn-cs"/>
              </a:endParaRPr>
            </a:p>
          </p:txBody>
        </p:sp>
        <p:sp>
          <p:nvSpPr>
            <p:cNvPr id="70" name="Line 99"/>
            <p:cNvSpPr>
              <a:spLocks noChangeShapeType="1"/>
            </p:cNvSpPr>
            <p:nvPr userDrawn="1"/>
          </p:nvSpPr>
          <p:spPr bwMode="auto">
            <a:xfrm rot="5400000" flipH="1">
              <a:off x="4913950" y="-250346"/>
              <a:ext cx="0" cy="8928991"/>
            </a:xfrm>
            <a:prstGeom prst="line">
              <a:avLst/>
            </a:prstGeom>
            <a:noFill/>
            <a:ln w="9525">
              <a:solidFill>
                <a:srgbClr val="EAEAEA"/>
              </a:solidFill>
              <a:round/>
              <a:headEnd/>
              <a:tailEnd/>
            </a:ln>
            <a:effectLst/>
          </p:spPr>
          <p:txBody>
            <a:bodyPr/>
            <a:lstStyle/>
            <a:p>
              <a:pPr marL="0" algn="l" defTabSz="917549" rtl="0" eaLnBrk="1" latinLnBrk="0" hangingPunct="1"/>
              <a:endParaRPr kumimoji="1" lang="ja-JP" altLang="en-US" sz="1765" kern="1200" dirty="0">
                <a:solidFill>
                  <a:schemeClr val="tx1"/>
                </a:solidFill>
                <a:latin typeface="Meiryo UI" panose="020B0604030504040204" pitchFamily="50" charset="-128"/>
                <a:ea typeface="Meiryo UI" panose="020B0604030504040204" pitchFamily="50" charset="-128"/>
                <a:cs typeface="+mn-cs"/>
              </a:endParaRPr>
            </a:p>
          </p:txBody>
        </p:sp>
        <p:sp>
          <p:nvSpPr>
            <p:cNvPr id="71" name="Line 99"/>
            <p:cNvSpPr>
              <a:spLocks noChangeShapeType="1"/>
            </p:cNvSpPr>
            <p:nvPr userDrawn="1"/>
          </p:nvSpPr>
          <p:spPr bwMode="auto">
            <a:xfrm rot="5400000" flipH="1">
              <a:off x="4913950" y="-106330"/>
              <a:ext cx="0" cy="8928991"/>
            </a:xfrm>
            <a:prstGeom prst="line">
              <a:avLst/>
            </a:prstGeom>
            <a:noFill/>
            <a:ln w="9525">
              <a:solidFill>
                <a:srgbClr val="EAEAEA"/>
              </a:solidFill>
              <a:round/>
              <a:headEnd/>
              <a:tailEnd/>
            </a:ln>
            <a:effectLst/>
          </p:spPr>
          <p:txBody>
            <a:bodyPr/>
            <a:lstStyle/>
            <a:p>
              <a:pPr marL="0" algn="l" defTabSz="917549" rtl="0" eaLnBrk="1" latinLnBrk="0" hangingPunct="1"/>
              <a:endParaRPr kumimoji="1" lang="ja-JP" altLang="en-US" sz="1765" kern="1200" dirty="0">
                <a:solidFill>
                  <a:schemeClr val="tx1"/>
                </a:solidFill>
                <a:latin typeface="Meiryo UI" panose="020B0604030504040204" pitchFamily="50" charset="-128"/>
                <a:ea typeface="Meiryo UI" panose="020B0604030504040204" pitchFamily="50" charset="-128"/>
                <a:cs typeface="+mn-cs"/>
              </a:endParaRPr>
            </a:p>
          </p:txBody>
        </p:sp>
        <p:sp>
          <p:nvSpPr>
            <p:cNvPr id="72" name="Line 99"/>
            <p:cNvSpPr>
              <a:spLocks noChangeShapeType="1"/>
            </p:cNvSpPr>
            <p:nvPr userDrawn="1"/>
          </p:nvSpPr>
          <p:spPr bwMode="auto">
            <a:xfrm rot="5400000" flipH="1">
              <a:off x="4913950" y="37686"/>
              <a:ext cx="0" cy="8928991"/>
            </a:xfrm>
            <a:prstGeom prst="line">
              <a:avLst/>
            </a:prstGeom>
            <a:noFill/>
            <a:ln w="9525">
              <a:solidFill>
                <a:srgbClr val="EAEAEA"/>
              </a:solidFill>
              <a:round/>
              <a:headEnd/>
              <a:tailEnd/>
            </a:ln>
            <a:effectLst/>
          </p:spPr>
          <p:txBody>
            <a:bodyPr/>
            <a:lstStyle/>
            <a:p>
              <a:pPr marL="0" algn="l" defTabSz="917549" rtl="0" eaLnBrk="1" latinLnBrk="0" hangingPunct="1"/>
              <a:endParaRPr kumimoji="1" lang="ja-JP" altLang="en-US" sz="1765" kern="1200" dirty="0">
                <a:solidFill>
                  <a:schemeClr val="tx1"/>
                </a:solidFill>
                <a:latin typeface="Meiryo UI" panose="020B0604030504040204" pitchFamily="50" charset="-128"/>
                <a:ea typeface="Meiryo UI" panose="020B0604030504040204" pitchFamily="50" charset="-128"/>
                <a:cs typeface="+mn-cs"/>
              </a:endParaRPr>
            </a:p>
          </p:txBody>
        </p:sp>
        <p:sp>
          <p:nvSpPr>
            <p:cNvPr id="73" name="Line 99"/>
            <p:cNvSpPr>
              <a:spLocks noChangeShapeType="1"/>
            </p:cNvSpPr>
            <p:nvPr userDrawn="1"/>
          </p:nvSpPr>
          <p:spPr bwMode="auto">
            <a:xfrm rot="5400000" flipH="1">
              <a:off x="4913950" y="181702"/>
              <a:ext cx="0" cy="8928991"/>
            </a:xfrm>
            <a:prstGeom prst="line">
              <a:avLst/>
            </a:prstGeom>
            <a:noFill/>
            <a:ln w="9525">
              <a:solidFill>
                <a:srgbClr val="EAEAEA"/>
              </a:solidFill>
              <a:round/>
              <a:headEnd/>
              <a:tailEnd/>
            </a:ln>
            <a:effectLst/>
          </p:spPr>
          <p:txBody>
            <a:bodyPr/>
            <a:lstStyle/>
            <a:p>
              <a:pPr marL="0" algn="l" defTabSz="917549" rtl="0" eaLnBrk="1" latinLnBrk="0" hangingPunct="1"/>
              <a:endParaRPr kumimoji="1" lang="ja-JP" altLang="en-US" sz="1765" kern="1200" dirty="0">
                <a:solidFill>
                  <a:schemeClr val="tx1"/>
                </a:solidFill>
                <a:latin typeface="Meiryo UI" panose="020B0604030504040204" pitchFamily="50" charset="-128"/>
                <a:ea typeface="Meiryo UI" panose="020B0604030504040204" pitchFamily="50" charset="-128"/>
                <a:cs typeface="+mn-cs"/>
              </a:endParaRPr>
            </a:p>
          </p:txBody>
        </p:sp>
        <p:sp>
          <p:nvSpPr>
            <p:cNvPr id="74" name="Line 99"/>
            <p:cNvSpPr>
              <a:spLocks noChangeShapeType="1"/>
            </p:cNvSpPr>
            <p:nvPr userDrawn="1"/>
          </p:nvSpPr>
          <p:spPr bwMode="auto">
            <a:xfrm rot="5400000" flipH="1">
              <a:off x="4913950" y="325718"/>
              <a:ext cx="0" cy="8928991"/>
            </a:xfrm>
            <a:prstGeom prst="line">
              <a:avLst/>
            </a:prstGeom>
            <a:noFill/>
            <a:ln w="9525">
              <a:solidFill>
                <a:srgbClr val="EAEAEA"/>
              </a:solidFill>
              <a:round/>
              <a:headEnd/>
              <a:tailEnd/>
            </a:ln>
            <a:effectLst/>
          </p:spPr>
          <p:txBody>
            <a:bodyPr/>
            <a:lstStyle/>
            <a:p>
              <a:pPr marL="0" algn="l" defTabSz="917549" rtl="0" eaLnBrk="1" latinLnBrk="0" hangingPunct="1"/>
              <a:endParaRPr kumimoji="1" lang="ja-JP" altLang="en-US" sz="1765" kern="1200" dirty="0">
                <a:solidFill>
                  <a:schemeClr val="tx1"/>
                </a:solidFill>
                <a:latin typeface="Meiryo UI" panose="020B0604030504040204" pitchFamily="50" charset="-128"/>
                <a:ea typeface="Meiryo UI" panose="020B0604030504040204" pitchFamily="50" charset="-128"/>
                <a:cs typeface="+mn-cs"/>
              </a:endParaRPr>
            </a:p>
          </p:txBody>
        </p:sp>
        <p:sp>
          <p:nvSpPr>
            <p:cNvPr id="75" name="Line 99"/>
            <p:cNvSpPr>
              <a:spLocks noChangeShapeType="1"/>
            </p:cNvSpPr>
            <p:nvPr userDrawn="1"/>
          </p:nvSpPr>
          <p:spPr bwMode="auto">
            <a:xfrm rot="5400000" flipH="1">
              <a:off x="4913950" y="469734"/>
              <a:ext cx="0" cy="8928991"/>
            </a:xfrm>
            <a:prstGeom prst="line">
              <a:avLst/>
            </a:prstGeom>
            <a:noFill/>
            <a:ln w="9525">
              <a:solidFill>
                <a:srgbClr val="EAEAEA"/>
              </a:solidFill>
              <a:round/>
              <a:headEnd/>
              <a:tailEnd/>
            </a:ln>
            <a:effectLst/>
          </p:spPr>
          <p:txBody>
            <a:bodyPr/>
            <a:lstStyle/>
            <a:p>
              <a:pPr marL="0" algn="l" defTabSz="917549" rtl="0" eaLnBrk="1" latinLnBrk="0" hangingPunct="1"/>
              <a:endParaRPr kumimoji="1" lang="ja-JP" altLang="en-US" sz="1765" kern="1200" dirty="0">
                <a:solidFill>
                  <a:schemeClr val="tx1"/>
                </a:solidFill>
                <a:latin typeface="Meiryo UI" panose="020B0604030504040204" pitchFamily="50" charset="-128"/>
                <a:ea typeface="Meiryo UI" panose="020B0604030504040204" pitchFamily="50" charset="-128"/>
                <a:cs typeface="+mn-cs"/>
              </a:endParaRPr>
            </a:p>
          </p:txBody>
        </p:sp>
        <p:sp>
          <p:nvSpPr>
            <p:cNvPr id="76" name="Line 99"/>
            <p:cNvSpPr>
              <a:spLocks noChangeShapeType="1"/>
            </p:cNvSpPr>
            <p:nvPr userDrawn="1"/>
          </p:nvSpPr>
          <p:spPr bwMode="auto">
            <a:xfrm rot="5400000" flipH="1">
              <a:off x="4913950" y="613750"/>
              <a:ext cx="0" cy="8928991"/>
            </a:xfrm>
            <a:prstGeom prst="line">
              <a:avLst/>
            </a:prstGeom>
            <a:noFill/>
            <a:ln w="9525">
              <a:solidFill>
                <a:srgbClr val="EAEAEA"/>
              </a:solidFill>
              <a:round/>
              <a:headEnd/>
              <a:tailEnd/>
            </a:ln>
            <a:effectLst/>
          </p:spPr>
          <p:txBody>
            <a:bodyPr/>
            <a:lstStyle/>
            <a:p>
              <a:pPr marL="0" algn="l" defTabSz="917549" rtl="0" eaLnBrk="1" latinLnBrk="0" hangingPunct="1"/>
              <a:endParaRPr kumimoji="1" lang="ja-JP" altLang="en-US" sz="1765" kern="1200" dirty="0">
                <a:solidFill>
                  <a:schemeClr val="tx1"/>
                </a:solidFill>
                <a:latin typeface="Meiryo UI" panose="020B0604030504040204" pitchFamily="50" charset="-128"/>
                <a:ea typeface="Meiryo UI" panose="020B0604030504040204" pitchFamily="50" charset="-128"/>
                <a:cs typeface="+mn-cs"/>
              </a:endParaRPr>
            </a:p>
          </p:txBody>
        </p:sp>
        <p:sp>
          <p:nvSpPr>
            <p:cNvPr id="77" name="Line 99"/>
            <p:cNvSpPr>
              <a:spLocks noChangeShapeType="1"/>
            </p:cNvSpPr>
            <p:nvPr userDrawn="1"/>
          </p:nvSpPr>
          <p:spPr bwMode="auto">
            <a:xfrm rot="5400000" flipH="1">
              <a:off x="4913950" y="757766"/>
              <a:ext cx="0" cy="8928991"/>
            </a:xfrm>
            <a:prstGeom prst="line">
              <a:avLst/>
            </a:prstGeom>
            <a:noFill/>
            <a:ln w="9525">
              <a:solidFill>
                <a:srgbClr val="EAEAEA"/>
              </a:solidFill>
              <a:round/>
              <a:headEnd/>
              <a:tailEnd/>
            </a:ln>
            <a:effectLst/>
          </p:spPr>
          <p:txBody>
            <a:bodyPr/>
            <a:lstStyle/>
            <a:p>
              <a:pPr marL="0" algn="l" defTabSz="917549" rtl="0" eaLnBrk="1" latinLnBrk="0" hangingPunct="1"/>
              <a:endParaRPr kumimoji="1" lang="ja-JP" altLang="en-US" sz="1765" kern="1200" dirty="0">
                <a:solidFill>
                  <a:schemeClr val="tx1"/>
                </a:solidFill>
                <a:latin typeface="Meiryo UI" panose="020B0604030504040204" pitchFamily="50" charset="-128"/>
                <a:ea typeface="Meiryo UI" panose="020B0604030504040204" pitchFamily="50" charset="-128"/>
                <a:cs typeface="+mn-cs"/>
              </a:endParaRPr>
            </a:p>
          </p:txBody>
        </p:sp>
        <p:sp>
          <p:nvSpPr>
            <p:cNvPr id="78" name="Line 99"/>
            <p:cNvSpPr>
              <a:spLocks noChangeShapeType="1"/>
            </p:cNvSpPr>
            <p:nvPr userDrawn="1"/>
          </p:nvSpPr>
          <p:spPr bwMode="auto">
            <a:xfrm rot="5400000" flipH="1">
              <a:off x="4913950" y="901783"/>
              <a:ext cx="0" cy="8928991"/>
            </a:xfrm>
            <a:prstGeom prst="line">
              <a:avLst/>
            </a:prstGeom>
            <a:noFill/>
            <a:ln w="9525">
              <a:solidFill>
                <a:srgbClr val="EAEAEA"/>
              </a:solidFill>
              <a:round/>
              <a:headEnd/>
              <a:tailEnd/>
            </a:ln>
            <a:effectLst/>
          </p:spPr>
          <p:txBody>
            <a:bodyPr/>
            <a:lstStyle/>
            <a:p>
              <a:pPr marL="0" algn="l" defTabSz="917549" rtl="0" eaLnBrk="1" latinLnBrk="0" hangingPunct="1"/>
              <a:endParaRPr kumimoji="1" lang="ja-JP" altLang="en-US" sz="1765" kern="1200" dirty="0">
                <a:solidFill>
                  <a:schemeClr val="tx1"/>
                </a:solidFill>
                <a:latin typeface="Meiryo UI" panose="020B0604030504040204" pitchFamily="50" charset="-128"/>
                <a:ea typeface="Meiryo UI" panose="020B0604030504040204" pitchFamily="50" charset="-128"/>
                <a:cs typeface="+mn-cs"/>
              </a:endParaRPr>
            </a:p>
          </p:txBody>
        </p:sp>
        <p:sp>
          <p:nvSpPr>
            <p:cNvPr id="79" name="Line 99"/>
            <p:cNvSpPr>
              <a:spLocks noChangeShapeType="1"/>
            </p:cNvSpPr>
            <p:nvPr userDrawn="1"/>
          </p:nvSpPr>
          <p:spPr bwMode="auto">
            <a:xfrm rot="5400000" flipH="1">
              <a:off x="4913950" y="1045798"/>
              <a:ext cx="0" cy="8928991"/>
            </a:xfrm>
            <a:prstGeom prst="line">
              <a:avLst/>
            </a:prstGeom>
            <a:noFill/>
            <a:ln w="9525">
              <a:solidFill>
                <a:srgbClr val="EAEAEA"/>
              </a:solidFill>
              <a:round/>
              <a:headEnd/>
              <a:tailEnd/>
            </a:ln>
            <a:effectLst/>
          </p:spPr>
          <p:txBody>
            <a:bodyPr/>
            <a:lstStyle/>
            <a:p>
              <a:pPr marL="0" algn="l" defTabSz="917549" rtl="0" eaLnBrk="1" latinLnBrk="0" hangingPunct="1"/>
              <a:endParaRPr kumimoji="1" lang="ja-JP" altLang="en-US" sz="1765" kern="1200" dirty="0">
                <a:solidFill>
                  <a:schemeClr val="tx1"/>
                </a:solidFill>
                <a:latin typeface="Meiryo UI" panose="020B0604030504040204" pitchFamily="50" charset="-128"/>
                <a:ea typeface="Meiryo UI" panose="020B0604030504040204" pitchFamily="50" charset="-128"/>
                <a:cs typeface="+mn-cs"/>
              </a:endParaRPr>
            </a:p>
          </p:txBody>
        </p:sp>
        <p:sp>
          <p:nvSpPr>
            <p:cNvPr id="80" name="Line 99"/>
            <p:cNvSpPr>
              <a:spLocks noChangeShapeType="1"/>
            </p:cNvSpPr>
            <p:nvPr userDrawn="1"/>
          </p:nvSpPr>
          <p:spPr bwMode="auto">
            <a:xfrm rot="5400000" flipH="1">
              <a:off x="4913950" y="1189814"/>
              <a:ext cx="0" cy="8928991"/>
            </a:xfrm>
            <a:prstGeom prst="line">
              <a:avLst/>
            </a:prstGeom>
            <a:noFill/>
            <a:ln w="9525">
              <a:solidFill>
                <a:srgbClr val="EAEAEA"/>
              </a:solidFill>
              <a:round/>
              <a:headEnd/>
              <a:tailEnd/>
            </a:ln>
            <a:effectLst/>
          </p:spPr>
          <p:txBody>
            <a:bodyPr/>
            <a:lstStyle/>
            <a:p>
              <a:pPr marL="0" algn="l" defTabSz="917549" rtl="0" eaLnBrk="1" latinLnBrk="0" hangingPunct="1"/>
              <a:endParaRPr kumimoji="1" lang="ja-JP" altLang="en-US" sz="1765" kern="1200" dirty="0">
                <a:solidFill>
                  <a:schemeClr val="tx1"/>
                </a:solidFill>
                <a:latin typeface="Meiryo UI" panose="020B0604030504040204" pitchFamily="50" charset="-128"/>
                <a:ea typeface="Meiryo UI" panose="020B0604030504040204" pitchFamily="50" charset="-128"/>
                <a:cs typeface="+mn-cs"/>
              </a:endParaRPr>
            </a:p>
          </p:txBody>
        </p:sp>
        <p:sp>
          <p:nvSpPr>
            <p:cNvPr id="81" name="Line 99"/>
            <p:cNvSpPr>
              <a:spLocks noChangeShapeType="1"/>
            </p:cNvSpPr>
            <p:nvPr userDrawn="1"/>
          </p:nvSpPr>
          <p:spPr bwMode="auto">
            <a:xfrm rot="5400000" flipH="1">
              <a:off x="4913950" y="1333830"/>
              <a:ext cx="0" cy="8928991"/>
            </a:xfrm>
            <a:prstGeom prst="line">
              <a:avLst/>
            </a:prstGeom>
            <a:noFill/>
            <a:ln w="9525">
              <a:solidFill>
                <a:srgbClr val="EAEAEA"/>
              </a:solidFill>
              <a:round/>
              <a:headEnd/>
              <a:tailEnd/>
            </a:ln>
            <a:effectLst/>
          </p:spPr>
          <p:txBody>
            <a:bodyPr/>
            <a:lstStyle/>
            <a:p>
              <a:pPr marL="0" algn="l" defTabSz="917549" rtl="0" eaLnBrk="1" latinLnBrk="0" hangingPunct="1"/>
              <a:endParaRPr kumimoji="1" lang="ja-JP" altLang="en-US" sz="1765" kern="1200" dirty="0">
                <a:solidFill>
                  <a:schemeClr val="tx1"/>
                </a:solidFill>
                <a:latin typeface="Meiryo UI" panose="020B0604030504040204" pitchFamily="50" charset="-128"/>
                <a:ea typeface="Meiryo UI" panose="020B0604030504040204" pitchFamily="50" charset="-128"/>
                <a:cs typeface="+mn-cs"/>
              </a:endParaRPr>
            </a:p>
          </p:txBody>
        </p:sp>
        <p:sp>
          <p:nvSpPr>
            <p:cNvPr id="82" name="Line 99"/>
            <p:cNvSpPr>
              <a:spLocks noChangeShapeType="1"/>
            </p:cNvSpPr>
            <p:nvPr userDrawn="1"/>
          </p:nvSpPr>
          <p:spPr bwMode="auto">
            <a:xfrm rot="5400000" flipH="1">
              <a:off x="4913950" y="1477846"/>
              <a:ext cx="0" cy="8928991"/>
            </a:xfrm>
            <a:prstGeom prst="line">
              <a:avLst/>
            </a:prstGeom>
            <a:noFill/>
            <a:ln w="9525">
              <a:solidFill>
                <a:srgbClr val="EAEAEA"/>
              </a:solidFill>
              <a:round/>
              <a:headEnd/>
              <a:tailEnd/>
            </a:ln>
            <a:effectLst/>
          </p:spPr>
          <p:txBody>
            <a:bodyPr/>
            <a:lstStyle/>
            <a:p>
              <a:pPr marL="0" algn="l" defTabSz="917549" rtl="0" eaLnBrk="1" latinLnBrk="0" hangingPunct="1"/>
              <a:endParaRPr kumimoji="1" lang="ja-JP" altLang="en-US" sz="1765" kern="1200" dirty="0">
                <a:solidFill>
                  <a:schemeClr val="tx1"/>
                </a:solidFill>
                <a:latin typeface="Meiryo UI" panose="020B0604030504040204" pitchFamily="50" charset="-128"/>
                <a:ea typeface="Meiryo UI" panose="020B0604030504040204" pitchFamily="50" charset="-128"/>
                <a:cs typeface="+mn-cs"/>
              </a:endParaRPr>
            </a:p>
          </p:txBody>
        </p:sp>
        <p:sp>
          <p:nvSpPr>
            <p:cNvPr id="83" name="Line 99"/>
            <p:cNvSpPr>
              <a:spLocks noChangeShapeType="1"/>
            </p:cNvSpPr>
            <p:nvPr userDrawn="1"/>
          </p:nvSpPr>
          <p:spPr bwMode="auto">
            <a:xfrm rot="5400000" flipH="1">
              <a:off x="4913950" y="1621862"/>
              <a:ext cx="0" cy="8928991"/>
            </a:xfrm>
            <a:prstGeom prst="line">
              <a:avLst/>
            </a:prstGeom>
            <a:noFill/>
            <a:ln w="9525">
              <a:solidFill>
                <a:srgbClr val="EAEAEA"/>
              </a:solidFill>
              <a:round/>
              <a:headEnd/>
              <a:tailEnd/>
            </a:ln>
            <a:effectLst/>
          </p:spPr>
          <p:txBody>
            <a:bodyPr/>
            <a:lstStyle/>
            <a:p>
              <a:pPr marL="0" algn="l" defTabSz="917549" rtl="0" eaLnBrk="1" latinLnBrk="0" hangingPunct="1"/>
              <a:endParaRPr kumimoji="1" lang="ja-JP" altLang="en-US" sz="1765" kern="1200" dirty="0">
                <a:solidFill>
                  <a:schemeClr val="tx1"/>
                </a:solidFill>
                <a:latin typeface="Meiryo UI" panose="020B0604030504040204" pitchFamily="50" charset="-128"/>
                <a:ea typeface="Meiryo UI" panose="020B0604030504040204" pitchFamily="50" charset="-128"/>
                <a:cs typeface="+mn-cs"/>
              </a:endParaRPr>
            </a:p>
          </p:txBody>
        </p:sp>
        <p:sp>
          <p:nvSpPr>
            <p:cNvPr id="84" name="Line 99"/>
            <p:cNvSpPr>
              <a:spLocks noChangeShapeType="1"/>
            </p:cNvSpPr>
            <p:nvPr userDrawn="1"/>
          </p:nvSpPr>
          <p:spPr bwMode="auto">
            <a:xfrm rot="5400000" flipH="1">
              <a:off x="4913950" y="1765878"/>
              <a:ext cx="0" cy="8928991"/>
            </a:xfrm>
            <a:prstGeom prst="line">
              <a:avLst/>
            </a:prstGeom>
            <a:noFill/>
            <a:ln w="9525">
              <a:solidFill>
                <a:srgbClr val="EAEAEA"/>
              </a:solidFill>
              <a:round/>
              <a:headEnd/>
              <a:tailEnd/>
            </a:ln>
            <a:effectLst/>
          </p:spPr>
          <p:txBody>
            <a:bodyPr/>
            <a:lstStyle/>
            <a:p>
              <a:pPr marL="0" algn="l" defTabSz="917549" rtl="0" eaLnBrk="1" latinLnBrk="0" hangingPunct="1"/>
              <a:endParaRPr kumimoji="1" lang="ja-JP" altLang="en-US" sz="1765" kern="1200" dirty="0">
                <a:solidFill>
                  <a:schemeClr val="tx1"/>
                </a:solidFill>
                <a:latin typeface="Meiryo UI" panose="020B0604030504040204" pitchFamily="50" charset="-128"/>
                <a:ea typeface="Meiryo UI" panose="020B0604030504040204" pitchFamily="50" charset="-128"/>
                <a:cs typeface="+mn-cs"/>
              </a:endParaRPr>
            </a:p>
          </p:txBody>
        </p:sp>
        <p:sp>
          <p:nvSpPr>
            <p:cNvPr id="85" name="Line 99"/>
            <p:cNvSpPr>
              <a:spLocks noChangeShapeType="1"/>
            </p:cNvSpPr>
            <p:nvPr userDrawn="1"/>
          </p:nvSpPr>
          <p:spPr bwMode="auto">
            <a:xfrm rot="5400000" flipH="1">
              <a:off x="4913950" y="1909894"/>
              <a:ext cx="0" cy="8928991"/>
            </a:xfrm>
            <a:prstGeom prst="line">
              <a:avLst/>
            </a:prstGeom>
            <a:noFill/>
            <a:ln w="9525">
              <a:solidFill>
                <a:srgbClr val="EAEAEA"/>
              </a:solidFill>
              <a:round/>
              <a:headEnd/>
              <a:tailEnd/>
            </a:ln>
            <a:effectLst/>
          </p:spPr>
          <p:txBody>
            <a:bodyPr/>
            <a:lstStyle/>
            <a:p>
              <a:pPr marL="0" algn="l" defTabSz="917549" rtl="0" eaLnBrk="1" latinLnBrk="0" hangingPunct="1"/>
              <a:endParaRPr kumimoji="1" lang="ja-JP" altLang="en-US" sz="1765" kern="1200" dirty="0">
                <a:solidFill>
                  <a:schemeClr val="tx1"/>
                </a:solidFill>
                <a:latin typeface="Meiryo UI" panose="020B0604030504040204" pitchFamily="50" charset="-128"/>
                <a:ea typeface="Meiryo UI" panose="020B0604030504040204" pitchFamily="50" charset="-128"/>
                <a:cs typeface="+mn-cs"/>
              </a:endParaRPr>
            </a:p>
          </p:txBody>
        </p:sp>
        <p:sp>
          <p:nvSpPr>
            <p:cNvPr id="86" name="Line 99"/>
            <p:cNvSpPr>
              <a:spLocks noChangeShapeType="1"/>
            </p:cNvSpPr>
            <p:nvPr userDrawn="1"/>
          </p:nvSpPr>
          <p:spPr bwMode="auto">
            <a:xfrm rot="5400000" flipH="1">
              <a:off x="4913950" y="2053910"/>
              <a:ext cx="0" cy="8928991"/>
            </a:xfrm>
            <a:prstGeom prst="line">
              <a:avLst/>
            </a:prstGeom>
            <a:noFill/>
            <a:ln w="9525">
              <a:solidFill>
                <a:srgbClr val="EAEAEA"/>
              </a:solidFill>
              <a:round/>
              <a:headEnd/>
              <a:tailEnd/>
            </a:ln>
            <a:effectLst/>
          </p:spPr>
          <p:txBody>
            <a:bodyPr/>
            <a:lstStyle/>
            <a:p>
              <a:pPr marL="0" algn="l" defTabSz="917549" rtl="0" eaLnBrk="1" latinLnBrk="0" hangingPunct="1"/>
              <a:endParaRPr kumimoji="1" lang="ja-JP" altLang="en-US" sz="1765" kern="1200" dirty="0">
                <a:solidFill>
                  <a:schemeClr val="tx1"/>
                </a:solidFill>
                <a:latin typeface="Meiryo UI" panose="020B0604030504040204" pitchFamily="50" charset="-128"/>
                <a:ea typeface="Meiryo UI" panose="020B0604030504040204" pitchFamily="50" charset="-128"/>
                <a:cs typeface="+mn-cs"/>
              </a:endParaRPr>
            </a:p>
          </p:txBody>
        </p:sp>
        <p:sp>
          <p:nvSpPr>
            <p:cNvPr id="87" name="Line 99"/>
            <p:cNvSpPr>
              <a:spLocks noChangeShapeType="1"/>
            </p:cNvSpPr>
            <p:nvPr userDrawn="1"/>
          </p:nvSpPr>
          <p:spPr bwMode="auto">
            <a:xfrm rot="5400000" flipH="1">
              <a:off x="4913950" y="-682394"/>
              <a:ext cx="0" cy="8928991"/>
            </a:xfrm>
            <a:prstGeom prst="line">
              <a:avLst/>
            </a:prstGeom>
            <a:noFill/>
            <a:ln w="9525">
              <a:solidFill>
                <a:srgbClr val="EAEAEA"/>
              </a:solidFill>
              <a:round/>
              <a:headEnd/>
              <a:tailEnd/>
            </a:ln>
            <a:effectLst/>
          </p:spPr>
          <p:txBody>
            <a:bodyPr/>
            <a:lstStyle/>
            <a:p>
              <a:pPr marL="0" algn="l" defTabSz="917549" rtl="0" eaLnBrk="1" latinLnBrk="0" hangingPunct="1"/>
              <a:endParaRPr kumimoji="1" lang="ja-JP" altLang="en-US" sz="1765" kern="1200" dirty="0">
                <a:solidFill>
                  <a:schemeClr val="tx1"/>
                </a:solidFill>
                <a:latin typeface="Meiryo UI" panose="020B0604030504040204" pitchFamily="50" charset="-128"/>
                <a:ea typeface="Meiryo UI" panose="020B0604030504040204" pitchFamily="50" charset="-128"/>
                <a:cs typeface="+mn-cs"/>
              </a:endParaRPr>
            </a:p>
          </p:txBody>
        </p:sp>
        <p:sp>
          <p:nvSpPr>
            <p:cNvPr id="88" name="Line 99"/>
            <p:cNvSpPr>
              <a:spLocks noChangeShapeType="1"/>
            </p:cNvSpPr>
            <p:nvPr userDrawn="1"/>
          </p:nvSpPr>
          <p:spPr bwMode="auto">
            <a:xfrm rot="5400000" flipH="1">
              <a:off x="4913950" y="-826410"/>
              <a:ext cx="0" cy="8928991"/>
            </a:xfrm>
            <a:prstGeom prst="line">
              <a:avLst/>
            </a:prstGeom>
            <a:noFill/>
            <a:ln w="9525">
              <a:solidFill>
                <a:srgbClr val="EAEAEA"/>
              </a:solidFill>
              <a:round/>
              <a:headEnd/>
              <a:tailEnd/>
            </a:ln>
            <a:effectLst/>
          </p:spPr>
          <p:txBody>
            <a:bodyPr/>
            <a:lstStyle/>
            <a:p>
              <a:pPr marL="0" algn="l" defTabSz="917549" rtl="0" eaLnBrk="1" latinLnBrk="0" hangingPunct="1"/>
              <a:endParaRPr kumimoji="1" lang="ja-JP" altLang="en-US" sz="1765" kern="1200" dirty="0">
                <a:solidFill>
                  <a:schemeClr val="tx1"/>
                </a:solidFill>
                <a:latin typeface="Meiryo UI" panose="020B0604030504040204" pitchFamily="50" charset="-128"/>
                <a:ea typeface="Meiryo UI" panose="020B0604030504040204" pitchFamily="50" charset="-128"/>
                <a:cs typeface="+mn-cs"/>
              </a:endParaRPr>
            </a:p>
          </p:txBody>
        </p:sp>
        <p:sp>
          <p:nvSpPr>
            <p:cNvPr id="89" name="Line 99"/>
            <p:cNvSpPr>
              <a:spLocks noChangeShapeType="1"/>
            </p:cNvSpPr>
            <p:nvPr userDrawn="1"/>
          </p:nvSpPr>
          <p:spPr bwMode="auto">
            <a:xfrm rot="5400000" flipH="1">
              <a:off x="4913950" y="-970425"/>
              <a:ext cx="0" cy="8928991"/>
            </a:xfrm>
            <a:prstGeom prst="line">
              <a:avLst/>
            </a:prstGeom>
            <a:noFill/>
            <a:ln w="9525">
              <a:solidFill>
                <a:srgbClr val="EAEAEA"/>
              </a:solidFill>
              <a:round/>
              <a:headEnd/>
              <a:tailEnd/>
            </a:ln>
            <a:effectLst/>
          </p:spPr>
          <p:txBody>
            <a:bodyPr/>
            <a:lstStyle/>
            <a:p>
              <a:pPr marL="0" algn="l" defTabSz="917549" rtl="0" eaLnBrk="1" latinLnBrk="0" hangingPunct="1"/>
              <a:endParaRPr kumimoji="1" lang="ja-JP" altLang="en-US" sz="1765" kern="1200" dirty="0">
                <a:solidFill>
                  <a:schemeClr val="tx1"/>
                </a:solidFill>
                <a:latin typeface="Meiryo UI" panose="020B0604030504040204" pitchFamily="50" charset="-128"/>
                <a:ea typeface="Meiryo UI" panose="020B0604030504040204" pitchFamily="50" charset="-128"/>
                <a:cs typeface="+mn-cs"/>
              </a:endParaRPr>
            </a:p>
          </p:txBody>
        </p:sp>
        <p:sp>
          <p:nvSpPr>
            <p:cNvPr id="90" name="Line 99"/>
            <p:cNvSpPr>
              <a:spLocks noChangeShapeType="1"/>
            </p:cNvSpPr>
            <p:nvPr userDrawn="1"/>
          </p:nvSpPr>
          <p:spPr bwMode="auto">
            <a:xfrm rot="5400000" flipH="1">
              <a:off x="4913950" y="-1114441"/>
              <a:ext cx="0" cy="8928991"/>
            </a:xfrm>
            <a:prstGeom prst="line">
              <a:avLst/>
            </a:prstGeom>
            <a:noFill/>
            <a:ln w="9525">
              <a:solidFill>
                <a:srgbClr val="EAEAEA"/>
              </a:solidFill>
              <a:round/>
              <a:headEnd/>
              <a:tailEnd/>
            </a:ln>
            <a:effectLst/>
          </p:spPr>
          <p:txBody>
            <a:bodyPr/>
            <a:lstStyle/>
            <a:p>
              <a:pPr marL="0" algn="l" defTabSz="917549" rtl="0" eaLnBrk="1" latinLnBrk="0" hangingPunct="1"/>
              <a:endParaRPr kumimoji="1" lang="ja-JP" altLang="en-US" sz="1765" kern="1200" dirty="0">
                <a:solidFill>
                  <a:schemeClr val="tx1"/>
                </a:solidFill>
                <a:latin typeface="Meiryo UI" panose="020B0604030504040204" pitchFamily="50" charset="-128"/>
                <a:ea typeface="Meiryo UI" panose="020B0604030504040204" pitchFamily="50" charset="-128"/>
                <a:cs typeface="+mn-cs"/>
              </a:endParaRPr>
            </a:p>
          </p:txBody>
        </p:sp>
        <p:sp>
          <p:nvSpPr>
            <p:cNvPr id="91" name="Line 99"/>
            <p:cNvSpPr>
              <a:spLocks noChangeShapeType="1"/>
            </p:cNvSpPr>
            <p:nvPr userDrawn="1"/>
          </p:nvSpPr>
          <p:spPr bwMode="auto">
            <a:xfrm rot="5400000" flipH="1">
              <a:off x="4913950" y="-1258457"/>
              <a:ext cx="0" cy="8928991"/>
            </a:xfrm>
            <a:prstGeom prst="line">
              <a:avLst/>
            </a:prstGeom>
            <a:noFill/>
            <a:ln w="9525">
              <a:solidFill>
                <a:srgbClr val="EAEAEA"/>
              </a:solidFill>
              <a:round/>
              <a:headEnd/>
              <a:tailEnd/>
            </a:ln>
            <a:effectLst/>
          </p:spPr>
          <p:txBody>
            <a:bodyPr/>
            <a:lstStyle/>
            <a:p>
              <a:pPr marL="0" algn="l" defTabSz="917549" rtl="0" eaLnBrk="1" latinLnBrk="0" hangingPunct="1"/>
              <a:endParaRPr kumimoji="1" lang="ja-JP" altLang="en-US" sz="1765" kern="1200" dirty="0">
                <a:solidFill>
                  <a:schemeClr val="tx1"/>
                </a:solidFill>
                <a:latin typeface="Meiryo UI" panose="020B0604030504040204" pitchFamily="50" charset="-128"/>
                <a:ea typeface="Meiryo UI" panose="020B0604030504040204" pitchFamily="50" charset="-128"/>
                <a:cs typeface="+mn-cs"/>
              </a:endParaRPr>
            </a:p>
          </p:txBody>
        </p:sp>
        <p:sp>
          <p:nvSpPr>
            <p:cNvPr id="92" name="Line 99"/>
            <p:cNvSpPr>
              <a:spLocks noChangeShapeType="1"/>
            </p:cNvSpPr>
            <p:nvPr userDrawn="1"/>
          </p:nvSpPr>
          <p:spPr bwMode="auto">
            <a:xfrm rot="5400000" flipH="1">
              <a:off x="4913950" y="-1402473"/>
              <a:ext cx="0" cy="8928991"/>
            </a:xfrm>
            <a:prstGeom prst="line">
              <a:avLst/>
            </a:prstGeom>
            <a:noFill/>
            <a:ln w="9525">
              <a:solidFill>
                <a:srgbClr val="EAEAEA"/>
              </a:solidFill>
              <a:round/>
              <a:headEnd/>
              <a:tailEnd/>
            </a:ln>
            <a:effectLst/>
          </p:spPr>
          <p:txBody>
            <a:bodyPr/>
            <a:lstStyle/>
            <a:p>
              <a:pPr marL="0" algn="l" defTabSz="917549" rtl="0" eaLnBrk="1" latinLnBrk="0" hangingPunct="1"/>
              <a:endParaRPr kumimoji="1" lang="ja-JP" altLang="en-US" sz="1765" kern="1200" dirty="0">
                <a:solidFill>
                  <a:schemeClr val="tx1"/>
                </a:solidFill>
                <a:latin typeface="Meiryo UI" panose="020B0604030504040204" pitchFamily="50" charset="-128"/>
                <a:ea typeface="Meiryo UI" panose="020B0604030504040204" pitchFamily="50" charset="-128"/>
                <a:cs typeface="+mn-cs"/>
              </a:endParaRPr>
            </a:p>
          </p:txBody>
        </p:sp>
        <p:sp>
          <p:nvSpPr>
            <p:cNvPr id="93" name="Line 99"/>
            <p:cNvSpPr>
              <a:spLocks noChangeShapeType="1"/>
            </p:cNvSpPr>
            <p:nvPr userDrawn="1"/>
          </p:nvSpPr>
          <p:spPr bwMode="auto">
            <a:xfrm rot="5400000" flipH="1">
              <a:off x="4913950" y="-1546489"/>
              <a:ext cx="0" cy="8928991"/>
            </a:xfrm>
            <a:prstGeom prst="line">
              <a:avLst/>
            </a:prstGeom>
            <a:noFill/>
            <a:ln w="9525">
              <a:solidFill>
                <a:srgbClr val="EAEAEA"/>
              </a:solidFill>
              <a:round/>
              <a:headEnd/>
              <a:tailEnd/>
            </a:ln>
            <a:effectLst/>
          </p:spPr>
          <p:txBody>
            <a:bodyPr/>
            <a:lstStyle/>
            <a:p>
              <a:pPr marL="0" algn="l" defTabSz="917549" rtl="0" eaLnBrk="1" latinLnBrk="0" hangingPunct="1"/>
              <a:endParaRPr kumimoji="1" lang="ja-JP" altLang="en-US" sz="1765" kern="1200" dirty="0">
                <a:solidFill>
                  <a:schemeClr val="tx1"/>
                </a:solidFill>
                <a:latin typeface="Meiryo UI" panose="020B0604030504040204" pitchFamily="50" charset="-128"/>
                <a:ea typeface="Meiryo UI" panose="020B0604030504040204" pitchFamily="50" charset="-128"/>
                <a:cs typeface="+mn-cs"/>
              </a:endParaRPr>
            </a:p>
          </p:txBody>
        </p:sp>
        <p:sp>
          <p:nvSpPr>
            <p:cNvPr id="94" name="Line 99"/>
            <p:cNvSpPr>
              <a:spLocks noChangeShapeType="1"/>
            </p:cNvSpPr>
            <p:nvPr userDrawn="1"/>
          </p:nvSpPr>
          <p:spPr bwMode="auto">
            <a:xfrm rot="5400000" flipH="1">
              <a:off x="4913950" y="-1690505"/>
              <a:ext cx="0" cy="8928991"/>
            </a:xfrm>
            <a:prstGeom prst="line">
              <a:avLst/>
            </a:prstGeom>
            <a:noFill/>
            <a:ln w="9525">
              <a:solidFill>
                <a:srgbClr val="EAEAEA"/>
              </a:solidFill>
              <a:round/>
              <a:headEnd/>
              <a:tailEnd/>
            </a:ln>
            <a:effectLst/>
          </p:spPr>
          <p:txBody>
            <a:bodyPr/>
            <a:lstStyle/>
            <a:p>
              <a:pPr marL="0" algn="l" defTabSz="917549" rtl="0" eaLnBrk="1" latinLnBrk="0" hangingPunct="1"/>
              <a:endParaRPr kumimoji="1" lang="ja-JP" altLang="en-US" sz="1765" kern="1200" dirty="0">
                <a:solidFill>
                  <a:schemeClr val="tx1"/>
                </a:solidFill>
                <a:latin typeface="Meiryo UI" panose="020B0604030504040204" pitchFamily="50" charset="-128"/>
                <a:ea typeface="Meiryo UI" panose="020B0604030504040204" pitchFamily="50" charset="-128"/>
                <a:cs typeface="+mn-cs"/>
              </a:endParaRPr>
            </a:p>
          </p:txBody>
        </p:sp>
        <p:sp>
          <p:nvSpPr>
            <p:cNvPr id="95" name="Line 99"/>
            <p:cNvSpPr>
              <a:spLocks noChangeShapeType="1"/>
            </p:cNvSpPr>
            <p:nvPr userDrawn="1"/>
          </p:nvSpPr>
          <p:spPr bwMode="auto">
            <a:xfrm rot="5400000" flipH="1">
              <a:off x="4913950" y="-1834521"/>
              <a:ext cx="0" cy="8928991"/>
            </a:xfrm>
            <a:prstGeom prst="line">
              <a:avLst/>
            </a:prstGeom>
            <a:noFill/>
            <a:ln w="9525">
              <a:solidFill>
                <a:srgbClr val="EAEAEA"/>
              </a:solidFill>
              <a:round/>
              <a:headEnd/>
              <a:tailEnd/>
            </a:ln>
            <a:effectLst/>
          </p:spPr>
          <p:txBody>
            <a:bodyPr/>
            <a:lstStyle/>
            <a:p>
              <a:pPr marL="0" algn="l" defTabSz="917549" rtl="0" eaLnBrk="1" latinLnBrk="0" hangingPunct="1"/>
              <a:endParaRPr kumimoji="1" lang="ja-JP" altLang="en-US" sz="1765" kern="1200" dirty="0">
                <a:solidFill>
                  <a:schemeClr val="tx1"/>
                </a:solidFill>
                <a:latin typeface="Meiryo UI" panose="020B0604030504040204" pitchFamily="50" charset="-128"/>
                <a:ea typeface="Meiryo UI" panose="020B0604030504040204" pitchFamily="50" charset="-128"/>
                <a:cs typeface="+mn-cs"/>
              </a:endParaRPr>
            </a:p>
          </p:txBody>
        </p:sp>
        <p:sp>
          <p:nvSpPr>
            <p:cNvPr id="96" name="Line 99"/>
            <p:cNvSpPr>
              <a:spLocks noChangeShapeType="1"/>
            </p:cNvSpPr>
            <p:nvPr userDrawn="1"/>
          </p:nvSpPr>
          <p:spPr bwMode="auto">
            <a:xfrm rot="5400000" flipH="1">
              <a:off x="4913950" y="-1978537"/>
              <a:ext cx="0" cy="8928991"/>
            </a:xfrm>
            <a:prstGeom prst="line">
              <a:avLst/>
            </a:prstGeom>
            <a:noFill/>
            <a:ln w="9525">
              <a:solidFill>
                <a:srgbClr val="EAEAEA"/>
              </a:solidFill>
              <a:round/>
              <a:headEnd/>
              <a:tailEnd/>
            </a:ln>
            <a:effectLst/>
          </p:spPr>
          <p:txBody>
            <a:bodyPr/>
            <a:lstStyle/>
            <a:p>
              <a:pPr marL="0" algn="l" defTabSz="917549" rtl="0" eaLnBrk="1" latinLnBrk="0" hangingPunct="1"/>
              <a:endParaRPr kumimoji="1" lang="ja-JP" altLang="en-US" sz="1765" kern="1200" dirty="0">
                <a:solidFill>
                  <a:schemeClr val="tx1"/>
                </a:solidFill>
                <a:latin typeface="Meiryo UI" panose="020B0604030504040204" pitchFamily="50" charset="-128"/>
                <a:ea typeface="Meiryo UI" panose="020B0604030504040204" pitchFamily="50" charset="-128"/>
                <a:cs typeface="+mn-cs"/>
              </a:endParaRPr>
            </a:p>
          </p:txBody>
        </p:sp>
        <p:sp>
          <p:nvSpPr>
            <p:cNvPr id="97" name="Line 99"/>
            <p:cNvSpPr>
              <a:spLocks noChangeShapeType="1"/>
            </p:cNvSpPr>
            <p:nvPr userDrawn="1"/>
          </p:nvSpPr>
          <p:spPr bwMode="auto">
            <a:xfrm rot="5400000" flipH="1">
              <a:off x="4913951" y="-2122554"/>
              <a:ext cx="0" cy="8928993"/>
            </a:xfrm>
            <a:prstGeom prst="line">
              <a:avLst/>
            </a:prstGeom>
            <a:noFill/>
            <a:ln w="9525">
              <a:solidFill>
                <a:srgbClr val="EAEAEA"/>
              </a:solidFill>
              <a:round/>
              <a:headEnd/>
              <a:tailEnd/>
            </a:ln>
            <a:effectLst/>
          </p:spPr>
          <p:txBody>
            <a:bodyPr/>
            <a:lstStyle/>
            <a:p>
              <a:pPr marL="0" algn="l" defTabSz="917549" rtl="0" eaLnBrk="1" latinLnBrk="0" hangingPunct="1"/>
              <a:endParaRPr kumimoji="1" lang="ja-JP" altLang="en-US" sz="1765" kern="1200" dirty="0">
                <a:solidFill>
                  <a:schemeClr val="tx1"/>
                </a:solidFill>
                <a:latin typeface="Meiryo UI" panose="020B0604030504040204" pitchFamily="50" charset="-128"/>
                <a:ea typeface="Meiryo UI" panose="020B0604030504040204" pitchFamily="50" charset="-128"/>
                <a:cs typeface="+mn-cs"/>
              </a:endParaRPr>
            </a:p>
          </p:txBody>
        </p:sp>
        <p:sp>
          <p:nvSpPr>
            <p:cNvPr id="98" name="Line 99"/>
            <p:cNvSpPr>
              <a:spLocks noChangeShapeType="1"/>
            </p:cNvSpPr>
            <p:nvPr userDrawn="1"/>
          </p:nvSpPr>
          <p:spPr bwMode="auto">
            <a:xfrm rot="5400000" flipH="1">
              <a:off x="4913951" y="-2266570"/>
              <a:ext cx="0" cy="8928993"/>
            </a:xfrm>
            <a:prstGeom prst="line">
              <a:avLst/>
            </a:prstGeom>
            <a:noFill/>
            <a:ln w="9525">
              <a:solidFill>
                <a:srgbClr val="EAEAEA"/>
              </a:solidFill>
              <a:round/>
              <a:headEnd/>
              <a:tailEnd/>
            </a:ln>
            <a:effectLst/>
          </p:spPr>
          <p:txBody>
            <a:bodyPr/>
            <a:lstStyle/>
            <a:p>
              <a:pPr marL="0" algn="l" defTabSz="917549" rtl="0" eaLnBrk="1" latinLnBrk="0" hangingPunct="1"/>
              <a:endParaRPr kumimoji="1" lang="ja-JP" altLang="en-US" sz="1765" kern="1200" dirty="0">
                <a:solidFill>
                  <a:schemeClr val="tx1"/>
                </a:solidFill>
                <a:latin typeface="Meiryo UI" panose="020B0604030504040204" pitchFamily="50" charset="-128"/>
                <a:ea typeface="Meiryo UI" panose="020B0604030504040204" pitchFamily="50" charset="-128"/>
                <a:cs typeface="+mn-cs"/>
              </a:endParaRPr>
            </a:p>
          </p:txBody>
        </p:sp>
        <p:sp>
          <p:nvSpPr>
            <p:cNvPr id="99" name="Line 99"/>
            <p:cNvSpPr>
              <a:spLocks noChangeShapeType="1"/>
            </p:cNvSpPr>
            <p:nvPr userDrawn="1"/>
          </p:nvSpPr>
          <p:spPr bwMode="auto">
            <a:xfrm rot="5400000" flipH="1">
              <a:off x="4913951" y="-2410587"/>
              <a:ext cx="0" cy="8928993"/>
            </a:xfrm>
            <a:prstGeom prst="line">
              <a:avLst/>
            </a:prstGeom>
            <a:noFill/>
            <a:ln w="9525">
              <a:solidFill>
                <a:srgbClr val="EAEAEA"/>
              </a:solidFill>
              <a:round/>
              <a:headEnd/>
              <a:tailEnd/>
            </a:ln>
            <a:effectLst/>
          </p:spPr>
          <p:txBody>
            <a:bodyPr/>
            <a:lstStyle/>
            <a:p>
              <a:pPr marL="0" algn="l" defTabSz="917549" rtl="0" eaLnBrk="1" latinLnBrk="0" hangingPunct="1"/>
              <a:endParaRPr kumimoji="1" lang="ja-JP" altLang="en-US" sz="1765" kern="1200" dirty="0">
                <a:solidFill>
                  <a:schemeClr val="tx1"/>
                </a:solidFill>
                <a:latin typeface="Meiryo UI" panose="020B0604030504040204" pitchFamily="50" charset="-128"/>
                <a:ea typeface="Meiryo UI" panose="020B0604030504040204" pitchFamily="50" charset="-128"/>
                <a:cs typeface="+mn-cs"/>
              </a:endParaRPr>
            </a:p>
          </p:txBody>
        </p:sp>
        <p:sp>
          <p:nvSpPr>
            <p:cNvPr id="100" name="Line 99"/>
            <p:cNvSpPr>
              <a:spLocks noChangeShapeType="1"/>
            </p:cNvSpPr>
            <p:nvPr userDrawn="1"/>
          </p:nvSpPr>
          <p:spPr bwMode="auto">
            <a:xfrm rot="5400000" flipH="1">
              <a:off x="4913951" y="-2554603"/>
              <a:ext cx="0" cy="8928993"/>
            </a:xfrm>
            <a:prstGeom prst="line">
              <a:avLst/>
            </a:prstGeom>
            <a:noFill/>
            <a:ln w="9525">
              <a:solidFill>
                <a:srgbClr val="EAEAEA"/>
              </a:solidFill>
              <a:round/>
              <a:headEnd/>
              <a:tailEnd/>
            </a:ln>
            <a:effectLst/>
          </p:spPr>
          <p:txBody>
            <a:bodyPr/>
            <a:lstStyle/>
            <a:p>
              <a:pPr marL="0" algn="l" defTabSz="917549" rtl="0" eaLnBrk="1" latinLnBrk="0" hangingPunct="1"/>
              <a:endParaRPr kumimoji="1" lang="ja-JP" altLang="en-US" sz="1765" kern="1200" dirty="0">
                <a:solidFill>
                  <a:schemeClr val="tx1"/>
                </a:solidFill>
                <a:latin typeface="Meiryo UI" panose="020B0604030504040204" pitchFamily="50" charset="-128"/>
                <a:ea typeface="Meiryo UI" panose="020B0604030504040204" pitchFamily="50" charset="-128"/>
                <a:cs typeface="+mn-cs"/>
              </a:endParaRPr>
            </a:p>
          </p:txBody>
        </p:sp>
        <p:sp>
          <p:nvSpPr>
            <p:cNvPr id="101" name="Line 99"/>
            <p:cNvSpPr>
              <a:spLocks noChangeShapeType="1"/>
            </p:cNvSpPr>
            <p:nvPr userDrawn="1"/>
          </p:nvSpPr>
          <p:spPr bwMode="auto">
            <a:xfrm rot="5400000" flipH="1">
              <a:off x="4913951" y="-2698619"/>
              <a:ext cx="0" cy="8928993"/>
            </a:xfrm>
            <a:prstGeom prst="line">
              <a:avLst/>
            </a:prstGeom>
            <a:noFill/>
            <a:ln w="9525">
              <a:solidFill>
                <a:srgbClr val="EAEAEA"/>
              </a:solidFill>
              <a:round/>
              <a:headEnd/>
              <a:tailEnd/>
            </a:ln>
            <a:effectLst/>
          </p:spPr>
          <p:txBody>
            <a:bodyPr/>
            <a:lstStyle/>
            <a:p>
              <a:pPr marL="0" algn="l" defTabSz="917549" rtl="0" eaLnBrk="1" latinLnBrk="0" hangingPunct="1"/>
              <a:endParaRPr kumimoji="1" lang="ja-JP" altLang="en-US" sz="1765" kern="1200" dirty="0">
                <a:solidFill>
                  <a:schemeClr val="tx1"/>
                </a:solidFill>
                <a:latin typeface="Meiryo UI" panose="020B0604030504040204" pitchFamily="50" charset="-128"/>
                <a:ea typeface="Meiryo UI" panose="020B0604030504040204" pitchFamily="50" charset="-128"/>
                <a:cs typeface="+mn-cs"/>
              </a:endParaRPr>
            </a:p>
          </p:txBody>
        </p:sp>
        <p:sp>
          <p:nvSpPr>
            <p:cNvPr id="102" name="Line 99"/>
            <p:cNvSpPr>
              <a:spLocks noChangeShapeType="1"/>
            </p:cNvSpPr>
            <p:nvPr userDrawn="1"/>
          </p:nvSpPr>
          <p:spPr bwMode="auto">
            <a:xfrm rot="5400000" flipH="1">
              <a:off x="4913951" y="-2842635"/>
              <a:ext cx="0" cy="8928993"/>
            </a:xfrm>
            <a:prstGeom prst="line">
              <a:avLst/>
            </a:prstGeom>
            <a:noFill/>
            <a:ln w="9525">
              <a:solidFill>
                <a:srgbClr val="EAEAEA"/>
              </a:solidFill>
              <a:round/>
              <a:headEnd/>
              <a:tailEnd/>
            </a:ln>
            <a:effectLst/>
          </p:spPr>
          <p:txBody>
            <a:bodyPr/>
            <a:lstStyle/>
            <a:p>
              <a:pPr marL="0" algn="l" defTabSz="917549" rtl="0" eaLnBrk="1" latinLnBrk="0" hangingPunct="1"/>
              <a:endParaRPr kumimoji="1" lang="ja-JP" altLang="en-US" sz="1765" kern="1200" dirty="0">
                <a:solidFill>
                  <a:schemeClr val="tx1"/>
                </a:solidFill>
                <a:latin typeface="Meiryo UI" panose="020B0604030504040204" pitchFamily="50" charset="-128"/>
                <a:ea typeface="Meiryo UI" panose="020B0604030504040204" pitchFamily="50" charset="-128"/>
                <a:cs typeface="+mn-cs"/>
              </a:endParaRPr>
            </a:p>
          </p:txBody>
        </p:sp>
        <p:sp>
          <p:nvSpPr>
            <p:cNvPr id="103" name="Line 99"/>
            <p:cNvSpPr>
              <a:spLocks noChangeShapeType="1"/>
            </p:cNvSpPr>
            <p:nvPr userDrawn="1"/>
          </p:nvSpPr>
          <p:spPr bwMode="auto">
            <a:xfrm rot="5400000" flipH="1">
              <a:off x="4913951" y="-2986651"/>
              <a:ext cx="0" cy="8928993"/>
            </a:xfrm>
            <a:prstGeom prst="line">
              <a:avLst/>
            </a:prstGeom>
            <a:noFill/>
            <a:ln w="9525">
              <a:solidFill>
                <a:srgbClr val="EAEAEA"/>
              </a:solidFill>
              <a:round/>
              <a:headEnd/>
              <a:tailEnd/>
            </a:ln>
            <a:effectLst/>
          </p:spPr>
          <p:txBody>
            <a:bodyPr/>
            <a:lstStyle/>
            <a:p>
              <a:pPr marL="0" algn="l" defTabSz="917549" rtl="0" eaLnBrk="1" latinLnBrk="0" hangingPunct="1"/>
              <a:endParaRPr kumimoji="1" lang="ja-JP" altLang="en-US" sz="1765" kern="1200" dirty="0">
                <a:solidFill>
                  <a:schemeClr val="tx1"/>
                </a:solidFill>
                <a:latin typeface="Meiryo UI" panose="020B0604030504040204" pitchFamily="50" charset="-128"/>
                <a:ea typeface="Meiryo UI" panose="020B0604030504040204" pitchFamily="50" charset="-128"/>
                <a:cs typeface="+mn-cs"/>
              </a:endParaRPr>
            </a:p>
          </p:txBody>
        </p:sp>
        <p:sp>
          <p:nvSpPr>
            <p:cNvPr id="104" name="Line 99"/>
            <p:cNvSpPr>
              <a:spLocks noChangeShapeType="1"/>
            </p:cNvSpPr>
            <p:nvPr userDrawn="1"/>
          </p:nvSpPr>
          <p:spPr bwMode="auto">
            <a:xfrm rot="5400000" flipH="1">
              <a:off x="4913951" y="-3130667"/>
              <a:ext cx="0" cy="8928993"/>
            </a:xfrm>
            <a:prstGeom prst="line">
              <a:avLst/>
            </a:prstGeom>
            <a:noFill/>
            <a:ln w="9525">
              <a:solidFill>
                <a:srgbClr val="EAEAEA"/>
              </a:solidFill>
              <a:round/>
              <a:headEnd/>
              <a:tailEnd/>
            </a:ln>
            <a:effectLst/>
          </p:spPr>
          <p:txBody>
            <a:bodyPr/>
            <a:lstStyle/>
            <a:p>
              <a:pPr marL="0" algn="l" defTabSz="917549" rtl="0" eaLnBrk="1" latinLnBrk="0" hangingPunct="1"/>
              <a:endParaRPr kumimoji="1" lang="ja-JP" altLang="en-US" sz="1765" kern="1200" dirty="0">
                <a:solidFill>
                  <a:schemeClr val="tx1"/>
                </a:solidFill>
                <a:latin typeface="Meiryo UI" panose="020B0604030504040204" pitchFamily="50" charset="-128"/>
                <a:ea typeface="Meiryo UI" panose="020B0604030504040204" pitchFamily="50" charset="-128"/>
                <a:cs typeface="+mn-cs"/>
              </a:endParaRPr>
            </a:p>
          </p:txBody>
        </p:sp>
        <p:sp>
          <p:nvSpPr>
            <p:cNvPr id="105" name="Line 99"/>
            <p:cNvSpPr>
              <a:spLocks noChangeShapeType="1"/>
            </p:cNvSpPr>
            <p:nvPr userDrawn="1"/>
          </p:nvSpPr>
          <p:spPr bwMode="auto">
            <a:xfrm>
              <a:off x="4913950" y="1189814"/>
              <a:ext cx="0" cy="5472608"/>
            </a:xfrm>
            <a:prstGeom prst="line">
              <a:avLst/>
            </a:prstGeom>
            <a:noFill/>
            <a:ln w="9525">
              <a:solidFill>
                <a:srgbClr val="C0C0C0"/>
              </a:solidFill>
              <a:round/>
              <a:headEnd/>
              <a:tailEnd/>
            </a:ln>
            <a:effectLst/>
          </p:spPr>
          <p:txBody>
            <a:bodyPr/>
            <a:lstStyle/>
            <a:p>
              <a:endParaRPr lang="ja-JP" altLang="en-US" sz="1673" dirty="0">
                <a:latin typeface="Meiryo UI" panose="020B0604030504040204" pitchFamily="50" charset="-128"/>
                <a:ea typeface="Meiryo UI" panose="020B0604030504040204" pitchFamily="50" charset="-128"/>
              </a:endParaRPr>
            </a:p>
          </p:txBody>
        </p:sp>
        <p:sp>
          <p:nvSpPr>
            <p:cNvPr id="106" name="正方形/長方形 105"/>
            <p:cNvSpPr/>
            <p:nvPr userDrawn="1"/>
          </p:nvSpPr>
          <p:spPr>
            <a:xfrm>
              <a:off x="449454" y="1189814"/>
              <a:ext cx="8928992" cy="5472608"/>
            </a:xfrm>
            <a:prstGeom prst="rect">
              <a:avLst/>
            </a:prstGeom>
            <a:noFill/>
            <a:ln w="9525">
              <a:solidFill>
                <a:srgbClr val="C0C0C0"/>
              </a:solidFill>
              <a:round/>
              <a:headEnd/>
              <a:tailEnd/>
            </a:ln>
            <a:effectLst/>
          </p:spPr>
          <p:txBody>
            <a:bodyPr/>
            <a:lstStyle/>
            <a:p>
              <a:pPr marL="0" algn="l" defTabSz="917549" rtl="0" eaLnBrk="1" latinLnBrk="0" hangingPunct="1"/>
              <a:endParaRPr kumimoji="1" lang="ja-JP" altLang="en-US" sz="1765" kern="1200" dirty="0">
                <a:solidFill>
                  <a:schemeClr val="tx1"/>
                </a:solidFill>
                <a:latin typeface="Meiryo UI" panose="020B0604030504040204" pitchFamily="50" charset="-128"/>
                <a:ea typeface="Meiryo UI" panose="020B0604030504040204" pitchFamily="50" charset="-128"/>
                <a:cs typeface="+mn-cs"/>
              </a:endParaRPr>
            </a:p>
          </p:txBody>
        </p:sp>
        <p:sp>
          <p:nvSpPr>
            <p:cNvPr id="107" name="Line 99"/>
            <p:cNvSpPr>
              <a:spLocks noChangeShapeType="1"/>
            </p:cNvSpPr>
            <p:nvPr userDrawn="1"/>
          </p:nvSpPr>
          <p:spPr bwMode="auto">
            <a:xfrm rot="5400000" flipH="1">
              <a:off x="4913950" y="-538377"/>
              <a:ext cx="0" cy="8928991"/>
            </a:xfrm>
            <a:prstGeom prst="line">
              <a:avLst/>
            </a:prstGeom>
            <a:noFill/>
            <a:ln w="9525">
              <a:solidFill>
                <a:srgbClr val="C0C0C0"/>
              </a:solidFill>
              <a:round/>
              <a:headEnd/>
              <a:tailEnd/>
            </a:ln>
            <a:effectLst/>
          </p:spPr>
          <p:txBody>
            <a:bodyPr/>
            <a:lstStyle/>
            <a:p>
              <a:pPr marL="0" algn="l" defTabSz="917549" rtl="0" eaLnBrk="1" latinLnBrk="0" hangingPunct="1"/>
              <a:endParaRPr kumimoji="1" lang="ja-JP" altLang="en-US" sz="1765" kern="1200" dirty="0">
                <a:solidFill>
                  <a:schemeClr val="tx1"/>
                </a:solidFill>
                <a:latin typeface="Meiryo UI" panose="020B0604030504040204" pitchFamily="50" charset="-128"/>
                <a:ea typeface="Meiryo UI" panose="020B0604030504040204" pitchFamily="50" charset="-128"/>
                <a:cs typeface="+mn-cs"/>
              </a:endParaRPr>
            </a:p>
          </p:txBody>
        </p:sp>
      </p:grpSp>
      <p:sp>
        <p:nvSpPr>
          <p:cNvPr id="108" name="スライド番号プレースホルダ 5"/>
          <p:cNvSpPr>
            <a:spLocks noGrp="1"/>
          </p:cNvSpPr>
          <p:nvPr>
            <p:ph type="sldNum" sz="quarter" idx="4"/>
          </p:nvPr>
        </p:nvSpPr>
        <p:spPr>
          <a:xfrm>
            <a:off x="5831501" y="6607512"/>
            <a:ext cx="530954" cy="200045"/>
          </a:xfrm>
          <a:prstGeom prst="rect">
            <a:avLst/>
          </a:prstGeom>
        </p:spPr>
        <p:txBody>
          <a:bodyPr vert="horz" wrap="square" lIns="98746" tIns="0" rIns="98746" bIns="28800" rtlCol="0" anchor="ctr">
            <a:noAutofit/>
          </a:bodyPr>
          <a:lstStyle>
            <a:lvl1pPr algn="ctr">
              <a:defRPr sz="1022">
                <a:solidFill>
                  <a:srgbClr val="6A6A6A"/>
                </a:solidFill>
                <a:latin typeface="Meiryo UI" panose="020B0604030504040204" pitchFamily="50" charset="-128"/>
                <a:ea typeface="Meiryo UI" panose="020B0604030504040204" pitchFamily="50" charset="-128"/>
                <a:cs typeface="Arial" pitchFamily="34" charset="0"/>
              </a:defRPr>
            </a:lvl1pPr>
          </a:lstStyle>
          <a:p>
            <a:fld id="{E4DD4CA9-FFF4-4929-B1F3-DD754470E6A2}" type="slidenum">
              <a:rPr lang="ja-JP" altLang="en-US" smtClean="0"/>
              <a:pPr/>
              <a:t>‹#›</a:t>
            </a:fld>
            <a:endParaRPr lang="ja-JP" altLang="en-US" dirty="0"/>
          </a:p>
        </p:txBody>
      </p:sp>
    </p:spTree>
    <p:extLst>
      <p:ext uri="{BB962C8B-B14F-4D97-AF65-F5344CB8AC3E}">
        <p14:creationId xmlns:p14="http://schemas.microsoft.com/office/powerpoint/2010/main" val="16570367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10"/>
          </p:nvPr>
        </p:nvSpPr>
        <p:spPr/>
        <p:txBody>
          <a:bodyPr/>
          <a:lstStyle>
            <a:lvl1pPr>
              <a:defRPr/>
            </a:lvl1pPr>
            <a:lvl2pPr>
              <a:defRPr/>
            </a:lvl2pPr>
            <a:lvl3pPr marL="247818" indent="0">
              <a:defRPr/>
            </a:lvl3pPr>
            <a:lvl4pPr>
              <a:defRPr/>
            </a:lvl4pPr>
            <a:lvl5pPr>
              <a:defRPr/>
            </a:lvl5pPr>
            <a:lvl6pPr>
              <a:defRPr/>
            </a:lvl6pPr>
            <a:lvl7pPr>
              <a:defRPr/>
            </a:lvl7pPr>
            <a:lvl8pPr>
              <a:defRPr/>
            </a:lvl8pPr>
            <a:lvl9pPr>
              <a:defRPr baseline="0"/>
            </a:lvl9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0" name="タイトル プレースホルダ 1"/>
          <p:cNvSpPr>
            <a:spLocks noGrp="1"/>
          </p:cNvSpPr>
          <p:nvPr>
            <p:ph type="title"/>
          </p:nvPr>
        </p:nvSpPr>
        <p:spPr>
          <a:xfrm>
            <a:off x="598594" y="310414"/>
            <a:ext cx="9044122" cy="314595"/>
          </a:xfrm>
          <a:prstGeom prst="rect">
            <a:avLst/>
          </a:prstGeom>
        </p:spPr>
        <p:txBody>
          <a:bodyPr vert="horz" wrap="square" lIns="0" tIns="0" rIns="0" bIns="0" rtlCol="0" anchor="t" anchorCtr="0">
            <a:spAutoFit/>
          </a:bodyPr>
          <a:lstStyle>
            <a:lvl1pPr>
              <a:defRPr/>
            </a:lvl1pPr>
          </a:lstStyle>
          <a:p>
            <a:r>
              <a:rPr kumimoji="1" lang="ja-JP" altLang="en-US" dirty="0"/>
              <a:t>マスター タイトルの書式設定</a:t>
            </a:r>
          </a:p>
        </p:txBody>
      </p:sp>
      <p:sp>
        <p:nvSpPr>
          <p:cNvPr id="5" name="スライド番号プレースホルダ 5"/>
          <p:cNvSpPr>
            <a:spLocks noGrp="1"/>
          </p:cNvSpPr>
          <p:nvPr>
            <p:ph type="sldNum" sz="quarter" idx="4"/>
          </p:nvPr>
        </p:nvSpPr>
        <p:spPr>
          <a:xfrm>
            <a:off x="5831501" y="6607512"/>
            <a:ext cx="530954" cy="200045"/>
          </a:xfrm>
          <a:prstGeom prst="rect">
            <a:avLst/>
          </a:prstGeom>
        </p:spPr>
        <p:txBody>
          <a:bodyPr vert="horz" wrap="square" lIns="98746" tIns="0" rIns="98746" bIns="28800" rtlCol="0" anchor="ctr">
            <a:noAutofit/>
          </a:bodyPr>
          <a:lstStyle>
            <a:lvl1pPr algn="ctr">
              <a:defRPr sz="1022">
                <a:solidFill>
                  <a:srgbClr val="6A6A6A"/>
                </a:solidFill>
                <a:latin typeface="Meiryo UI" panose="020B0604030504040204" pitchFamily="50" charset="-128"/>
                <a:ea typeface="Meiryo UI" panose="020B0604030504040204" pitchFamily="50" charset="-128"/>
                <a:cs typeface="Arial" pitchFamily="34" charset="0"/>
              </a:defRPr>
            </a:lvl1pPr>
          </a:lstStyle>
          <a:p>
            <a:fld id="{E4DD4CA9-FFF4-4929-B1F3-DD754470E6A2}" type="slidenum">
              <a:rPr lang="ja-JP" altLang="en-US" smtClean="0"/>
              <a:pPr/>
              <a:t>‹#›</a:t>
            </a:fld>
            <a:endParaRPr lang="ja-JP" altLang="en-US" dirty="0"/>
          </a:p>
        </p:txBody>
      </p:sp>
    </p:spTree>
    <p:extLst>
      <p:ext uri="{BB962C8B-B14F-4D97-AF65-F5344CB8AC3E}">
        <p14:creationId xmlns:p14="http://schemas.microsoft.com/office/powerpoint/2010/main" val="1139580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7AC4BF-972F-3276-7D1C-D52C3C31AF42}"/>
              </a:ext>
            </a:extLst>
          </p:cNvPr>
          <p:cNvSpPr>
            <a:spLocks noGrp="1"/>
          </p:cNvSpPr>
          <p:nvPr>
            <p:ph type="title"/>
          </p:nvPr>
        </p:nvSpPr>
        <p:spPr>
          <a:xfrm>
            <a:off x="245771" y="233040"/>
            <a:ext cx="10515600" cy="754048"/>
          </a:xfrm>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E30846C-96D4-CE8C-D13C-7609D54B9B8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ED65FDC-D8A6-61F6-8ADD-BCB9FC8FF59E}"/>
              </a:ext>
            </a:extLst>
          </p:cNvPr>
          <p:cNvSpPr>
            <a:spLocks noGrp="1"/>
          </p:cNvSpPr>
          <p:nvPr>
            <p:ph type="dt" sz="half" idx="10"/>
          </p:nvPr>
        </p:nvSpPr>
        <p:spPr>
          <a:xfrm>
            <a:off x="838200" y="6356350"/>
            <a:ext cx="2743200" cy="365125"/>
          </a:xfrm>
          <a:prstGeom prst="rect">
            <a:avLst/>
          </a:prstGeom>
        </p:spPr>
        <p:txBody>
          <a:bodyPr/>
          <a:lstStyle/>
          <a:p>
            <a:fld id="{5797C72D-F98D-4A2E-B47A-847A5A37CC31}" type="datetime1">
              <a:rPr kumimoji="1" lang="ja-JP" altLang="en-US" smtClean="0"/>
              <a:t>2025/7/9</a:t>
            </a:fld>
            <a:endParaRPr kumimoji="1" lang="ja-JP" altLang="en-US"/>
          </a:p>
        </p:txBody>
      </p:sp>
      <p:sp>
        <p:nvSpPr>
          <p:cNvPr id="5" name="フッター プレースホルダー 4">
            <a:extLst>
              <a:ext uri="{FF2B5EF4-FFF2-40B4-BE49-F238E27FC236}">
                <a16:creationId xmlns:a16="http://schemas.microsoft.com/office/drawing/2014/main" id="{B58B1FD4-BF30-BE26-6185-D62FD097C0BB}"/>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8E6C79E-6DA9-DE1E-884C-0CA0E8840EB8}"/>
              </a:ext>
            </a:extLst>
          </p:cNvPr>
          <p:cNvSpPr>
            <a:spLocks noGrp="1"/>
          </p:cNvSpPr>
          <p:nvPr>
            <p:ph type="sldNum" sz="quarter" idx="12"/>
          </p:nvPr>
        </p:nvSpPr>
        <p:spPr>
          <a:xfrm>
            <a:off x="9522710" y="6634797"/>
            <a:ext cx="2743200" cy="365125"/>
          </a:xfrm>
        </p:spPr>
        <p:txBody>
          <a:bodyPr/>
          <a:lstStyle/>
          <a:p>
            <a:fld id="{F1705FCC-B2AD-DC4A-BA11-5B596F131463}" type="slidenum">
              <a:rPr kumimoji="1" lang="ja-JP" altLang="en-US" smtClean="0"/>
              <a:t>‹#›</a:t>
            </a:fld>
            <a:endParaRPr kumimoji="1" lang="ja-JP" altLang="en-US"/>
          </a:p>
        </p:txBody>
      </p:sp>
    </p:spTree>
    <p:extLst>
      <p:ext uri="{BB962C8B-B14F-4D97-AF65-F5344CB8AC3E}">
        <p14:creationId xmlns:p14="http://schemas.microsoft.com/office/powerpoint/2010/main" val="2905658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最終ページ">
    <p:spTree>
      <p:nvGrpSpPr>
        <p:cNvPr id="1" name=""/>
        <p:cNvGrpSpPr/>
        <p:nvPr/>
      </p:nvGrpSpPr>
      <p:grpSpPr>
        <a:xfrm>
          <a:off x="0" y="0"/>
          <a:ext cx="0" cy="0"/>
          <a:chOff x="0" y="0"/>
          <a:chExt cx="0" cy="0"/>
        </a:xfrm>
      </p:grpSpPr>
      <p:grpSp>
        <p:nvGrpSpPr>
          <p:cNvPr id="29" name="グループ化 28"/>
          <p:cNvGrpSpPr/>
          <p:nvPr userDrawn="1"/>
        </p:nvGrpSpPr>
        <p:grpSpPr>
          <a:xfrm>
            <a:off x="0" y="0"/>
            <a:ext cx="12192000" cy="6858000"/>
            <a:chOff x="0" y="0"/>
            <a:chExt cx="9901238" cy="7380288"/>
          </a:xfrm>
        </p:grpSpPr>
        <p:sp>
          <p:nvSpPr>
            <p:cNvPr id="30" name="正方形/長方形 29"/>
            <p:cNvSpPr/>
            <p:nvPr userDrawn="1"/>
          </p:nvSpPr>
          <p:spPr>
            <a:xfrm>
              <a:off x="0" y="0"/>
              <a:ext cx="252000" cy="7380288"/>
            </a:xfrm>
            <a:prstGeom prst="rect">
              <a:avLst/>
            </a:prstGeom>
            <a:solidFill>
              <a:srgbClr val="004EA2"/>
            </a:solidFill>
            <a:ln w="9525">
              <a:noFill/>
              <a:round/>
              <a:headEnd/>
              <a:tailEnd/>
            </a:ln>
          </p:spPr>
          <p:txBody>
            <a:bodyPr vert="horz" wrap="square" lIns="91440" tIns="45720" rIns="91440" bIns="45720" numCol="1" anchor="t" anchorCtr="0" compatLnSpc="1">
              <a:prstTxWarp prst="textNoShape">
                <a:avLst/>
              </a:prstTxWarp>
            </a:bodyPr>
            <a:lstStyle/>
            <a:p>
              <a:pPr marR="0" lvl="0" indent="0" defTabSz="849660" fontAlgn="auto">
                <a:lnSpc>
                  <a:spcPct val="100000"/>
                </a:lnSpc>
                <a:spcBef>
                  <a:spcPts val="0"/>
                </a:spcBef>
                <a:spcAft>
                  <a:spcPts val="0"/>
                </a:spcAft>
                <a:buClrTx/>
                <a:buSzTx/>
                <a:buFontTx/>
                <a:buNone/>
                <a:tabLst/>
              </a:pPr>
              <a:endParaRPr kumimoji="0" lang="ja-JP" altLang="en-US" sz="1673" b="0" i="0" u="none" strike="noStrike" kern="0" cap="none" spc="0" normalizeH="0" baseline="0" dirty="0">
                <a:ln>
                  <a:noFill/>
                </a:ln>
                <a:solidFill>
                  <a:sysClr val="windowText" lastClr="000000"/>
                </a:solidFill>
                <a:effectLst/>
                <a:uLnTx/>
                <a:uFillTx/>
                <a:latin typeface="Meiryo UI" panose="020B0604030504040204" pitchFamily="50" charset="-128"/>
                <a:ea typeface="Meiryo UI" panose="020B0604030504040204" pitchFamily="50" charset="-128"/>
              </a:endParaRPr>
            </a:p>
          </p:txBody>
        </p:sp>
        <p:sp>
          <p:nvSpPr>
            <p:cNvPr id="31" name="正方形/長方形 30"/>
            <p:cNvSpPr/>
            <p:nvPr userDrawn="1"/>
          </p:nvSpPr>
          <p:spPr>
            <a:xfrm>
              <a:off x="9649238" y="0"/>
              <a:ext cx="252000" cy="7380288"/>
            </a:xfrm>
            <a:prstGeom prst="rect">
              <a:avLst/>
            </a:prstGeom>
            <a:solidFill>
              <a:srgbClr val="004EA2"/>
            </a:solidFill>
            <a:ln w="9525">
              <a:noFill/>
              <a:round/>
              <a:headEnd/>
              <a:tailEnd/>
            </a:ln>
          </p:spPr>
          <p:txBody>
            <a:bodyPr vert="horz" wrap="square" lIns="91440" tIns="45720" rIns="91440" bIns="45720" numCol="1" anchor="t" anchorCtr="0" compatLnSpc="1">
              <a:prstTxWarp prst="textNoShape">
                <a:avLst/>
              </a:prstTxWarp>
            </a:bodyPr>
            <a:lstStyle/>
            <a:p>
              <a:pPr marR="0" lvl="0" indent="0" defTabSz="849660" fontAlgn="auto">
                <a:lnSpc>
                  <a:spcPct val="100000"/>
                </a:lnSpc>
                <a:spcBef>
                  <a:spcPts val="0"/>
                </a:spcBef>
                <a:spcAft>
                  <a:spcPts val="0"/>
                </a:spcAft>
                <a:buClrTx/>
                <a:buSzTx/>
                <a:buFontTx/>
                <a:buNone/>
                <a:tabLst/>
              </a:pPr>
              <a:endParaRPr kumimoji="0" lang="ja-JP" altLang="en-US" sz="1673" b="0" i="0" u="none" strike="noStrike" kern="0" cap="none" spc="0" normalizeH="0" baseline="0" dirty="0">
                <a:ln>
                  <a:noFill/>
                </a:ln>
                <a:solidFill>
                  <a:sysClr val="windowText" lastClr="000000"/>
                </a:solidFill>
                <a:effectLst/>
                <a:uLnTx/>
                <a:uFillTx/>
                <a:latin typeface="Meiryo UI" panose="020B0604030504040204" pitchFamily="50" charset="-128"/>
                <a:ea typeface="Meiryo UI" panose="020B0604030504040204" pitchFamily="50" charset="-128"/>
              </a:endParaRPr>
            </a:p>
          </p:txBody>
        </p:sp>
        <p:grpSp>
          <p:nvGrpSpPr>
            <p:cNvPr id="32" name="グループ化 31"/>
            <p:cNvGrpSpPr/>
            <p:nvPr userDrawn="1"/>
          </p:nvGrpSpPr>
          <p:grpSpPr>
            <a:xfrm>
              <a:off x="3343584" y="3374378"/>
              <a:ext cx="3200400" cy="631533"/>
              <a:chOff x="7399345" y="809623"/>
              <a:chExt cx="2735271" cy="539750"/>
            </a:xfrm>
            <a:solidFill>
              <a:srgbClr val="004EA2"/>
            </a:solidFill>
          </p:grpSpPr>
          <p:sp>
            <p:nvSpPr>
              <p:cNvPr id="33" name="Freeform 34"/>
              <p:cNvSpPr>
                <a:spLocks noEditPoints="1"/>
              </p:cNvSpPr>
              <p:nvPr userDrawn="1"/>
            </p:nvSpPr>
            <p:spPr bwMode="auto">
              <a:xfrm>
                <a:off x="7399345" y="1146173"/>
                <a:ext cx="187325" cy="158750"/>
              </a:xfrm>
              <a:custGeom>
                <a:avLst/>
                <a:gdLst>
                  <a:gd name="T0" fmla="*/ 315 w 916"/>
                  <a:gd name="T1" fmla="*/ 81 h 771"/>
                  <a:gd name="T2" fmla="*/ 475 w 916"/>
                  <a:gd name="T3" fmla="*/ 81 h 771"/>
                  <a:gd name="T4" fmla="*/ 637 w 916"/>
                  <a:gd name="T5" fmla="*/ 191 h 771"/>
                  <a:gd name="T6" fmla="*/ 463 w 916"/>
                  <a:gd name="T7" fmla="*/ 314 h 771"/>
                  <a:gd name="T8" fmla="*/ 315 w 916"/>
                  <a:gd name="T9" fmla="*/ 314 h 771"/>
                  <a:gd name="T10" fmla="*/ 315 w 916"/>
                  <a:gd name="T11" fmla="*/ 81 h 771"/>
                  <a:gd name="T12" fmla="*/ 458 w 916"/>
                  <a:gd name="T13" fmla="*/ 748 h 771"/>
                  <a:gd name="T14" fmla="*/ 458 w 916"/>
                  <a:gd name="T15" fmla="*/ 665 h 771"/>
                  <a:gd name="T16" fmla="*/ 366 w 916"/>
                  <a:gd name="T17" fmla="*/ 665 h 771"/>
                  <a:gd name="T18" fmla="*/ 315 w 916"/>
                  <a:gd name="T19" fmla="*/ 624 h 771"/>
                  <a:gd name="T20" fmla="*/ 315 w 916"/>
                  <a:gd name="T21" fmla="*/ 397 h 771"/>
                  <a:gd name="T22" fmla="*/ 389 w 916"/>
                  <a:gd name="T23" fmla="*/ 397 h 771"/>
                  <a:gd name="T24" fmla="*/ 581 w 916"/>
                  <a:gd name="T25" fmla="*/ 618 h 771"/>
                  <a:gd name="T26" fmla="*/ 743 w 916"/>
                  <a:gd name="T27" fmla="*/ 771 h 771"/>
                  <a:gd name="T28" fmla="*/ 916 w 916"/>
                  <a:gd name="T29" fmla="*/ 575 h 771"/>
                  <a:gd name="T30" fmla="*/ 916 w 916"/>
                  <a:gd name="T31" fmla="*/ 540 h 771"/>
                  <a:gd name="T32" fmla="*/ 833 w 916"/>
                  <a:gd name="T33" fmla="*/ 540 h 771"/>
                  <a:gd name="T34" fmla="*/ 833 w 916"/>
                  <a:gd name="T35" fmla="*/ 575 h 771"/>
                  <a:gd name="T36" fmla="*/ 790 w 916"/>
                  <a:gd name="T37" fmla="*/ 665 h 771"/>
                  <a:gd name="T38" fmla="*/ 739 w 916"/>
                  <a:gd name="T39" fmla="*/ 527 h 771"/>
                  <a:gd name="T40" fmla="*/ 577 w 916"/>
                  <a:gd name="T41" fmla="*/ 373 h 771"/>
                  <a:gd name="T42" fmla="*/ 577 w 916"/>
                  <a:gd name="T43" fmla="*/ 370 h 771"/>
                  <a:gd name="T44" fmla="*/ 813 w 916"/>
                  <a:gd name="T45" fmla="*/ 187 h 771"/>
                  <a:gd name="T46" fmla="*/ 546 w 916"/>
                  <a:gd name="T47" fmla="*/ 0 h 771"/>
                  <a:gd name="T48" fmla="*/ 0 w 916"/>
                  <a:gd name="T49" fmla="*/ 0 h 771"/>
                  <a:gd name="T50" fmla="*/ 0 w 916"/>
                  <a:gd name="T51" fmla="*/ 83 h 771"/>
                  <a:gd name="T52" fmla="*/ 88 w 916"/>
                  <a:gd name="T53" fmla="*/ 83 h 771"/>
                  <a:gd name="T54" fmla="*/ 139 w 916"/>
                  <a:gd name="T55" fmla="*/ 124 h 771"/>
                  <a:gd name="T56" fmla="*/ 139 w 916"/>
                  <a:gd name="T57" fmla="*/ 624 h 771"/>
                  <a:gd name="T58" fmla="*/ 88 w 916"/>
                  <a:gd name="T59" fmla="*/ 665 h 771"/>
                  <a:gd name="T60" fmla="*/ 0 w 916"/>
                  <a:gd name="T61" fmla="*/ 665 h 771"/>
                  <a:gd name="T62" fmla="*/ 0 w 916"/>
                  <a:gd name="T63" fmla="*/ 748 h 771"/>
                  <a:gd name="T64" fmla="*/ 458 w 916"/>
                  <a:gd name="T65" fmla="*/ 7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16" h="771">
                    <a:moveTo>
                      <a:pt x="315" y="81"/>
                    </a:moveTo>
                    <a:cubicBezTo>
                      <a:pt x="475" y="81"/>
                      <a:pt x="475" y="81"/>
                      <a:pt x="475" y="81"/>
                    </a:cubicBezTo>
                    <a:cubicBezTo>
                      <a:pt x="586" y="81"/>
                      <a:pt x="637" y="121"/>
                      <a:pt x="637" y="191"/>
                    </a:cubicBezTo>
                    <a:cubicBezTo>
                      <a:pt x="637" y="274"/>
                      <a:pt x="598" y="314"/>
                      <a:pt x="463" y="314"/>
                    </a:cubicBezTo>
                    <a:cubicBezTo>
                      <a:pt x="315" y="314"/>
                      <a:pt x="315" y="314"/>
                      <a:pt x="315" y="314"/>
                    </a:cubicBezTo>
                    <a:lnTo>
                      <a:pt x="315" y="81"/>
                    </a:lnTo>
                    <a:close/>
                    <a:moveTo>
                      <a:pt x="458" y="748"/>
                    </a:moveTo>
                    <a:cubicBezTo>
                      <a:pt x="458" y="665"/>
                      <a:pt x="458" y="665"/>
                      <a:pt x="458" y="665"/>
                    </a:cubicBezTo>
                    <a:cubicBezTo>
                      <a:pt x="366" y="665"/>
                      <a:pt x="366" y="665"/>
                      <a:pt x="366" y="665"/>
                    </a:cubicBezTo>
                    <a:cubicBezTo>
                      <a:pt x="327" y="665"/>
                      <a:pt x="315" y="654"/>
                      <a:pt x="315" y="624"/>
                    </a:cubicBezTo>
                    <a:cubicBezTo>
                      <a:pt x="315" y="397"/>
                      <a:pt x="315" y="397"/>
                      <a:pt x="315" y="397"/>
                    </a:cubicBezTo>
                    <a:cubicBezTo>
                      <a:pt x="389" y="397"/>
                      <a:pt x="389" y="397"/>
                      <a:pt x="389" y="397"/>
                    </a:cubicBezTo>
                    <a:cubicBezTo>
                      <a:pt x="536" y="397"/>
                      <a:pt x="581" y="437"/>
                      <a:pt x="581" y="618"/>
                    </a:cubicBezTo>
                    <a:cubicBezTo>
                      <a:pt x="581" y="710"/>
                      <a:pt x="618" y="771"/>
                      <a:pt x="743" y="771"/>
                    </a:cubicBezTo>
                    <a:cubicBezTo>
                      <a:pt x="847" y="771"/>
                      <a:pt x="916" y="719"/>
                      <a:pt x="916" y="575"/>
                    </a:cubicBezTo>
                    <a:cubicBezTo>
                      <a:pt x="916" y="540"/>
                      <a:pt x="916" y="540"/>
                      <a:pt x="916" y="540"/>
                    </a:cubicBezTo>
                    <a:cubicBezTo>
                      <a:pt x="833" y="540"/>
                      <a:pt x="833" y="540"/>
                      <a:pt x="833" y="540"/>
                    </a:cubicBezTo>
                    <a:cubicBezTo>
                      <a:pt x="833" y="575"/>
                      <a:pt x="833" y="575"/>
                      <a:pt x="833" y="575"/>
                    </a:cubicBezTo>
                    <a:cubicBezTo>
                      <a:pt x="833" y="641"/>
                      <a:pt x="820" y="665"/>
                      <a:pt x="790" y="665"/>
                    </a:cubicBezTo>
                    <a:cubicBezTo>
                      <a:pt x="769" y="665"/>
                      <a:pt x="739" y="647"/>
                      <a:pt x="739" y="527"/>
                    </a:cubicBezTo>
                    <a:cubicBezTo>
                      <a:pt x="739" y="439"/>
                      <a:pt x="709" y="387"/>
                      <a:pt x="577" y="373"/>
                    </a:cubicBezTo>
                    <a:cubicBezTo>
                      <a:pt x="577" y="370"/>
                      <a:pt x="577" y="370"/>
                      <a:pt x="577" y="370"/>
                    </a:cubicBezTo>
                    <a:cubicBezTo>
                      <a:pt x="704" y="360"/>
                      <a:pt x="813" y="304"/>
                      <a:pt x="813" y="187"/>
                    </a:cubicBezTo>
                    <a:cubicBezTo>
                      <a:pt x="813" y="64"/>
                      <a:pt x="728" y="0"/>
                      <a:pt x="546" y="0"/>
                    </a:cubicBezTo>
                    <a:cubicBezTo>
                      <a:pt x="0" y="0"/>
                      <a:pt x="0" y="0"/>
                      <a:pt x="0" y="0"/>
                    </a:cubicBezTo>
                    <a:cubicBezTo>
                      <a:pt x="0" y="83"/>
                      <a:pt x="0" y="83"/>
                      <a:pt x="0" y="83"/>
                    </a:cubicBezTo>
                    <a:cubicBezTo>
                      <a:pt x="88" y="83"/>
                      <a:pt x="88" y="83"/>
                      <a:pt x="88" y="83"/>
                    </a:cubicBezTo>
                    <a:cubicBezTo>
                      <a:pt x="127" y="83"/>
                      <a:pt x="139" y="95"/>
                      <a:pt x="139" y="124"/>
                    </a:cubicBezTo>
                    <a:cubicBezTo>
                      <a:pt x="139" y="624"/>
                      <a:pt x="139" y="624"/>
                      <a:pt x="139" y="624"/>
                    </a:cubicBezTo>
                    <a:cubicBezTo>
                      <a:pt x="139" y="654"/>
                      <a:pt x="127" y="665"/>
                      <a:pt x="88" y="665"/>
                    </a:cubicBezTo>
                    <a:cubicBezTo>
                      <a:pt x="0" y="665"/>
                      <a:pt x="0" y="665"/>
                      <a:pt x="0" y="665"/>
                    </a:cubicBezTo>
                    <a:cubicBezTo>
                      <a:pt x="0" y="748"/>
                      <a:pt x="0" y="748"/>
                      <a:pt x="0" y="748"/>
                    </a:cubicBezTo>
                    <a:lnTo>
                      <a:pt x="458" y="7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34" name="Freeform 35"/>
              <p:cNvSpPr>
                <a:spLocks noEditPoints="1"/>
              </p:cNvSpPr>
              <p:nvPr userDrawn="1"/>
            </p:nvSpPr>
            <p:spPr bwMode="auto">
              <a:xfrm>
                <a:off x="7608895" y="1189035"/>
                <a:ext cx="119062" cy="114300"/>
              </a:xfrm>
              <a:custGeom>
                <a:avLst/>
                <a:gdLst>
                  <a:gd name="T0" fmla="*/ 169 w 584"/>
                  <a:gd name="T1" fmla="*/ 220 h 562"/>
                  <a:gd name="T2" fmla="*/ 289 w 584"/>
                  <a:gd name="T3" fmla="*/ 79 h 562"/>
                  <a:gd name="T4" fmla="*/ 402 w 584"/>
                  <a:gd name="T5" fmla="*/ 220 h 562"/>
                  <a:gd name="T6" fmla="*/ 169 w 584"/>
                  <a:gd name="T7" fmla="*/ 220 h 562"/>
                  <a:gd name="T8" fmla="*/ 570 w 584"/>
                  <a:gd name="T9" fmla="*/ 295 h 562"/>
                  <a:gd name="T10" fmla="*/ 291 w 584"/>
                  <a:gd name="T11" fmla="*/ 0 h 562"/>
                  <a:gd name="T12" fmla="*/ 0 w 584"/>
                  <a:gd name="T13" fmla="*/ 281 h 562"/>
                  <a:gd name="T14" fmla="*/ 298 w 584"/>
                  <a:gd name="T15" fmla="*/ 562 h 562"/>
                  <a:gd name="T16" fmla="*/ 567 w 584"/>
                  <a:gd name="T17" fmla="*/ 358 h 562"/>
                  <a:gd name="T18" fmla="*/ 463 w 584"/>
                  <a:gd name="T19" fmla="*/ 358 h 562"/>
                  <a:gd name="T20" fmla="*/ 312 w 584"/>
                  <a:gd name="T21" fmla="*/ 478 h 562"/>
                  <a:gd name="T22" fmla="*/ 169 w 584"/>
                  <a:gd name="T23" fmla="*/ 295 h 562"/>
                  <a:gd name="T24" fmla="*/ 570 w 584"/>
                  <a:gd name="T25" fmla="*/ 29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562">
                    <a:moveTo>
                      <a:pt x="169" y="220"/>
                    </a:moveTo>
                    <a:cubicBezTo>
                      <a:pt x="172" y="149"/>
                      <a:pt x="204" y="79"/>
                      <a:pt x="289" y="79"/>
                    </a:cubicBezTo>
                    <a:cubicBezTo>
                      <a:pt x="378" y="79"/>
                      <a:pt x="403" y="149"/>
                      <a:pt x="402" y="220"/>
                    </a:cubicBezTo>
                    <a:lnTo>
                      <a:pt x="169" y="220"/>
                    </a:lnTo>
                    <a:close/>
                    <a:moveTo>
                      <a:pt x="570" y="295"/>
                    </a:moveTo>
                    <a:cubicBezTo>
                      <a:pt x="584" y="166"/>
                      <a:pt x="497" y="0"/>
                      <a:pt x="291" y="0"/>
                    </a:cubicBezTo>
                    <a:cubicBezTo>
                      <a:pt x="118" y="0"/>
                      <a:pt x="0" y="116"/>
                      <a:pt x="0" y="281"/>
                    </a:cubicBezTo>
                    <a:cubicBezTo>
                      <a:pt x="0" y="464"/>
                      <a:pt x="103" y="562"/>
                      <a:pt x="298" y="562"/>
                    </a:cubicBezTo>
                    <a:cubicBezTo>
                      <a:pt x="465" y="562"/>
                      <a:pt x="551" y="487"/>
                      <a:pt x="567" y="358"/>
                    </a:cubicBezTo>
                    <a:cubicBezTo>
                      <a:pt x="463" y="358"/>
                      <a:pt x="463" y="358"/>
                      <a:pt x="463" y="358"/>
                    </a:cubicBezTo>
                    <a:cubicBezTo>
                      <a:pt x="447" y="436"/>
                      <a:pt x="402" y="478"/>
                      <a:pt x="312" y="478"/>
                    </a:cubicBezTo>
                    <a:cubicBezTo>
                      <a:pt x="195" y="478"/>
                      <a:pt x="165" y="383"/>
                      <a:pt x="169" y="295"/>
                    </a:cubicBezTo>
                    <a:lnTo>
                      <a:pt x="570" y="2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35" name="Freeform 36"/>
              <p:cNvSpPr>
                <a:spLocks noEditPoints="1"/>
              </p:cNvSpPr>
              <p:nvPr userDrawn="1"/>
            </p:nvSpPr>
            <p:spPr bwMode="auto">
              <a:xfrm>
                <a:off x="7753361" y="1189035"/>
                <a:ext cx="136525" cy="114300"/>
              </a:xfrm>
              <a:custGeom>
                <a:avLst/>
                <a:gdLst>
                  <a:gd name="T0" fmla="*/ 376 w 669"/>
                  <a:gd name="T1" fmla="*/ 340 h 562"/>
                  <a:gd name="T2" fmla="*/ 243 w 669"/>
                  <a:gd name="T3" fmla="*/ 478 h 562"/>
                  <a:gd name="T4" fmla="*/ 168 w 669"/>
                  <a:gd name="T5" fmla="*/ 407 h 562"/>
                  <a:gd name="T6" fmla="*/ 243 w 669"/>
                  <a:gd name="T7" fmla="*/ 321 h 562"/>
                  <a:gd name="T8" fmla="*/ 376 w 669"/>
                  <a:gd name="T9" fmla="*/ 267 h 562"/>
                  <a:gd name="T10" fmla="*/ 376 w 669"/>
                  <a:gd name="T11" fmla="*/ 340 h 562"/>
                  <a:gd name="T12" fmla="*/ 588 w 669"/>
                  <a:gd name="T13" fmla="*/ 349 h 562"/>
                  <a:gd name="T14" fmla="*/ 588 w 669"/>
                  <a:gd name="T15" fmla="*/ 392 h 562"/>
                  <a:gd name="T16" fmla="*/ 554 w 669"/>
                  <a:gd name="T17" fmla="*/ 478 h 562"/>
                  <a:gd name="T18" fmla="*/ 524 w 669"/>
                  <a:gd name="T19" fmla="*/ 440 h 562"/>
                  <a:gd name="T20" fmla="*/ 524 w 669"/>
                  <a:gd name="T21" fmla="*/ 164 h 562"/>
                  <a:gd name="T22" fmla="*/ 282 w 669"/>
                  <a:gd name="T23" fmla="*/ 0 h 562"/>
                  <a:gd name="T24" fmla="*/ 30 w 669"/>
                  <a:gd name="T25" fmla="*/ 140 h 562"/>
                  <a:gd name="T26" fmla="*/ 120 w 669"/>
                  <a:gd name="T27" fmla="*/ 224 h 562"/>
                  <a:gd name="T28" fmla="*/ 208 w 669"/>
                  <a:gd name="T29" fmla="*/ 157 h 562"/>
                  <a:gd name="T30" fmla="*/ 125 w 669"/>
                  <a:gd name="T31" fmla="*/ 98 h 562"/>
                  <a:gd name="T32" fmla="*/ 242 w 669"/>
                  <a:gd name="T33" fmla="*/ 61 h 562"/>
                  <a:gd name="T34" fmla="*/ 376 w 669"/>
                  <a:gd name="T35" fmla="*/ 147 h 562"/>
                  <a:gd name="T36" fmla="*/ 0 w 669"/>
                  <a:gd name="T37" fmla="*/ 419 h 562"/>
                  <a:gd name="T38" fmla="*/ 174 w 669"/>
                  <a:gd name="T39" fmla="*/ 562 h 562"/>
                  <a:gd name="T40" fmla="*/ 380 w 669"/>
                  <a:gd name="T41" fmla="*/ 479 h 562"/>
                  <a:gd name="T42" fmla="*/ 507 w 669"/>
                  <a:gd name="T43" fmla="*/ 562 h 562"/>
                  <a:gd name="T44" fmla="*/ 669 w 669"/>
                  <a:gd name="T45" fmla="*/ 383 h 562"/>
                  <a:gd name="T46" fmla="*/ 669 w 669"/>
                  <a:gd name="T47" fmla="*/ 349 h 562"/>
                  <a:gd name="T48" fmla="*/ 588 w 669"/>
                  <a:gd name="T49" fmla="*/ 349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9" h="562">
                    <a:moveTo>
                      <a:pt x="376" y="340"/>
                    </a:moveTo>
                    <a:cubicBezTo>
                      <a:pt x="376" y="412"/>
                      <a:pt x="329" y="478"/>
                      <a:pt x="243" y="478"/>
                    </a:cubicBezTo>
                    <a:cubicBezTo>
                      <a:pt x="192" y="478"/>
                      <a:pt x="168" y="454"/>
                      <a:pt x="168" y="407"/>
                    </a:cubicBezTo>
                    <a:cubicBezTo>
                      <a:pt x="168" y="354"/>
                      <a:pt x="207" y="335"/>
                      <a:pt x="243" y="321"/>
                    </a:cubicBezTo>
                    <a:cubicBezTo>
                      <a:pt x="376" y="267"/>
                      <a:pt x="376" y="267"/>
                      <a:pt x="376" y="267"/>
                    </a:cubicBezTo>
                    <a:lnTo>
                      <a:pt x="376" y="340"/>
                    </a:lnTo>
                    <a:close/>
                    <a:moveTo>
                      <a:pt x="588" y="349"/>
                    </a:moveTo>
                    <a:cubicBezTo>
                      <a:pt x="588" y="392"/>
                      <a:pt x="588" y="392"/>
                      <a:pt x="588" y="392"/>
                    </a:cubicBezTo>
                    <a:cubicBezTo>
                      <a:pt x="588" y="462"/>
                      <a:pt x="573" y="478"/>
                      <a:pt x="554" y="478"/>
                    </a:cubicBezTo>
                    <a:cubicBezTo>
                      <a:pt x="536" y="478"/>
                      <a:pt x="524" y="465"/>
                      <a:pt x="524" y="440"/>
                    </a:cubicBezTo>
                    <a:cubicBezTo>
                      <a:pt x="524" y="164"/>
                      <a:pt x="524" y="164"/>
                      <a:pt x="524" y="164"/>
                    </a:cubicBezTo>
                    <a:cubicBezTo>
                      <a:pt x="524" y="69"/>
                      <a:pt x="452" y="0"/>
                      <a:pt x="282" y="0"/>
                    </a:cubicBezTo>
                    <a:cubicBezTo>
                      <a:pt x="183" y="0"/>
                      <a:pt x="30" y="25"/>
                      <a:pt x="30" y="140"/>
                    </a:cubicBezTo>
                    <a:cubicBezTo>
                      <a:pt x="30" y="186"/>
                      <a:pt x="66" y="224"/>
                      <a:pt x="120" y="224"/>
                    </a:cubicBezTo>
                    <a:cubicBezTo>
                      <a:pt x="169" y="224"/>
                      <a:pt x="208" y="208"/>
                      <a:pt x="208" y="157"/>
                    </a:cubicBezTo>
                    <a:cubicBezTo>
                      <a:pt x="208" y="111"/>
                      <a:pt x="172" y="93"/>
                      <a:pt x="125" y="98"/>
                    </a:cubicBezTo>
                    <a:cubicBezTo>
                      <a:pt x="148" y="71"/>
                      <a:pt x="207" y="61"/>
                      <a:pt x="242" y="61"/>
                    </a:cubicBezTo>
                    <a:cubicBezTo>
                      <a:pt x="309" y="61"/>
                      <a:pt x="376" y="75"/>
                      <a:pt x="376" y="147"/>
                    </a:cubicBezTo>
                    <a:cubicBezTo>
                      <a:pt x="376" y="306"/>
                      <a:pt x="0" y="200"/>
                      <a:pt x="0" y="419"/>
                    </a:cubicBezTo>
                    <a:cubicBezTo>
                      <a:pt x="0" y="521"/>
                      <a:pt x="76" y="562"/>
                      <a:pt x="174" y="562"/>
                    </a:cubicBezTo>
                    <a:cubicBezTo>
                      <a:pt x="253" y="562"/>
                      <a:pt x="334" y="542"/>
                      <a:pt x="380" y="479"/>
                    </a:cubicBezTo>
                    <a:cubicBezTo>
                      <a:pt x="390" y="539"/>
                      <a:pt x="444" y="562"/>
                      <a:pt x="507" y="562"/>
                    </a:cubicBezTo>
                    <a:cubicBezTo>
                      <a:pt x="612" y="562"/>
                      <a:pt x="669" y="509"/>
                      <a:pt x="669" y="383"/>
                    </a:cubicBezTo>
                    <a:cubicBezTo>
                      <a:pt x="669" y="349"/>
                      <a:pt x="669" y="349"/>
                      <a:pt x="669" y="349"/>
                    </a:cubicBezTo>
                    <a:lnTo>
                      <a:pt x="588" y="3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36" name="Freeform 37"/>
              <p:cNvSpPr>
                <a:spLocks/>
              </p:cNvSpPr>
              <p:nvPr userDrawn="1"/>
            </p:nvSpPr>
            <p:spPr bwMode="auto">
              <a:xfrm>
                <a:off x="7910528" y="1146173"/>
                <a:ext cx="76200" cy="153988"/>
              </a:xfrm>
              <a:custGeom>
                <a:avLst/>
                <a:gdLst>
                  <a:gd name="T0" fmla="*/ 0 w 369"/>
                  <a:gd name="T1" fmla="*/ 748 h 748"/>
                  <a:gd name="T2" fmla="*/ 0 w 369"/>
                  <a:gd name="T3" fmla="*/ 674 h 748"/>
                  <a:gd name="T4" fmla="*/ 61 w 369"/>
                  <a:gd name="T5" fmla="*/ 674 h 748"/>
                  <a:gd name="T6" fmla="*/ 111 w 369"/>
                  <a:gd name="T7" fmla="*/ 629 h 748"/>
                  <a:gd name="T8" fmla="*/ 111 w 369"/>
                  <a:gd name="T9" fmla="*/ 120 h 748"/>
                  <a:gd name="T10" fmla="*/ 61 w 369"/>
                  <a:gd name="T11" fmla="*/ 74 h 748"/>
                  <a:gd name="T12" fmla="*/ 0 w 369"/>
                  <a:gd name="T13" fmla="*/ 74 h 748"/>
                  <a:gd name="T14" fmla="*/ 0 w 369"/>
                  <a:gd name="T15" fmla="*/ 0 h 748"/>
                  <a:gd name="T16" fmla="*/ 259 w 369"/>
                  <a:gd name="T17" fmla="*/ 0 h 748"/>
                  <a:gd name="T18" fmla="*/ 259 w 369"/>
                  <a:gd name="T19" fmla="*/ 629 h 748"/>
                  <a:gd name="T20" fmla="*/ 310 w 369"/>
                  <a:gd name="T21" fmla="*/ 674 h 748"/>
                  <a:gd name="T22" fmla="*/ 369 w 369"/>
                  <a:gd name="T23" fmla="*/ 674 h 748"/>
                  <a:gd name="T24" fmla="*/ 369 w 369"/>
                  <a:gd name="T25" fmla="*/ 748 h 748"/>
                  <a:gd name="T26" fmla="*/ 0 w 369"/>
                  <a:gd name="T27" fmla="*/ 748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9" h="748">
                    <a:moveTo>
                      <a:pt x="0" y="748"/>
                    </a:moveTo>
                    <a:cubicBezTo>
                      <a:pt x="0" y="674"/>
                      <a:pt x="0" y="674"/>
                      <a:pt x="0" y="674"/>
                    </a:cubicBezTo>
                    <a:cubicBezTo>
                      <a:pt x="61" y="674"/>
                      <a:pt x="61" y="674"/>
                      <a:pt x="61" y="674"/>
                    </a:cubicBezTo>
                    <a:cubicBezTo>
                      <a:pt x="96" y="674"/>
                      <a:pt x="111" y="662"/>
                      <a:pt x="111" y="629"/>
                    </a:cubicBezTo>
                    <a:cubicBezTo>
                      <a:pt x="111" y="120"/>
                      <a:pt x="111" y="120"/>
                      <a:pt x="111" y="120"/>
                    </a:cubicBezTo>
                    <a:cubicBezTo>
                      <a:pt x="111" y="87"/>
                      <a:pt x="96" y="74"/>
                      <a:pt x="61" y="74"/>
                    </a:cubicBezTo>
                    <a:cubicBezTo>
                      <a:pt x="0" y="74"/>
                      <a:pt x="0" y="74"/>
                      <a:pt x="0" y="74"/>
                    </a:cubicBezTo>
                    <a:cubicBezTo>
                      <a:pt x="0" y="0"/>
                      <a:pt x="0" y="0"/>
                      <a:pt x="0" y="0"/>
                    </a:cubicBezTo>
                    <a:cubicBezTo>
                      <a:pt x="259" y="0"/>
                      <a:pt x="259" y="0"/>
                      <a:pt x="259" y="0"/>
                    </a:cubicBezTo>
                    <a:cubicBezTo>
                      <a:pt x="259" y="629"/>
                      <a:pt x="259" y="629"/>
                      <a:pt x="259" y="629"/>
                    </a:cubicBezTo>
                    <a:cubicBezTo>
                      <a:pt x="259" y="662"/>
                      <a:pt x="274" y="674"/>
                      <a:pt x="310" y="674"/>
                    </a:cubicBezTo>
                    <a:cubicBezTo>
                      <a:pt x="369" y="674"/>
                      <a:pt x="369" y="674"/>
                      <a:pt x="369" y="674"/>
                    </a:cubicBezTo>
                    <a:cubicBezTo>
                      <a:pt x="369" y="748"/>
                      <a:pt x="369" y="748"/>
                      <a:pt x="369" y="748"/>
                    </a:cubicBezTo>
                    <a:lnTo>
                      <a:pt x="0" y="7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37" name="Freeform 38"/>
              <p:cNvSpPr>
                <a:spLocks noEditPoints="1"/>
              </p:cNvSpPr>
              <p:nvPr userDrawn="1"/>
            </p:nvSpPr>
            <p:spPr bwMode="auto">
              <a:xfrm>
                <a:off x="8013712" y="1142997"/>
                <a:ext cx="74612" cy="157162"/>
              </a:xfrm>
              <a:custGeom>
                <a:avLst/>
                <a:gdLst>
                  <a:gd name="T0" fmla="*/ 0 w 367"/>
                  <a:gd name="T1" fmla="*/ 762 h 762"/>
                  <a:gd name="T2" fmla="*/ 0 w 367"/>
                  <a:gd name="T3" fmla="*/ 688 h 762"/>
                  <a:gd name="T4" fmla="*/ 57 w 367"/>
                  <a:gd name="T5" fmla="*/ 688 h 762"/>
                  <a:gd name="T6" fmla="*/ 107 w 367"/>
                  <a:gd name="T7" fmla="*/ 643 h 762"/>
                  <a:gd name="T8" fmla="*/ 107 w 367"/>
                  <a:gd name="T9" fmla="*/ 354 h 762"/>
                  <a:gd name="T10" fmla="*/ 57 w 367"/>
                  <a:gd name="T11" fmla="*/ 309 h 762"/>
                  <a:gd name="T12" fmla="*/ 0 w 367"/>
                  <a:gd name="T13" fmla="*/ 309 h 762"/>
                  <a:gd name="T14" fmla="*/ 0 w 367"/>
                  <a:gd name="T15" fmla="*/ 234 h 762"/>
                  <a:gd name="T16" fmla="*/ 255 w 367"/>
                  <a:gd name="T17" fmla="*/ 234 h 762"/>
                  <a:gd name="T18" fmla="*/ 255 w 367"/>
                  <a:gd name="T19" fmla="*/ 643 h 762"/>
                  <a:gd name="T20" fmla="*/ 306 w 367"/>
                  <a:gd name="T21" fmla="*/ 688 h 762"/>
                  <a:gd name="T22" fmla="*/ 367 w 367"/>
                  <a:gd name="T23" fmla="*/ 688 h 762"/>
                  <a:gd name="T24" fmla="*/ 367 w 367"/>
                  <a:gd name="T25" fmla="*/ 762 h 762"/>
                  <a:gd name="T26" fmla="*/ 0 w 367"/>
                  <a:gd name="T27" fmla="*/ 762 h 762"/>
                  <a:gd name="T28" fmla="*/ 165 w 367"/>
                  <a:gd name="T29" fmla="*/ 0 h 762"/>
                  <a:gd name="T30" fmla="*/ 255 w 367"/>
                  <a:gd name="T31" fmla="*/ 82 h 762"/>
                  <a:gd name="T32" fmla="*/ 165 w 367"/>
                  <a:gd name="T33" fmla="*/ 163 h 762"/>
                  <a:gd name="T34" fmla="*/ 75 w 367"/>
                  <a:gd name="T35" fmla="*/ 82 h 762"/>
                  <a:gd name="T36" fmla="*/ 165 w 367"/>
                  <a:gd name="T37" fmla="*/ 0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7" h="762">
                    <a:moveTo>
                      <a:pt x="0" y="762"/>
                    </a:moveTo>
                    <a:cubicBezTo>
                      <a:pt x="0" y="688"/>
                      <a:pt x="0" y="688"/>
                      <a:pt x="0" y="688"/>
                    </a:cubicBezTo>
                    <a:cubicBezTo>
                      <a:pt x="57" y="688"/>
                      <a:pt x="57" y="688"/>
                      <a:pt x="57" y="688"/>
                    </a:cubicBezTo>
                    <a:cubicBezTo>
                      <a:pt x="92" y="688"/>
                      <a:pt x="107" y="676"/>
                      <a:pt x="107" y="643"/>
                    </a:cubicBezTo>
                    <a:cubicBezTo>
                      <a:pt x="107" y="354"/>
                      <a:pt x="107" y="354"/>
                      <a:pt x="107" y="354"/>
                    </a:cubicBezTo>
                    <a:cubicBezTo>
                      <a:pt x="107" y="321"/>
                      <a:pt x="92" y="309"/>
                      <a:pt x="57" y="309"/>
                    </a:cubicBezTo>
                    <a:cubicBezTo>
                      <a:pt x="0" y="309"/>
                      <a:pt x="0" y="309"/>
                      <a:pt x="0" y="309"/>
                    </a:cubicBezTo>
                    <a:cubicBezTo>
                      <a:pt x="0" y="234"/>
                      <a:pt x="0" y="234"/>
                      <a:pt x="0" y="234"/>
                    </a:cubicBezTo>
                    <a:cubicBezTo>
                      <a:pt x="255" y="234"/>
                      <a:pt x="255" y="234"/>
                      <a:pt x="255" y="234"/>
                    </a:cubicBezTo>
                    <a:cubicBezTo>
                      <a:pt x="255" y="643"/>
                      <a:pt x="255" y="643"/>
                      <a:pt x="255" y="643"/>
                    </a:cubicBezTo>
                    <a:cubicBezTo>
                      <a:pt x="255" y="676"/>
                      <a:pt x="270" y="688"/>
                      <a:pt x="306" y="688"/>
                    </a:cubicBezTo>
                    <a:cubicBezTo>
                      <a:pt x="367" y="688"/>
                      <a:pt x="367" y="688"/>
                      <a:pt x="367" y="688"/>
                    </a:cubicBezTo>
                    <a:cubicBezTo>
                      <a:pt x="367" y="762"/>
                      <a:pt x="367" y="762"/>
                      <a:pt x="367" y="762"/>
                    </a:cubicBezTo>
                    <a:lnTo>
                      <a:pt x="0" y="762"/>
                    </a:lnTo>
                    <a:close/>
                    <a:moveTo>
                      <a:pt x="165" y="0"/>
                    </a:moveTo>
                    <a:cubicBezTo>
                      <a:pt x="214" y="0"/>
                      <a:pt x="255" y="36"/>
                      <a:pt x="255" y="82"/>
                    </a:cubicBezTo>
                    <a:cubicBezTo>
                      <a:pt x="255" y="127"/>
                      <a:pt x="214" y="163"/>
                      <a:pt x="165" y="163"/>
                    </a:cubicBezTo>
                    <a:cubicBezTo>
                      <a:pt x="116" y="163"/>
                      <a:pt x="75" y="127"/>
                      <a:pt x="75" y="82"/>
                    </a:cubicBezTo>
                    <a:cubicBezTo>
                      <a:pt x="75" y="36"/>
                      <a:pt x="116" y="0"/>
                      <a:pt x="16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38" name="Freeform 39"/>
              <p:cNvSpPr>
                <a:spLocks/>
              </p:cNvSpPr>
              <p:nvPr userDrawn="1"/>
            </p:nvSpPr>
            <p:spPr bwMode="auto">
              <a:xfrm>
                <a:off x="8113726" y="1192211"/>
                <a:ext cx="114300" cy="107950"/>
              </a:xfrm>
              <a:custGeom>
                <a:avLst/>
                <a:gdLst>
                  <a:gd name="T0" fmla="*/ 0 w 557"/>
                  <a:gd name="T1" fmla="*/ 528 h 528"/>
                  <a:gd name="T2" fmla="*/ 0 w 557"/>
                  <a:gd name="T3" fmla="*/ 444 h 528"/>
                  <a:gd name="T4" fmla="*/ 373 w 557"/>
                  <a:gd name="T5" fmla="*/ 75 h 528"/>
                  <a:gd name="T6" fmla="*/ 219 w 557"/>
                  <a:gd name="T7" fmla="*/ 75 h 528"/>
                  <a:gd name="T8" fmla="*/ 120 w 557"/>
                  <a:gd name="T9" fmla="*/ 165 h 528"/>
                  <a:gd name="T10" fmla="*/ 120 w 557"/>
                  <a:gd name="T11" fmla="*/ 233 h 528"/>
                  <a:gd name="T12" fmla="*/ 26 w 557"/>
                  <a:gd name="T13" fmla="*/ 233 h 528"/>
                  <a:gd name="T14" fmla="*/ 26 w 557"/>
                  <a:gd name="T15" fmla="*/ 0 h 528"/>
                  <a:gd name="T16" fmla="*/ 557 w 557"/>
                  <a:gd name="T17" fmla="*/ 0 h 528"/>
                  <a:gd name="T18" fmla="*/ 557 w 557"/>
                  <a:gd name="T19" fmla="*/ 86 h 528"/>
                  <a:gd name="T20" fmla="*/ 183 w 557"/>
                  <a:gd name="T21" fmla="*/ 454 h 528"/>
                  <a:gd name="T22" fmla="*/ 329 w 557"/>
                  <a:gd name="T23" fmla="*/ 454 h 528"/>
                  <a:gd name="T24" fmla="*/ 462 w 557"/>
                  <a:gd name="T25" fmla="*/ 325 h 528"/>
                  <a:gd name="T26" fmla="*/ 462 w 557"/>
                  <a:gd name="T27" fmla="*/ 278 h 528"/>
                  <a:gd name="T28" fmla="*/ 557 w 557"/>
                  <a:gd name="T29" fmla="*/ 278 h 528"/>
                  <a:gd name="T30" fmla="*/ 557 w 557"/>
                  <a:gd name="T31" fmla="*/ 528 h 528"/>
                  <a:gd name="T32" fmla="*/ 0 w 557"/>
                  <a:gd name="T33" fmla="*/ 528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7" h="528">
                    <a:moveTo>
                      <a:pt x="0" y="528"/>
                    </a:moveTo>
                    <a:cubicBezTo>
                      <a:pt x="0" y="444"/>
                      <a:pt x="0" y="444"/>
                      <a:pt x="0" y="444"/>
                    </a:cubicBezTo>
                    <a:cubicBezTo>
                      <a:pt x="373" y="75"/>
                      <a:pt x="373" y="75"/>
                      <a:pt x="373" y="75"/>
                    </a:cubicBezTo>
                    <a:cubicBezTo>
                      <a:pt x="219" y="75"/>
                      <a:pt x="219" y="75"/>
                      <a:pt x="219" y="75"/>
                    </a:cubicBezTo>
                    <a:cubicBezTo>
                      <a:pt x="169" y="75"/>
                      <a:pt x="120" y="99"/>
                      <a:pt x="120" y="165"/>
                    </a:cubicBezTo>
                    <a:cubicBezTo>
                      <a:pt x="120" y="233"/>
                      <a:pt x="120" y="233"/>
                      <a:pt x="120" y="233"/>
                    </a:cubicBezTo>
                    <a:cubicBezTo>
                      <a:pt x="26" y="233"/>
                      <a:pt x="26" y="233"/>
                      <a:pt x="26" y="233"/>
                    </a:cubicBezTo>
                    <a:cubicBezTo>
                      <a:pt x="26" y="0"/>
                      <a:pt x="26" y="0"/>
                      <a:pt x="26" y="0"/>
                    </a:cubicBezTo>
                    <a:cubicBezTo>
                      <a:pt x="557" y="0"/>
                      <a:pt x="557" y="0"/>
                      <a:pt x="557" y="0"/>
                    </a:cubicBezTo>
                    <a:cubicBezTo>
                      <a:pt x="557" y="86"/>
                      <a:pt x="557" y="86"/>
                      <a:pt x="557" y="86"/>
                    </a:cubicBezTo>
                    <a:cubicBezTo>
                      <a:pt x="183" y="454"/>
                      <a:pt x="183" y="454"/>
                      <a:pt x="183" y="454"/>
                    </a:cubicBezTo>
                    <a:cubicBezTo>
                      <a:pt x="329" y="454"/>
                      <a:pt x="329" y="454"/>
                      <a:pt x="329" y="454"/>
                    </a:cubicBezTo>
                    <a:cubicBezTo>
                      <a:pt x="432" y="454"/>
                      <a:pt x="462" y="402"/>
                      <a:pt x="462" y="325"/>
                    </a:cubicBezTo>
                    <a:cubicBezTo>
                      <a:pt x="462" y="278"/>
                      <a:pt x="462" y="278"/>
                      <a:pt x="462" y="278"/>
                    </a:cubicBezTo>
                    <a:cubicBezTo>
                      <a:pt x="557" y="278"/>
                      <a:pt x="557" y="278"/>
                      <a:pt x="557" y="278"/>
                    </a:cubicBezTo>
                    <a:cubicBezTo>
                      <a:pt x="557" y="528"/>
                      <a:pt x="557" y="528"/>
                      <a:pt x="557" y="528"/>
                    </a:cubicBezTo>
                    <a:lnTo>
                      <a:pt x="0" y="5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39" name="Freeform 40"/>
              <p:cNvSpPr>
                <a:spLocks noEditPoints="1"/>
              </p:cNvSpPr>
              <p:nvPr userDrawn="1"/>
            </p:nvSpPr>
            <p:spPr bwMode="auto">
              <a:xfrm>
                <a:off x="8256602" y="1189035"/>
                <a:ext cx="120650" cy="114300"/>
              </a:xfrm>
              <a:custGeom>
                <a:avLst/>
                <a:gdLst>
                  <a:gd name="T0" fmla="*/ 168 w 584"/>
                  <a:gd name="T1" fmla="*/ 220 h 562"/>
                  <a:gd name="T2" fmla="*/ 289 w 584"/>
                  <a:gd name="T3" fmla="*/ 79 h 562"/>
                  <a:gd name="T4" fmla="*/ 402 w 584"/>
                  <a:gd name="T5" fmla="*/ 220 h 562"/>
                  <a:gd name="T6" fmla="*/ 168 w 584"/>
                  <a:gd name="T7" fmla="*/ 220 h 562"/>
                  <a:gd name="T8" fmla="*/ 570 w 584"/>
                  <a:gd name="T9" fmla="*/ 295 h 562"/>
                  <a:gd name="T10" fmla="*/ 291 w 584"/>
                  <a:gd name="T11" fmla="*/ 0 h 562"/>
                  <a:gd name="T12" fmla="*/ 0 w 584"/>
                  <a:gd name="T13" fmla="*/ 281 h 562"/>
                  <a:gd name="T14" fmla="*/ 298 w 584"/>
                  <a:gd name="T15" fmla="*/ 562 h 562"/>
                  <a:gd name="T16" fmla="*/ 567 w 584"/>
                  <a:gd name="T17" fmla="*/ 358 h 562"/>
                  <a:gd name="T18" fmla="*/ 463 w 584"/>
                  <a:gd name="T19" fmla="*/ 358 h 562"/>
                  <a:gd name="T20" fmla="*/ 311 w 584"/>
                  <a:gd name="T21" fmla="*/ 478 h 562"/>
                  <a:gd name="T22" fmla="*/ 168 w 584"/>
                  <a:gd name="T23" fmla="*/ 295 h 562"/>
                  <a:gd name="T24" fmla="*/ 570 w 584"/>
                  <a:gd name="T25" fmla="*/ 29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4" h="562">
                    <a:moveTo>
                      <a:pt x="168" y="220"/>
                    </a:moveTo>
                    <a:cubicBezTo>
                      <a:pt x="172" y="149"/>
                      <a:pt x="204" y="79"/>
                      <a:pt x="289" y="79"/>
                    </a:cubicBezTo>
                    <a:cubicBezTo>
                      <a:pt x="378" y="79"/>
                      <a:pt x="403" y="149"/>
                      <a:pt x="402" y="220"/>
                    </a:cubicBezTo>
                    <a:lnTo>
                      <a:pt x="168" y="220"/>
                    </a:lnTo>
                    <a:close/>
                    <a:moveTo>
                      <a:pt x="570" y="295"/>
                    </a:moveTo>
                    <a:cubicBezTo>
                      <a:pt x="584" y="166"/>
                      <a:pt x="497" y="0"/>
                      <a:pt x="291" y="0"/>
                    </a:cubicBezTo>
                    <a:cubicBezTo>
                      <a:pt x="118" y="0"/>
                      <a:pt x="0" y="116"/>
                      <a:pt x="0" y="281"/>
                    </a:cubicBezTo>
                    <a:cubicBezTo>
                      <a:pt x="0" y="464"/>
                      <a:pt x="103" y="562"/>
                      <a:pt x="298" y="562"/>
                    </a:cubicBezTo>
                    <a:cubicBezTo>
                      <a:pt x="464" y="562"/>
                      <a:pt x="551" y="487"/>
                      <a:pt x="567" y="358"/>
                    </a:cubicBezTo>
                    <a:cubicBezTo>
                      <a:pt x="463" y="358"/>
                      <a:pt x="463" y="358"/>
                      <a:pt x="463" y="358"/>
                    </a:cubicBezTo>
                    <a:cubicBezTo>
                      <a:pt x="447" y="436"/>
                      <a:pt x="402" y="478"/>
                      <a:pt x="311" y="478"/>
                    </a:cubicBezTo>
                    <a:cubicBezTo>
                      <a:pt x="195" y="478"/>
                      <a:pt x="165" y="383"/>
                      <a:pt x="168" y="295"/>
                    </a:cubicBezTo>
                    <a:lnTo>
                      <a:pt x="570" y="2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40" name="Freeform 41"/>
              <p:cNvSpPr>
                <a:spLocks/>
              </p:cNvSpPr>
              <p:nvPr userDrawn="1"/>
            </p:nvSpPr>
            <p:spPr bwMode="auto">
              <a:xfrm>
                <a:off x="8461388" y="1192211"/>
                <a:ext cx="149226" cy="157162"/>
              </a:xfrm>
              <a:custGeom>
                <a:avLst/>
                <a:gdLst>
                  <a:gd name="T0" fmla="*/ 2 w 724"/>
                  <a:gd name="T1" fmla="*/ 0 h 768"/>
                  <a:gd name="T2" fmla="*/ 364 w 724"/>
                  <a:gd name="T3" fmla="*/ 0 h 768"/>
                  <a:gd name="T4" fmla="*/ 364 w 724"/>
                  <a:gd name="T5" fmla="*/ 75 h 768"/>
                  <a:gd name="T6" fmla="*/ 310 w 724"/>
                  <a:gd name="T7" fmla="*/ 75 h 768"/>
                  <a:gd name="T8" fmla="*/ 274 w 724"/>
                  <a:gd name="T9" fmla="*/ 99 h 768"/>
                  <a:gd name="T10" fmla="*/ 285 w 724"/>
                  <a:gd name="T11" fmla="*/ 131 h 768"/>
                  <a:gd name="T12" fmla="*/ 398 w 724"/>
                  <a:gd name="T13" fmla="*/ 370 h 768"/>
                  <a:gd name="T14" fmla="*/ 401 w 724"/>
                  <a:gd name="T15" fmla="*/ 370 h 768"/>
                  <a:gd name="T16" fmla="*/ 505 w 724"/>
                  <a:gd name="T17" fmla="*/ 141 h 768"/>
                  <a:gd name="T18" fmla="*/ 516 w 724"/>
                  <a:gd name="T19" fmla="*/ 102 h 768"/>
                  <a:gd name="T20" fmla="*/ 476 w 724"/>
                  <a:gd name="T21" fmla="*/ 75 h 768"/>
                  <a:gd name="T22" fmla="*/ 422 w 724"/>
                  <a:gd name="T23" fmla="*/ 75 h 768"/>
                  <a:gd name="T24" fmla="*/ 422 w 724"/>
                  <a:gd name="T25" fmla="*/ 0 h 768"/>
                  <a:gd name="T26" fmla="*/ 724 w 724"/>
                  <a:gd name="T27" fmla="*/ 0 h 768"/>
                  <a:gd name="T28" fmla="*/ 724 w 724"/>
                  <a:gd name="T29" fmla="*/ 75 h 768"/>
                  <a:gd name="T30" fmla="*/ 621 w 724"/>
                  <a:gd name="T31" fmla="*/ 125 h 768"/>
                  <a:gd name="T32" fmla="*/ 418 w 724"/>
                  <a:gd name="T33" fmla="*/ 560 h 768"/>
                  <a:gd name="T34" fmla="*/ 167 w 724"/>
                  <a:gd name="T35" fmla="*/ 768 h 768"/>
                  <a:gd name="T36" fmla="*/ 0 w 724"/>
                  <a:gd name="T37" fmla="*/ 631 h 768"/>
                  <a:gd name="T38" fmla="*/ 97 w 724"/>
                  <a:gd name="T39" fmla="*/ 532 h 768"/>
                  <a:gd name="T40" fmla="*/ 184 w 724"/>
                  <a:gd name="T41" fmla="*/ 603 h 768"/>
                  <a:gd name="T42" fmla="*/ 122 w 724"/>
                  <a:gd name="T43" fmla="*/ 667 h 768"/>
                  <a:gd name="T44" fmla="*/ 89 w 724"/>
                  <a:gd name="T45" fmla="*/ 666 h 768"/>
                  <a:gd name="T46" fmla="*/ 151 w 724"/>
                  <a:gd name="T47" fmla="*/ 693 h 768"/>
                  <a:gd name="T48" fmla="*/ 286 w 724"/>
                  <a:gd name="T49" fmla="*/ 611 h 768"/>
                  <a:gd name="T50" fmla="*/ 328 w 724"/>
                  <a:gd name="T51" fmla="*/ 528 h 768"/>
                  <a:gd name="T52" fmla="*/ 116 w 724"/>
                  <a:gd name="T53" fmla="*/ 119 h 768"/>
                  <a:gd name="T54" fmla="*/ 2 w 724"/>
                  <a:gd name="T55" fmla="*/ 75 h 768"/>
                  <a:gd name="T56" fmla="*/ 2 w 724"/>
                  <a:gd name="T57" fmla="*/ 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4" h="768">
                    <a:moveTo>
                      <a:pt x="2" y="0"/>
                    </a:moveTo>
                    <a:cubicBezTo>
                      <a:pt x="364" y="0"/>
                      <a:pt x="364" y="0"/>
                      <a:pt x="364" y="0"/>
                    </a:cubicBezTo>
                    <a:cubicBezTo>
                      <a:pt x="364" y="75"/>
                      <a:pt x="364" y="75"/>
                      <a:pt x="364" y="75"/>
                    </a:cubicBezTo>
                    <a:cubicBezTo>
                      <a:pt x="310" y="75"/>
                      <a:pt x="310" y="75"/>
                      <a:pt x="310" y="75"/>
                    </a:cubicBezTo>
                    <a:cubicBezTo>
                      <a:pt x="289" y="75"/>
                      <a:pt x="274" y="83"/>
                      <a:pt x="274" y="99"/>
                    </a:cubicBezTo>
                    <a:cubicBezTo>
                      <a:pt x="274" y="106"/>
                      <a:pt x="280" y="120"/>
                      <a:pt x="285" y="131"/>
                    </a:cubicBezTo>
                    <a:cubicBezTo>
                      <a:pt x="398" y="370"/>
                      <a:pt x="398" y="370"/>
                      <a:pt x="398" y="370"/>
                    </a:cubicBezTo>
                    <a:cubicBezTo>
                      <a:pt x="401" y="370"/>
                      <a:pt x="401" y="370"/>
                      <a:pt x="401" y="370"/>
                    </a:cubicBezTo>
                    <a:cubicBezTo>
                      <a:pt x="505" y="141"/>
                      <a:pt x="505" y="141"/>
                      <a:pt x="505" y="141"/>
                    </a:cubicBezTo>
                    <a:cubicBezTo>
                      <a:pt x="511" y="128"/>
                      <a:pt x="516" y="115"/>
                      <a:pt x="516" y="102"/>
                    </a:cubicBezTo>
                    <a:cubicBezTo>
                      <a:pt x="516" y="87"/>
                      <a:pt x="498" y="75"/>
                      <a:pt x="476" y="75"/>
                    </a:cubicBezTo>
                    <a:cubicBezTo>
                      <a:pt x="422" y="75"/>
                      <a:pt x="422" y="75"/>
                      <a:pt x="422" y="75"/>
                    </a:cubicBezTo>
                    <a:cubicBezTo>
                      <a:pt x="422" y="0"/>
                      <a:pt x="422" y="0"/>
                      <a:pt x="422" y="0"/>
                    </a:cubicBezTo>
                    <a:cubicBezTo>
                      <a:pt x="724" y="0"/>
                      <a:pt x="724" y="0"/>
                      <a:pt x="724" y="0"/>
                    </a:cubicBezTo>
                    <a:cubicBezTo>
                      <a:pt x="724" y="75"/>
                      <a:pt x="724" y="75"/>
                      <a:pt x="724" y="75"/>
                    </a:cubicBezTo>
                    <a:cubicBezTo>
                      <a:pt x="679" y="75"/>
                      <a:pt x="641" y="83"/>
                      <a:pt x="621" y="125"/>
                    </a:cubicBezTo>
                    <a:cubicBezTo>
                      <a:pt x="418" y="560"/>
                      <a:pt x="418" y="560"/>
                      <a:pt x="418" y="560"/>
                    </a:cubicBezTo>
                    <a:cubicBezTo>
                      <a:pt x="349" y="708"/>
                      <a:pt x="284" y="768"/>
                      <a:pt x="167" y="768"/>
                    </a:cubicBezTo>
                    <a:cubicBezTo>
                      <a:pt x="81" y="768"/>
                      <a:pt x="0" y="720"/>
                      <a:pt x="0" y="631"/>
                    </a:cubicBezTo>
                    <a:cubicBezTo>
                      <a:pt x="0" y="576"/>
                      <a:pt x="34" y="532"/>
                      <a:pt x="97" y="532"/>
                    </a:cubicBezTo>
                    <a:cubicBezTo>
                      <a:pt x="142" y="532"/>
                      <a:pt x="184" y="561"/>
                      <a:pt x="184" y="603"/>
                    </a:cubicBezTo>
                    <a:cubicBezTo>
                      <a:pt x="184" y="638"/>
                      <a:pt x="156" y="667"/>
                      <a:pt x="122" y="667"/>
                    </a:cubicBezTo>
                    <a:cubicBezTo>
                      <a:pt x="112" y="667"/>
                      <a:pt x="99" y="666"/>
                      <a:pt x="89" y="666"/>
                    </a:cubicBezTo>
                    <a:cubicBezTo>
                      <a:pt x="103" y="688"/>
                      <a:pt x="127" y="693"/>
                      <a:pt x="151" y="693"/>
                    </a:cubicBezTo>
                    <a:cubicBezTo>
                      <a:pt x="226" y="693"/>
                      <a:pt x="263" y="658"/>
                      <a:pt x="286" y="611"/>
                    </a:cubicBezTo>
                    <a:cubicBezTo>
                      <a:pt x="328" y="528"/>
                      <a:pt x="328" y="528"/>
                      <a:pt x="328" y="528"/>
                    </a:cubicBezTo>
                    <a:cubicBezTo>
                      <a:pt x="116" y="119"/>
                      <a:pt x="116" y="119"/>
                      <a:pt x="116" y="119"/>
                    </a:cubicBezTo>
                    <a:cubicBezTo>
                      <a:pt x="101" y="89"/>
                      <a:pt x="66" y="75"/>
                      <a:pt x="2" y="75"/>
                    </a:cubicBez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41" name="Freeform 42"/>
              <p:cNvSpPr>
                <a:spLocks noEditPoints="1"/>
              </p:cNvSpPr>
              <p:nvPr userDrawn="1"/>
            </p:nvSpPr>
            <p:spPr bwMode="auto">
              <a:xfrm>
                <a:off x="8624904" y="1189035"/>
                <a:ext cx="133351" cy="114300"/>
              </a:xfrm>
              <a:custGeom>
                <a:avLst/>
                <a:gdLst>
                  <a:gd name="T0" fmla="*/ 168 w 645"/>
                  <a:gd name="T1" fmla="*/ 281 h 562"/>
                  <a:gd name="T2" fmla="*/ 323 w 645"/>
                  <a:gd name="T3" fmla="*/ 75 h 562"/>
                  <a:gd name="T4" fmla="*/ 477 w 645"/>
                  <a:gd name="T5" fmla="*/ 281 h 562"/>
                  <a:gd name="T6" fmla="*/ 323 w 645"/>
                  <a:gd name="T7" fmla="*/ 488 h 562"/>
                  <a:gd name="T8" fmla="*/ 168 w 645"/>
                  <a:gd name="T9" fmla="*/ 281 h 562"/>
                  <a:gd name="T10" fmla="*/ 0 w 645"/>
                  <a:gd name="T11" fmla="*/ 281 h 562"/>
                  <a:gd name="T12" fmla="*/ 323 w 645"/>
                  <a:gd name="T13" fmla="*/ 562 h 562"/>
                  <a:gd name="T14" fmla="*/ 645 w 645"/>
                  <a:gd name="T15" fmla="*/ 281 h 562"/>
                  <a:gd name="T16" fmla="*/ 323 w 645"/>
                  <a:gd name="T17" fmla="*/ 0 h 562"/>
                  <a:gd name="T18" fmla="*/ 0 w 645"/>
                  <a:gd name="T19" fmla="*/ 281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5" h="562">
                    <a:moveTo>
                      <a:pt x="168" y="281"/>
                    </a:moveTo>
                    <a:cubicBezTo>
                      <a:pt x="168" y="146"/>
                      <a:pt x="221" y="75"/>
                      <a:pt x="323" y="75"/>
                    </a:cubicBezTo>
                    <a:cubicBezTo>
                      <a:pt x="424" y="75"/>
                      <a:pt x="477" y="146"/>
                      <a:pt x="477" y="281"/>
                    </a:cubicBezTo>
                    <a:cubicBezTo>
                      <a:pt x="477" y="417"/>
                      <a:pt x="424" y="488"/>
                      <a:pt x="323" y="488"/>
                    </a:cubicBezTo>
                    <a:cubicBezTo>
                      <a:pt x="221" y="488"/>
                      <a:pt x="168" y="417"/>
                      <a:pt x="168" y="281"/>
                    </a:cubicBezTo>
                    <a:close/>
                    <a:moveTo>
                      <a:pt x="0" y="281"/>
                    </a:moveTo>
                    <a:cubicBezTo>
                      <a:pt x="0" y="461"/>
                      <a:pt x="134" y="562"/>
                      <a:pt x="323" y="562"/>
                    </a:cubicBezTo>
                    <a:cubicBezTo>
                      <a:pt x="511" y="562"/>
                      <a:pt x="645" y="461"/>
                      <a:pt x="645" y="281"/>
                    </a:cubicBezTo>
                    <a:cubicBezTo>
                      <a:pt x="645" y="102"/>
                      <a:pt x="511" y="0"/>
                      <a:pt x="323" y="0"/>
                    </a:cubicBezTo>
                    <a:cubicBezTo>
                      <a:pt x="134" y="0"/>
                      <a:pt x="0" y="102"/>
                      <a:pt x="0" y="2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42" name="Freeform 43"/>
              <p:cNvSpPr>
                <a:spLocks/>
              </p:cNvSpPr>
              <p:nvPr userDrawn="1"/>
            </p:nvSpPr>
            <p:spPr bwMode="auto">
              <a:xfrm>
                <a:off x="8774128" y="1192211"/>
                <a:ext cx="160337" cy="111124"/>
              </a:xfrm>
              <a:custGeom>
                <a:avLst/>
                <a:gdLst>
                  <a:gd name="T0" fmla="*/ 513 w 783"/>
                  <a:gd name="T1" fmla="*/ 528 h 545"/>
                  <a:gd name="T2" fmla="*/ 513 w 783"/>
                  <a:gd name="T3" fmla="*/ 439 h 545"/>
                  <a:gd name="T4" fmla="*/ 511 w 783"/>
                  <a:gd name="T5" fmla="*/ 439 h 545"/>
                  <a:gd name="T6" fmla="*/ 299 w 783"/>
                  <a:gd name="T7" fmla="*/ 545 h 545"/>
                  <a:gd name="T8" fmla="*/ 115 w 783"/>
                  <a:gd name="T9" fmla="*/ 387 h 545"/>
                  <a:gd name="T10" fmla="*/ 115 w 783"/>
                  <a:gd name="T11" fmla="*/ 120 h 545"/>
                  <a:gd name="T12" fmla="*/ 64 w 783"/>
                  <a:gd name="T13" fmla="*/ 75 h 545"/>
                  <a:gd name="T14" fmla="*/ 0 w 783"/>
                  <a:gd name="T15" fmla="*/ 75 h 545"/>
                  <a:gd name="T16" fmla="*/ 0 w 783"/>
                  <a:gd name="T17" fmla="*/ 0 h 545"/>
                  <a:gd name="T18" fmla="*/ 263 w 783"/>
                  <a:gd name="T19" fmla="*/ 0 h 545"/>
                  <a:gd name="T20" fmla="*/ 263 w 783"/>
                  <a:gd name="T21" fmla="*/ 375 h 545"/>
                  <a:gd name="T22" fmla="*/ 359 w 783"/>
                  <a:gd name="T23" fmla="*/ 457 h 545"/>
                  <a:gd name="T24" fmla="*/ 513 w 783"/>
                  <a:gd name="T25" fmla="*/ 312 h 545"/>
                  <a:gd name="T26" fmla="*/ 513 w 783"/>
                  <a:gd name="T27" fmla="*/ 120 h 545"/>
                  <a:gd name="T28" fmla="*/ 452 w 783"/>
                  <a:gd name="T29" fmla="*/ 75 h 545"/>
                  <a:gd name="T30" fmla="*/ 384 w 783"/>
                  <a:gd name="T31" fmla="*/ 75 h 545"/>
                  <a:gd name="T32" fmla="*/ 384 w 783"/>
                  <a:gd name="T33" fmla="*/ 0 h 545"/>
                  <a:gd name="T34" fmla="*/ 661 w 783"/>
                  <a:gd name="T35" fmla="*/ 0 h 545"/>
                  <a:gd name="T36" fmla="*/ 661 w 783"/>
                  <a:gd name="T37" fmla="*/ 409 h 545"/>
                  <a:gd name="T38" fmla="*/ 733 w 783"/>
                  <a:gd name="T39" fmla="*/ 454 h 545"/>
                  <a:gd name="T40" fmla="*/ 783 w 783"/>
                  <a:gd name="T41" fmla="*/ 454 h 545"/>
                  <a:gd name="T42" fmla="*/ 783 w 783"/>
                  <a:gd name="T43" fmla="*/ 528 h 545"/>
                  <a:gd name="T44" fmla="*/ 513 w 783"/>
                  <a:gd name="T45" fmla="*/ 528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83" h="545">
                    <a:moveTo>
                      <a:pt x="513" y="528"/>
                    </a:moveTo>
                    <a:cubicBezTo>
                      <a:pt x="513" y="439"/>
                      <a:pt x="513" y="439"/>
                      <a:pt x="513" y="439"/>
                    </a:cubicBezTo>
                    <a:cubicBezTo>
                      <a:pt x="511" y="439"/>
                      <a:pt x="511" y="439"/>
                      <a:pt x="511" y="439"/>
                    </a:cubicBezTo>
                    <a:cubicBezTo>
                      <a:pt x="460" y="522"/>
                      <a:pt x="382" y="545"/>
                      <a:pt x="299" y="545"/>
                    </a:cubicBezTo>
                    <a:cubicBezTo>
                      <a:pt x="182" y="545"/>
                      <a:pt x="115" y="492"/>
                      <a:pt x="115" y="387"/>
                    </a:cubicBezTo>
                    <a:cubicBezTo>
                      <a:pt x="115" y="120"/>
                      <a:pt x="115" y="120"/>
                      <a:pt x="115" y="120"/>
                    </a:cubicBezTo>
                    <a:cubicBezTo>
                      <a:pt x="115" y="87"/>
                      <a:pt x="99" y="75"/>
                      <a:pt x="64" y="75"/>
                    </a:cubicBezTo>
                    <a:cubicBezTo>
                      <a:pt x="0" y="75"/>
                      <a:pt x="0" y="75"/>
                      <a:pt x="0" y="75"/>
                    </a:cubicBezTo>
                    <a:cubicBezTo>
                      <a:pt x="0" y="0"/>
                      <a:pt x="0" y="0"/>
                      <a:pt x="0" y="0"/>
                    </a:cubicBezTo>
                    <a:cubicBezTo>
                      <a:pt x="263" y="0"/>
                      <a:pt x="263" y="0"/>
                      <a:pt x="263" y="0"/>
                    </a:cubicBezTo>
                    <a:cubicBezTo>
                      <a:pt x="263" y="375"/>
                      <a:pt x="263" y="375"/>
                      <a:pt x="263" y="375"/>
                    </a:cubicBezTo>
                    <a:cubicBezTo>
                      <a:pt x="263" y="422"/>
                      <a:pt x="298" y="457"/>
                      <a:pt x="359" y="457"/>
                    </a:cubicBezTo>
                    <a:cubicBezTo>
                      <a:pt x="466" y="457"/>
                      <a:pt x="513" y="366"/>
                      <a:pt x="513" y="312"/>
                    </a:cubicBezTo>
                    <a:cubicBezTo>
                      <a:pt x="513" y="120"/>
                      <a:pt x="513" y="120"/>
                      <a:pt x="513" y="120"/>
                    </a:cubicBezTo>
                    <a:cubicBezTo>
                      <a:pt x="513" y="88"/>
                      <a:pt x="492" y="75"/>
                      <a:pt x="452" y="75"/>
                    </a:cubicBezTo>
                    <a:cubicBezTo>
                      <a:pt x="384" y="75"/>
                      <a:pt x="384" y="75"/>
                      <a:pt x="384" y="75"/>
                    </a:cubicBezTo>
                    <a:cubicBezTo>
                      <a:pt x="384" y="0"/>
                      <a:pt x="384" y="0"/>
                      <a:pt x="384" y="0"/>
                    </a:cubicBezTo>
                    <a:cubicBezTo>
                      <a:pt x="661" y="0"/>
                      <a:pt x="661" y="0"/>
                      <a:pt x="661" y="0"/>
                    </a:cubicBezTo>
                    <a:cubicBezTo>
                      <a:pt x="661" y="409"/>
                      <a:pt x="661" y="409"/>
                      <a:pt x="661" y="409"/>
                    </a:cubicBezTo>
                    <a:cubicBezTo>
                      <a:pt x="661" y="442"/>
                      <a:pt x="677" y="454"/>
                      <a:pt x="733" y="454"/>
                    </a:cubicBezTo>
                    <a:cubicBezTo>
                      <a:pt x="783" y="454"/>
                      <a:pt x="783" y="454"/>
                      <a:pt x="783" y="454"/>
                    </a:cubicBezTo>
                    <a:cubicBezTo>
                      <a:pt x="783" y="528"/>
                      <a:pt x="783" y="528"/>
                      <a:pt x="783" y="528"/>
                    </a:cubicBezTo>
                    <a:lnTo>
                      <a:pt x="513" y="5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43" name="Freeform 44"/>
              <p:cNvSpPr>
                <a:spLocks/>
              </p:cNvSpPr>
              <p:nvPr userDrawn="1"/>
            </p:nvSpPr>
            <p:spPr bwMode="auto">
              <a:xfrm>
                <a:off x="8961452" y="1189035"/>
                <a:ext cx="117476" cy="111124"/>
              </a:xfrm>
              <a:custGeom>
                <a:avLst/>
                <a:gdLst>
                  <a:gd name="T0" fmla="*/ 266 w 577"/>
                  <a:gd name="T1" fmla="*/ 103 h 545"/>
                  <a:gd name="T2" fmla="*/ 269 w 577"/>
                  <a:gd name="T3" fmla="*/ 103 h 545"/>
                  <a:gd name="T4" fmla="*/ 425 w 577"/>
                  <a:gd name="T5" fmla="*/ 0 h 545"/>
                  <a:gd name="T6" fmla="*/ 577 w 577"/>
                  <a:gd name="T7" fmla="*/ 124 h 545"/>
                  <a:gd name="T8" fmla="*/ 482 w 577"/>
                  <a:gd name="T9" fmla="*/ 219 h 545"/>
                  <a:gd name="T10" fmla="*/ 393 w 577"/>
                  <a:gd name="T11" fmla="*/ 147 h 545"/>
                  <a:gd name="T12" fmla="*/ 476 w 577"/>
                  <a:gd name="T13" fmla="*/ 79 h 545"/>
                  <a:gd name="T14" fmla="*/ 423 w 577"/>
                  <a:gd name="T15" fmla="*/ 63 h 545"/>
                  <a:gd name="T16" fmla="*/ 267 w 577"/>
                  <a:gd name="T17" fmla="*/ 237 h 545"/>
                  <a:gd name="T18" fmla="*/ 267 w 577"/>
                  <a:gd name="T19" fmla="*/ 426 h 545"/>
                  <a:gd name="T20" fmla="*/ 318 w 577"/>
                  <a:gd name="T21" fmla="*/ 471 h 545"/>
                  <a:gd name="T22" fmla="*/ 397 w 577"/>
                  <a:gd name="T23" fmla="*/ 471 h 545"/>
                  <a:gd name="T24" fmla="*/ 397 w 577"/>
                  <a:gd name="T25" fmla="*/ 545 h 545"/>
                  <a:gd name="T26" fmla="*/ 0 w 577"/>
                  <a:gd name="T27" fmla="*/ 545 h 545"/>
                  <a:gd name="T28" fmla="*/ 0 w 577"/>
                  <a:gd name="T29" fmla="*/ 471 h 545"/>
                  <a:gd name="T30" fmla="*/ 69 w 577"/>
                  <a:gd name="T31" fmla="*/ 471 h 545"/>
                  <a:gd name="T32" fmla="*/ 119 w 577"/>
                  <a:gd name="T33" fmla="*/ 426 h 545"/>
                  <a:gd name="T34" fmla="*/ 119 w 577"/>
                  <a:gd name="T35" fmla="*/ 137 h 545"/>
                  <a:gd name="T36" fmla="*/ 69 w 577"/>
                  <a:gd name="T37" fmla="*/ 92 h 545"/>
                  <a:gd name="T38" fmla="*/ 0 w 577"/>
                  <a:gd name="T39" fmla="*/ 92 h 545"/>
                  <a:gd name="T40" fmla="*/ 0 w 577"/>
                  <a:gd name="T41" fmla="*/ 17 h 545"/>
                  <a:gd name="T42" fmla="*/ 266 w 577"/>
                  <a:gd name="T43" fmla="*/ 17 h 545"/>
                  <a:gd name="T44" fmla="*/ 266 w 577"/>
                  <a:gd name="T45" fmla="*/ 103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77" h="545">
                    <a:moveTo>
                      <a:pt x="266" y="103"/>
                    </a:moveTo>
                    <a:cubicBezTo>
                      <a:pt x="269" y="103"/>
                      <a:pt x="269" y="103"/>
                      <a:pt x="269" y="103"/>
                    </a:cubicBezTo>
                    <a:cubicBezTo>
                      <a:pt x="319" y="35"/>
                      <a:pt x="358" y="0"/>
                      <a:pt x="425" y="0"/>
                    </a:cubicBezTo>
                    <a:cubicBezTo>
                      <a:pt x="506" y="0"/>
                      <a:pt x="577" y="42"/>
                      <a:pt x="577" y="124"/>
                    </a:cubicBezTo>
                    <a:cubicBezTo>
                      <a:pt x="577" y="175"/>
                      <a:pt x="543" y="219"/>
                      <a:pt x="482" y="219"/>
                    </a:cubicBezTo>
                    <a:cubicBezTo>
                      <a:pt x="433" y="219"/>
                      <a:pt x="393" y="193"/>
                      <a:pt x="393" y="147"/>
                    </a:cubicBezTo>
                    <a:cubicBezTo>
                      <a:pt x="393" y="104"/>
                      <a:pt x="430" y="80"/>
                      <a:pt x="476" y="79"/>
                    </a:cubicBezTo>
                    <a:cubicBezTo>
                      <a:pt x="462" y="66"/>
                      <a:pt x="442" y="63"/>
                      <a:pt x="423" y="63"/>
                    </a:cubicBezTo>
                    <a:cubicBezTo>
                      <a:pt x="320" y="63"/>
                      <a:pt x="267" y="156"/>
                      <a:pt x="267" y="237"/>
                    </a:cubicBezTo>
                    <a:cubicBezTo>
                      <a:pt x="267" y="426"/>
                      <a:pt x="267" y="426"/>
                      <a:pt x="267" y="426"/>
                    </a:cubicBezTo>
                    <a:cubicBezTo>
                      <a:pt x="267" y="459"/>
                      <a:pt x="282" y="471"/>
                      <a:pt x="318" y="471"/>
                    </a:cubicBezTo>
                    <a:cubicBezTo>
                      <a:pt x="397" y="471"/>
                      <a:pt x="397" y="471"/>
                      <a:pt x="397" y="471"/>
                    </a:cubicBezTo>
                    <a:cubicBezTo>
                      <a:pt x="397" y="545"/>
                      <a:pt x="397" y="545"/>
                      <a:pt x="397" y="545"/>
                    </a:cubicBezTo>
                    <a:cubicBezTo>
                      <a:pt x="0" y="545"/>
                      <a:pt x="0" y="545"/>
                      <a:pt x="0" y="545"/>
                    </a:cubicBezTo>
                    <a:cubicBezTo>
                      <a:pt x="0" y="471"/>
                      <a:pt x="0" y="471"/>
                      <a:pt x="0" y="471"/>
                    </a:cubicBezTo>
                    <a:cubicBezTo>
                      <a:pt x="69" y="471"/>
                      <a:pt x="69" y="471"/>
                      <a:pt x="69" y="471"/>
                    </a:cubicBezTo>
                    <a:cubicBezTo>
                      <a:pt x="104" y="471"/>
                      <a:pt x="119" y="459"/>
                      <a:pt x="119" y="426"/>
                    </a:cubicBezTo>
                    <a:cubicBezTo>
                      <a:pt x="119" y="137"/>
                      <a:pt x="119" y="137"/>
                      <a:pt x="119" y="137"/>
                    </a:cubicBezTo>
                    <a:cubicBezTo>
                      <a:pt x="119" y="104"/>
                      <a:pt x="104" y="92"/>
                      <a:pt x="69" y="92"/>
                    </a:cubicBezTo>
                    <a:cubicBezTo>
                      <a:pt x="0" y="92"/>
                      <a:pt x="0" y="92"/>
                      <a:pt x="0" y="92"/>
                    </a:cubicBezTo>
                    <a:cubicBezTo>
                      <a:pt x="0" y="17"/>
                      <a:pt x="0" y="17"/>
                      <a:pt x="0" y="17"/>
                    </a:cubicBezTo>
                    <a:cubicBezTo>
                      <a:pt x="266" y="17"/>
                      <a:pt x="266" y="17"/>
                      <a:pt x="266" y="17"/>
                    </a:cubicBezTo>
                    <a:lnTo>
                      <a:pt x="266"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44" name="Freeform 45"/>
              <p:cNvSpPr>
                <a:spLocks noEditPoints="1"/>
              </p:cNvSpPr>
              <p:nvPr userDrawn="1"/>
            </p:nvSpPr>
            <p:spPr bwMode="auto">
              <a:xfrm>
                <a:off x="9156714" y="1146173"/>
                <a:ext cx="146050" cy="157162"/>
              </a:xfrm>
              <a:custGeom>
                <a:avLst/>
                <a:gdLst>
                  <a:gd name="T0" fmla="*/ 168 w 712"/>
                  <a:gd name="T1" fmla="*/ 484 h 765"/>
                  <a:gd name="T2" fmla="*/ 298 w 712"/>
                  <a:gd name="T3" fmla="*/ 291 h 765"/>
                  <a:gd name="T4" fmla="*/ 448 w 712"/>
                  <a:gd name="T5" fmla="*/ 478 h 765"/>
                  <a:gd name="T6" fmla="*/ 298 w 712"/>
                  <a:gd name="T7" fmla="*/ 677 h 765"/>
                  <a:gd name="T8" fmla="*/ 168 w 712"/>
                  <a:gd name="T9" fmla="*/ 484 h 765"/>
                  <a:gd name="T10" fmla="*/ 448 w 712"/>
                  <a:gd name="T11" fmla="*/ 748 h 765"/>
                  <a:gd name="T12" fmla="*/ 712 w 712"/>
                  <a:gd name="T13" fmla="*/ 748 h 765"/>
                  <a:gd name="T14" fmla="*/ 712 w 712"/>
                  <a:gd name="T15" fmla="*/ 674 h 765"/>
                  <a:gd name="T16" fmla="*/ 646 w 712"/>
                  <a:gd name="T17" fmla="*/ 674 h 765"/>
                  <a:gd name="T18" fmla="*/ 596 w 712"/>
                  <a:gd name="T19" fmla="*/ 624 h 765"/>
                  <a:gd name="T20" fmla="*/ 596 w 712"/>
                  <a:gd name="T21" fmla="*/ 0 h 765"/>
                  <a:gd name="T22" fmla="*/ 318 w 712"/>
                  <a:gd name="T23" fmla="*/ 0 h 765"/>
                  <a:gd name="T24" fmla="*/ 318 w 712"/>
                  <a:gd name="T25" fmla="*/ 74 h 765"/>
                  <a:gd name="T26" fmla="*/ 397 w 712"/>
                  <a:gd name="T27" fmla="*/ 74 h 765"/>
                  <a:gd name="T28" fmla="*/ 448 w 712"/>
                  <a:gd name="T29" fmla="*/ 124 h 765"/>
                  <a:gd name="T30" fmla="*/ 448 w 712"/>
                  <a:gd name="T31" fmla="*/ 300 h 765"/>
                  <a:gd name="T32" fmla="*/ 446 w 712"/>
                  <a:gd name="T33" fmla="*/ 300 h 765"/>
                  <a:gd name="T34" fmla="*/ 249 w 712"/>
                  <a:gd name="T35" fmla="*/ 203 h 765"/>
                  <a:gd name="T36" fmla="*/ 0 w 712"/>
                  <a:gd name="T37" fmla="*/ 484 h 765"/>
                  <a:gd name="T38" fmla="*/ 249 w 712"/>
                  <a:gd name="T39" fmla="*/ 765 h 765"/>
                  <a:gd name="T40" fmla="*/ 446 w 712"/>
                  <a:gd name="T41" fmla="*/ 656 h 765"/>
                  <a:gd name="T42" fmla="*/ 448 w 712"/>
                  <a:gd name="T43" fmla="*/ 656 h 765"/>
                  <a:gd name="T44" fmla="*/ 448 w 712"/>
                  <a:gd name="T45" fmla="*/ 748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12" h="765">
                    <a:moveTo>
                      <a:pt x="168" y="484"/>
                    </a:moveTo>
                    <a:cubicBezTo>
                      <a:pt x="168" y="354"/>
                      <a:pt x="214" y="291"/>
                      <a:pt x="298" y="291"/>
                    </a:cubicBezTo>
                    <a:cubicBezTo>
                      <a:pt x="382" y="291"/>
                      <a:pt x="448" y="354"/>
                      <a:pt x="448" y="478"/>
                    </a:cubicBezTo>
                    <a:cubicBezTo>
                      <a:pt x="448" y="614"/>
                      <a:pt x="382" y="677"/>
                      <a:pt x="298" y="677"/>
                    </a:cubicBezTo>
                    <a:cubicBezTo>
                      <a:pt x="214" y="677"/>
                      <a:pt x="168" y="614"/>
                      <a:pt x="168" y="484"/>
                    </a:cubicBezTo>
                    <a:close/>
                    <a:moveTo>
                      <a:pt x="448" y="748"/>
                    </a:moveTo>
                    <a:cubicBezTo>
                      <a:pt x="712" y="748"/>
                      <a:pt x="712" y="748"/>
                      <a:pt x="712" y="748"/>
                    </a:cubicBezTo>
                    <a:cubicBezTo>
                      <a:pt x="712" y="674"/>
                      <a:pt x="712" y="674"/>
                      <a:pt x="712" y="674"/>
                    </a:cubicBezTo>
                    <a:cubicBezTo>
                      <a:pt x="646" y="674"/>
                      <a:pt x="646" y="674"/>
                      <a:pt x="646" y="674"/>
                    </a:cubicBezTo>
                    <a:cubicBezTo>
                      <a:pt x="607" y="674"/>
                      <a:pt x="596" y="658"/>
                      <a:pt x="596" y="624"/>
                    </a:cubicBezTo>
                    <a:cubicBezTo>
                      <a:pt x="596" y="0"/>
                      <a:pt x="596" y="0"/>
                      <a:pt x="596" y="0"/>
                    </a:cubicBezTo>
                    <a:cubicBezTo>
                      <a:pt x="318" y="0"/>
                      <a:pt x="318" y="0"/>
                      <a:pt x="318" y="0"/>
                    </a:cubicBezTo>
                    <a:cubicBezTo>
                      <a:pt x="318" y="74"/>
                      <a:pt x="318" y="74"/>
                      <a:pt x="318" y="74"/>
                    </a:cubicBezTo>
                    <a:cubicBezTo>
                      <a:pt x="397" y="74"/>
                      <a:pt x="397" y="74"/>
                      <a:pt x="397" y="74"/>
                    </a:cubicBezTo>
                    <a:cubicBezTo>
                      <a:pt x="436" y="74"/>
                      <a:pt x="448" y="90"/>
                      <a:pt x="448" y="124"/>
                    </a:cubicBezTo>
                    <a:cubicBezTo>
                      <a:pt x="448" y="300"/>
                      <a:pt x="448" y="300"/>
                      <a:pt x="448" y="300"/>
                    </a:cubicBezTo>
                    <a:cubicBezTo>
                      <a:pt x="446" y="300"/>
                      <a:pt x="446" y="300"/>
                      <a:pt x="446" y="300"/>
                    </a:cubicBezTo>
                    <a:cubicBezTo>
                      <a:pt x="417" y="258"/>
                      <a:pt x="348" y="203"/>
                      <a:pt x="249" y="203"/>
                    </a:cubicBezTo>
                    <a:cubicBezTo>
                      <a:pt x="92" y="203"/>
                      <a:pt x="0" y="345"/>
                      <a:pt x="0" y="484"/>
                    </a:cubicBezTo>
                    <a:cubicBezTo>
                      <a:pt x="0" y="623"/>
                      <a:pt x="74" y="765"/>
                      <a:pt x="249" y="765"/>
                    </a:cubicBezTo>
                    <a:cubicBezTo>
                      <a:pt x="332" y="765"/>
                      <a:pt x="395" y="733"/>
                      <a:pt x="446" y="656"/>
                    </a:cubicBezTo>
                    <a:cubicBezTo>
                      <a:pt x="448" y="656"/>
                      <a:pt x="448" y="656"/>
                      <a:pt x="448" y="656"/>
                    </a:cubicBezTo>
                    <a:lnTo>
                      <a:pt x="448" y="7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45" name="Freeform 46"/>
              <p:cNvSpPr>
                <a:spLocks/>
              </p:cNvSpPr>
              <p:nvPr userDrawn="1"/>
            </p:nvSpPr>
            <p:spPr bwMode="auto">
              <a:xfrm>
                <a:off x="9328166" y="1189035"/>
                <a:ext cx="117476" cy="111124"/>
              </a:xfrm>
              <a:custGeom>
                <a:avLst/>
                <a:gdLst>
                  <a:gd name="T0" fmla="*/ 266 w 577"/>
                  <a:gd name="T1" fmla="*/ 103 h 545"/>
                  <a:gd name="T2" fmla="*/ 269 w 577"/>
                  <a:gd name="T3" fmla="*/ 103 h 545"/>
                  <a:gd name="T4" fmla="*/ 425 w 577"/>
                  <a:gd name="T5" fmla="*/ 0 h 545"/>
                  <a:gd name="T6" fmla="*/ 577 w 577"/>
                  <a:gd name="T7" fmla="*/ 124 h 545"/>
                  <a:gd name="T8" fmla="*/ 482 w 577"/>
                  <a:gd name="T9" fmla="*/ 219 h 545"/>
                  <a:gd name="T10" fmla="*/ 393 w 577"/>
                  <a:gd name="T11" fmla="*/ 147 h 545"/>
                  <a:gd name="T12" fmla="*/ 476 w 577"/>
                  <a:gd name="T13" fmla="*/ 79 h 545"/>
                  <a:gd name="T14" fmla="*/ 423 w 577"/>
                  <a:gd name="T15" fmla="*/ 63 h 545"/>
                  <a:gd name="T16" fmla="*/ 267 w 577"/>
                  <a:gd name="T17" fmla="*/ 237 h 545"/>
                  <a:gd name="T18" fmla="*/ 267 w 577"/>
                  <a:gd name="T19" fmla="*/ 426 h 545"/>
                  <a:gd name="T20" fmla="*/ 317 w 577"/>
                  <a:gd name="T21" fmla="*/ 471 h 545"/>
                  <a:gd name="T22" fmla="*/ 396 w 577"/>
                  <a:gd name="T23" fmla="*/ 471 h 545"/>
                  <a:gd name="T24" fmla="*/ 396 w 577"/>
                  <a:gd name="T25" fmla="*/ 545 h 545"/>
                  <a:gd name="T26" fmla="*/ 0 w 577"/>
                  <a:gd name="T27" fmla="*/ 545 h 545"/>
                  <a:gd name="T28" fmla="*/ 0 w 577"/>
                  <a:gd name="T29" fmla="*/ 471 h 545"/>
                  <a:gd name="T30" fmla="*/ 69 w 577"/>
                  <a:gd name="T31" fmla="*/ 471 h 545"/>
                  <a:gd name="T32" fmla="*/ 119 w 577"/>
                  <a:gd name="T33" fmla="*/ 426 h 545"/>
                  <a:gd name="T34" fmla="*/ 119 w 577"/>
                  <a:gd name="T35" fmla="*/ 137 h 545"/>
                  <a:gd name="T36" fmla="*/ 69 w 577"/>
                  <a:gd name="T37" fmla="*/ 92 h 545"/>
                  <a:gd name="T38" fmla="*/ 0 w 577"/>
                  <a:gd name="T39" fmla="*/ 92 h 545"/>
                  <a:gd name="T40" fmla="*/ 0 w 577"/>
                  <a:gd name="T41" fmla="*/ 17 h 545"/>
                  <a:gd name="T42" fmla="*/ 266 w 577"/>
                  <a:gd name="T43" fmla="*/ 17 h 545"/>
                  <a:gd name="T44" fmla="*/ 266 w 577"/>
                  <a:gd name="T45" fmla="*/ 103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77" h="545">
                    <a:moveTo>
                      <a:pt x="266" y="103"/>
                    </a:moveTo>
                    <a:cubicBezTo>
                      <a:pt x="269" y="103"/>
                      <a:pt x="269" y="103"/>
                      <a:pt x="269" y="103"/>
                    </a:cubicBezTo>
                    <a:cubicBezTo>
                      <a:pt x="319" y="35"/>
                      <a:pt x="358" y="0"/>
                      <a:pt x="425" y="0"/>
                    </a:cubicBezTo>
                    <a:cubicBezTo>
                      <a:pt x="506" y="0"/>
                      <a:pt x="577" y="42"/>
                      <a:pt x="577" y="124"/>
                    </a:cubicBezTo>
                    <a:cubicBezTo>
                      <a:pt x="577" y="175"/>
                      <a:pt x="543" y="219"/>
                      <a:pt x="482" y="219"/>
                    </a:cubicBezTo>
                    <a:cubicBezTo>
                      <a:pt x="433" y="219"/>
                      <a:pt x="393" y="193"/>
                      <a:pt x="393" y="147"/>
                    </a:cubicBezTo>
                    <a:cubicBezTo>
                      <a:pt x="393" y="104"/>
                      <a:pt x="430" y="80"/>
                      <a:pt x="476" y="79"/>
                    </a:cubicBezTo>
                    <a:cubicBezTo>
                      <a:pt x="462" y="66"/>
                      <a:pt x="442" y="63"/>
                      <a:pt x="423" y="63"/>
                    </a:cubicBezTo>
                    <a:cubicBezTo>
                      <a:pt x="320" y="63"/>
                      <a:pt x="267" y="156"/>
                      <a:pt x="267" y="237"/>
                    </a:cubicBezTo>
                    <a:cubicBezTo>
                      <a:pt x="267" y="426"/>
                      <a:pt x="267" y="426"/>
                      <a:pt x="267" y="426"/>
                    </a:cubicBezTo>
                    <a:cubicBezTo>
                      <a:pt x="267" y="459"/>
                      <a:pt x="282" y="471"/>
                      <a:pt x="317" y="471"/>
                    </a:cubicBezTo>
                    <a:cubicBezTo>
                      <a:pt x="396" y="471"/>
                      <a:pt x="396" y="471"/>
                      <a:pt x="396" y="471"/>
                    </a:cubicBezTo>
                    <a:cubicBezTo>
                      <a:pt x="396" y="545"/>
                      <a:pt x="396" y="545"/>
                      <a:pt x="396" y="545"/>
                    </a:cubicBezTo>
                    <a:cubicBezTo>
                      <a:pt x="0" y="545"/>
                      <a:pt x="0" y="545"/>
                      <a:pt x="0" y="545"/>
                    </a:cubicBezTo>
                    <a:cubicBezTo>
                      <a:pt x="0" y="471"/>
                      <a:pt x="0" y="471"/>
                      <a:pt x="0" y="471"/>
                    </a:cubicBezTo>
                    <a:cubicBezTo>
                      <a:pt x="69" y="471"/>
                      <a:pt x="69" y="471"/>
                      <a:pt x="69" y="471"/>
                    </a:cubicBezTo>
                    <a:cubicBezTo>
                      <a:pt x="104" y="471"/>
                      <a:pt x="119" y="459"/>
                      <a:pt x="119" y="426"/>
                    </a:cubicBezTo>
                    <a:cubicBezTo>
                      <a:pt x="119" y="137"/>
                      <a:pt x="119" y="137"/>
                      <a:pt x="119" y="137"/>
                    </a:cubicBezTo>
                    <a:cubicBezTo>
                      <a:pt x="119" y="104"/>
                      <a:pt x="104" y="92"/>
                      <a:pt x="69" y="92"/>
                    </a:cubicBezTo>
                    <a:cubicBezTo>
                      <a:pt x="0" y="92"/>
                      <a:pt x="0" y="92"/>
                      <a:pt x="0" y="92"/>
                    </a:cubicBezTo>
                    <a:cubicBezTo>
                      <a:pt x="0" y="17"/>
                      <a:pt x="0" y="17"/>
                      <a:pt x="0" y="17"/>
                    </a:cubicBezTo>
                    <a:cubicBezTo>
                      <a:pt x="266" y="17"/>
                      <a:pt x="266" y="17"/>
                      <a:pt x="266" y="17"/>
                    </a:cubicBezTo>
                    <a:lnTo>
                      <a:pt x="266"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46" name="Freeform 47"/>
              <p:cNvSpPr>
                <a:spLocks noEditPoints="1"/>
              </p:cNvSpPr>
              <p:nvPr userDrawn="1"/>
            </p:nvSpPr>
            <p:spPr bwMode="auto">
              <a:xfrm>
                <a:off x="9466279" y="1189035"/>
                <a:ext cx="119062" cy="114300"/>
              </a:xfrm>
              <a:custGeom>
                <a:avLst/>
                <a:gdLst>
                  <a:gd name="T0" fmla="*/ 168 w 583"/>
                  <a:gd name="T1" fmla="*/ 220 h 562"/>
                  <a:gd name="T2" fmla="*/ 288 w 583"/>
                  <a:gd name="T3" fmla="*/ 79 h 562"/>
                  <a:gd name="T4" fmla="*/ 401 w 583"/>
                  <a:gd name="T5" fmla="*/ 220 h 562"/>
                  <a:gd name="T6" fmla="*/ 168 w 583"/>
                  <a:gd name="T7" fmla="*/ 220 h 562"/>
                  <a:gd name="T8" fmla="*/ 569 w 583"/>
                  <a:gd name="T9" fmla="*/ 295 h 562"/>
                  <a:gd name="T10" fmla="*/ 291 w 583"/>
                  <a:gd name="T11" fmla="*/ 0 h 562"/>
                  <a:gd name="T12" fmla="*/ 0 w 583"/>
                  <a:gd name="T13" fmla="*/ 281 h 562"/>
                  <a:gd name="T14" fmla="*/ 297 w 583"/>
                  <a:gd name="T15" fmla="*/ 562 h 562"/>
                  <a:gd name="T16" fmla="*/ 567 w 583"/>
                  <a:gd name="T17" fmla="*/ 358 h 562"/>
                  <a:gd name="T18" fmla="*/ 463 w 583"/>
                  <a:gd name="T19" fmla="*/ 358 h 562"/>
                  <a:gd name="T20" fmla="*/ 311 w 583"/>
                  <a:gd name="T21" fmla="*/ 478 h 562"/>
                  <a:gd name="T22" fmla="*/ 168 w 583"/>
                  <a:gd name="T23" fmla="*/ 295 h 562"/>
                  <a:gd name="T24" fmla="*/ 569 w 583"/>
                  <a:gd name="T25" fmla="*/ 29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3" h="562">
                    <a:moveTo>
                      <a:pt x="168" y="220"/>
                    </a:moveTo>
                    <a:cubicBezTo>
                      <a:pt x="172" y="149"/>
                      <a:pt x="203" y="79"/>
                      <a:pt x="288" y="79"/>
                    </a:cubicBezTo>
                    <a:cubicBezTo>
                      <a:pt x="377" y="79"/>
                      <a:pt x="402" y="149"/>
                      <a:pt x="401" y="220"/>
                    </a:cubicBezTo>
                    <a:lnTo>
                      <a:pt x="168" y="220"/>
                    </a:lnTo>
                    <a:close/>
                    <a:moveTo>
                      <a:pt x="569" y="295"/>
                    </a:moveTo>
                    <a:cubicBezTo>
                      <a:pt x="583" y="166"/>
                      <a:pt x="497" y="0"/>
                      <a:pt x="291" y="0"/>
                    </a:cubicBezTo>
                    <a:cubicBezTo>
                      <a:pt x="118" y="0"/>
                      <a:pt x="0" y="116"/>
                      <a:pt x="0" y="281"/>
                    </a:cubicBezTo>
                    <a:cubicBezTo>
                      <a:pt x="0" y="464"/>
                      <a:pt x="103" y="562"/>
                      <a:pt x="297" y="562"/>
                    </a:cubicBezTo>
                    <a:cubicBezTo>
                      <a:pt x="464" y="562"/>
                      <a:pt x="550" y="487"/>
                      <a:pt x="567" y="358"/>
                    </a:cubicBezTo>
                    <a:cubicBezTo>
                      <a:pt x="463" y="358"/>
                      <a:pt x="463" y="358"/>
                      <a:pt x="463" y="358"/>
                    </a:cubicBezTo>
                    <a:cubicBezTo>
                      <a:pt x="446" y="436"/>
                      <a:pt x="401" y="478"/>
                      <a:pt x="311" y="478"/>
                    </a:cubicBezTo>
                    <a:cubicBezTo>
                      <a:pt x="194" y="478"/>
                      <a:pt x="164" y="383"/>
                      <a:pt x="168" y="295"/>
                    </a:cubicBezTo>
                    <a:lnTo>
                      <a:pt x="569" y="2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47" name="Freeform 48"/>
              <p:cNvSpPr>
                <a:spLocks noEditPoints="1"/>
              </p:cNvSpPr>
              <p:nvPr userDrawn="1"/>
            </p:nvSpPr>
            <p:spPr bwMode="auto">
              <a:xfrm>
                <a:off x="9610741" y="1189035"/>
                <a:ext cx="136525" cy="114300"/>
              </a:xfrm>
              <a:custGeom>
                <a:avLst/>
                <a:gdLst>
                  <a:gd name="T0" fmla="*/ 377 w 669"/>
                  <a:gd name="T1" fmla="*/ 340 h 562"/>
                  <a:gd name="T2" fmla="*/ 244 w 669"/>
                  <a:gd name="T3" fmla="*/ 478 h 562"/>
                  <a:gd name="T4" fmla="*/ 168 w 669"/>
                  <a:gd name="T5" fmla="*/ 407 h 562"/>
                  <a:gd name="T6" fmla="*/ 244 w 669"/>
                  <a:gd name="T7" fmla="*/ 321 h 562"/>
                  <a:gd name="T8" fmla="*/ 377 w 669"/>
                  <a:gd name="T9" fmla="*/ 267 h 562"/>
                  <a:gd name="T10" fmla="*/ 377 w 669"/>
                  <a:gd name="T11" fmla="*/ 340 h 562"/>
                  <a:gd name="T12" fmla="*/ 589 w 669"/>
                  <a:gd name="T13" fmla="*/ 349 h 562"/>
                  <a:gd name="T14" fmla="*/ 589 w 669"/>
                  <a:gd name="T15" fmla="*/ 392 h 562"/>
                  <a:gd name="T16" fmla="*/ 555 w 669"/>
                  <a:gd name="T17" fmla="*/ 478 h 562"/>
                  <a:gd name="T18" fmla="*/ 525 w 669"/>
                  <a:gd name="T19" fmla="*/ 440 h 562"/>
                  <a:gd name="T20" fmla="*/ 525 w 669"/>
                  <a:gd name="T21" fmla="*/ 164 h 562"/>
                  <a:gd name="T22" fmla="*/ 283 w 669"/>
                  <a:gd name="T23" fmla="*/ 0 h 562"/>
                  <a:gd name="T24" fmla="*/ 30 w 669"/>
                  <a:gd name="T25" fmla="*/ 140 h 562"/>
                  <a:gd name="T26" fmla="*/ 121 w 669"/>
                  <a:gd name="T27" fmla="*/ 224 h 562"/>
                  <a:gd name="T28" fmla="*/ 209 w 669"/>
                  <a:gd name="T29" fmla="*/ 157 h 562"/>
                  <a:gd name="T30" fmla="*/ 126 w 669"/>
                  <a:gd name="T31" fmla="*/ 98 h 562"/>
                  <a:gd name="T32" fmla="*/ 242 w 669"/>
                  <a:gd name="T33" fmla="*/ 61 h 562"/>
                  <a:gd name="T34" fmla="*/ 377 w 669"/>
                  <a:gd name="T35" fmla="*/ 147 h 562"/>
                  <a:gd name="T36" fmla="*/ 0 w 669"/>
                  <a:gd name="T37" fmla="*/ 419 h 562"/>
                  <a:gd name="T38" fmla="*/ 175 w 669"/>
                  <a:gd name="T39" fmla="*/ 562 h 562"/>
                  <a:gd name="T40" fmla="*/ 380 w 669"/>
                  <a:gd name="T41" fmla="*/ 479 h 562"/>
                  <a:gd name="T42" fmla="*/ 507 w 669"/>
                  <a:gd name="T43" fmla="*/ 562 h 562"/>
                  <a:gd name="T44" fmla="*/ 669 w 669"/>
                  <a:gd name="T45" fmla="*/ 383 h 562"/>
                  <a:gd name="T46" fmla="*/ 669 w 669"/>
                  <a:gd name="T47" fmla="*/ 349 h 562"/>
                  <a:gd name="T48" fmla="*/ 589 w 669"/>
                  <a:gd name="T49" fmla="*/ 349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9" h="562">
                    <a:moveTo>
                      <a:pt x="377" y="340"/>
                    </a:moveTo>
                    <a:cubicBezTo>
                      <a:pt x="377" y="412"/>
                      <a:pt x="329" y="478"/>
                      <a:pt x="244" y="478"/>
                    </a:cubicBezTo>
                    <a:cubicBezTo>
                      <a:pt x="192" y="478"/>
                      <a:pt x="168" y="454"/>
                      <a:pt x="168" y="407"/>
                    </a:cubicBezTo>
                    <a:cubicBezTo>
                      <a:pt x="168" y="354"/>
                      <a:pt x="207" y="335"/>
                      <a:pt x="244" y="321"/>
                    </a:cubicBezTo>
                    <a:cubicBezTo>
                      <a:pt x="377" y="267"/>
                      <a:pt x="377" y="267"/>
                      <a:pt x="377" y="267"/>
                    </a:cubicBezTo>
                    <a:lnTo>
                      <a:pt x="377" y="340"/>
                    </a:lnTo>
                    <a:close/>
                    <a:moveTo>
                      <a:pt x="589" y="349"/>
                    </a:moveTo>
                    <a:cubicBezTo>
                      <a:pt x="589" y="392"/>
                      <a:pt x="589" y="392"/>
                      <a:pt x="589" y="392"/>
                    </a:cubicBezTo>
                    <a:cubicBezTo>
                      <a:pt x="589" y="462"/>
                      <a:pt x="574" y="478"/>
                      <a:pt x="555" y="478"/>
                    </a:cubicBezTo>
                    <a:cubicBezTo>
                      <a:pt x="536" y="478"/>
                      <a:pt x="525" y="465"/>
                      <a:pt x="525" y="440"/>
                    </a:cubicBezTo>
                    <a:cubicBezTo>
                      <a:pt x="525" y="164"/>
                      <a:pt x="525" y="164"/>
                      <a:pt x="525" y="164"/>
                    </a:cubicBezTo>
                    <a:cubicBezTo>
                      <a:pt x="525" y="69"/>
                      <a:pt x="452" y="0"/>
                      <a:pt x="283" y="0"/>
                    </a:cubicBezTo>
                    <a:cubicBezTo>
                      <a:pt x="183" y="0"/>
                      <a:pt x="30" y="25"/>
                      <a:pt x="30" y="140"/>
                    </a:cubicBezTo>
                    <a:cubicBezTo>
                      <a:pt x="30" y="186"/>
                      <a:pt x="67" y="224"/>
                      <a:pt x="121" y="224"/>
                    </a:cubicBezTo>
                    <a:cubicBezTo>
                      <a:pt x="170" y="224"/>
                      <a:pt x="209" y="208"/>
                      <a:pt x="209" y="157"/>
                    </a:cubicBezTo>
                    <a:cubicBezTo>
                      <a:pt x="209" y="111"/>
                      <a:pt x="172" y="93"/>
                      <a:pt x="126" y="98"/>
                    </a:cubicBezTo>
                    <a:cubicBezTo>
                      <a:pt x="148" y="71"/>
                      <a:pt x="207" y="61"/>
                      <a:pt x="242" y="61"/>
                    </a:cubicBezTo>
                    <a:cubicBezTo>
                      <a:pt x="309" y="61"/>
                      <a:pt x="377" y="75"/>
                      <a:pt x="377" y="147"/>
                    </a:cubicBezTo>
                    <a:cubicBezTo>
                      <a:pt x="377" y="306"/>
                      <a:pt x="0" y="200"/>
                      <a:pt x="0" y="419"/>
                    </a:cubicBezTo>
                    <a:cubicBezTo>
                      <a:pt x="0" y="521"/>
                      <a:pt x="77" y="562"/>
                      <a:pt x="175" y="562"/>
                    </a:cubicBezTo>
                    <a:cubicBezTo>
                      <a:pt x="254" y="562"/>
                      <a:pt x="334" y="542"/>
                      <a:pt x="380" y="479"/>
                    </a:cubicBezTo>
                    <a:cubicBezTo>
                      <a:pt x="390" y="539"/>
                      <a:pt x="444" y="562"/>
                      <a:pt x="507" y="562"/>
                    </a:cubicBezTo>
                    <a:cubicBezTo>
                      <a:pt x="612" y="562"/>
                      <a:pt x="669" y="509"/>
                      <a:pt x="669" y="383"/>
                    </a:cubicBezTo>
                    <a:cubicBezTo>
                      <a:pt x="669" y="349"/>
                      <a:pt x="669" y="349"/>
                      <a:pt x="669" y="349"/>
                    </a:cubicBezTo>
                    <a:lnTo>
                      <a:pt x="589" y="3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48" name="Freeform 49"/>
              <p:cNvSpPr>
                <a:spLocks/>
              </p:cNvSpPr>
              <p:nvPr userDrawn="1"/>
            </p:nvSpPr>
            <p:spPr bwMode="auto">
              <a:xfrm>
                <a:off x="9766316" y="1189035"/>
                <a:ext cx="233363" cy="111124"/>
              </a:xfrm>
              <a:custGeom>
                <a:avLst/>
                <a:gdLst>
                  <a:gd name="T0" fmla="*/ 269 w 1138"/>
                  <a:gd name="T1" fmla="*/ 113 h 545"/>
                  <a:gd name="T2" fmla="*/ 272 w 1138"/>
                  <a:gd name="T3" fmla="*/ 113 h 545"/>
                  <a:gd name="T4" fmla="*/ 471 w 1138"/>
                  <a:gd name="T5" fmla="*/ 0 h 545"/>
                  <a:gd name="T6" fmla="*/ 638 w 1138"/>
                  <a:gd name="T7" fmla="*/ 107 h 545"/>
                  <a:gd name="T8" fmla="*/ 847 w 1138"/>
                  <a:gd name="T9" fmla="*/ 0 h 545"/>
                  <a:gd name="T10" fmla="*/ 1021 w 1138"/>
                  <a:gd name="T11" fmla="*/ 159 h 545"/>
                  <a:gd name="T12" fmla="*/ 1021 w 1138"/>
                  <a:gd name="T13" fmla="*/ 426 h 545"/>
                  <a:gd name="T14" fmla="*/ 1071 w 1138"/>
                  <a:gd name="T15" fmla="*/ 471 h 545"/>
                  <a:gd name="T16" fmla="*/ 1138 w 1138"/>
                  <a:gd name="T17" fmla="*/ 471 h 545"/>
                  <a:gd name="T18" fmla="*/ 1138 w 1138"/>
                  <a:gd name="T19" fmla="*/ 545 h 545"/>
                  <a:gd name="T20" fmla="*/ 786 w 1138"/>
                  <a:gd name="T21" fmla="*/ 545 h 545"/>
                  <a:gd name="T22" fmla="*/ 786 w 1138"/>
                  <a:gd name="T23" fmla="*/ 471 h 545"/>
                  <a:gd name="T24" fmla="*/ 823 w 1138"/>
                  <a:gd name="T25" fmla="*/ 471 h 545"/>
                  <a:gd name="T26" fmla="*/ 873 w 1138"/>
                  <a:gd name="T27" fmla="*/ 426 h 545"/>
                  <a:gd name="T28" fmla="*/ 873 w 1138"/>
                  <a:gd name="T29" fmla="*/ 159 h 545"/>
                  <a:gd name="T30" fmla="*/ 784 w 1138"/>
                  <a:gd name="T31" fmla="*/ 88 h 545"/>
                  <a:gd name="T32" fmla="*/ 645 w 1138"/>
                  <a:gd name="T33" fmla="*/ 223 h 545"/>
                  <a:gd name="T34" fmla="*/ 645 w 1138"/>
                  <a:gd name="T35" fmla="*/ 426 h 545"/>
                  <a:gd name="T36" fmla="*/ 695 w 1138"/>
                  <a:gd name="T37" fmla="*/ 471 h 545"/>
                  <a:gd name="T38" fmla="*/ 729 w 1138"/>
                  <a:gd name="T39" fmla="*/ 471 h 545"/>
                  <a:gd name="T40" fmla="*/ 729 w 1138"/>
                  <a:gd name="T41" fmla="*/ 545 h 545"/>
                  <a:gd name="T42" fmla="*/ 409 w 1138"/>
                  <a:gd name="T43" fmla="*/ 545 h 545"/>
                  <a:gd name="T44" fmla="*/ 409 w 1138"/>
                  <a:gd name="T45" fmla="*/ 471 h 545"/>
                  <a:gd name="T46" fmla="*/ 446 w 1138"/>
                  <a:gd name="T47" fmla="*/ 471 h 545"/>
                  <a:gd name="T48" fmla="*/ 497 w 1138"/>
                  <a:gd name="T49" fmla="*/ 426 h 545"/>
                  <a:gd name="T50" fmla="*/ 497 w 1138"/>
                  <a:gd name="T51" fmla="*/ 189 h 545"/>
                  <a:gd name="T52" fmla="*/ 409 w 1138"/>
                  <a:gd name="T53" fmla="*/ 88 h 545"/>
                  <a:gd name="T54" fmla="*/ 268 w 1138"/>
                  <a:gd name="T55" fmla="*/ 223 h 545"/>
                  <a:gd name="T56" fmla="*/ 268 w 1138"/>
                  <a:gd name="T57" fmla="*/ 426 h 545"/>
                  <a:gd name="T58" fmla="*/ 318 w 1138"/>
                  <a:gd name="T59" fmla="*/ 471 h 545"/>
                  <a:gd name="T60" fmla="*/ 356 w 1138"/>
                  <a:gd name="T61" fmla="*/ 471 h 545"/>
                  <a:gd name="T62" fmla="*/ 356 w 1138"/>
                  <a:gd name="T63" fmla="*/ 545 h 545"/>
                  <a:gd name="T64" fmla="*/ 0 w 1138"/>
                  <a:gd name="T65" fmla="*/ 545 h 545"/>
                  <a:gd name="T66" fmla="*/ 0 w 1138"/>
                  <a:gd name="T67" fmla="*/ 471 h 545"/>
                  <a:gd name="T68" fmla="*/ 70 w 1138"/>
                  <a:gd name="T69" fmla="*/ 471 h 545"/>
                  <a:gd name="T70" fmla="*/ 120 w 1138"/>
                  <a:gd name="T71" fmla="*/ 426 h 545"/>
                  <a:gd name="T72" fmla="*/ 120 w 1138"/>
                  <a:gd name="T73" fmla="*/ 137 h 545"/>
                  <a:gd name="T74" fmla="*/ 70 w 1138"/>
                  <a:gd name="T75" fmla="*/ 92 h 545"/>
                  <a:gd name="T76" fmla="*/ 0 w 1138"/>
                  <a:gd name="T77" fmla="*/ 92 h 545"/>
                  <a:gd name="T78" fmla="*/ 0 w 1138"/>
                  <a:gd name="T79" fmla="*/ 17 h 545"/>
                  <a:gd name="T80" fmla="*/ 269 w 1138"/>
                  <a:gd name="T81" fmla="*/ 17 h 545"/>
                  <a:gd name="T82" fmla="*/ 269 w 1138"/>
                  <a:gd name="T83" fmla="*/ 113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38" h="545">
                    <a:moveTo>
                      <a:pt x="269" y="113"/>
                    </a:moveTo>
                    <a:cubicBezTo>
                      <a:pt x="272" y="113"/>
                      <a:pt x="272" y="113"/>
                      <a:pt x="272" y="113"/>
                    </a:cubicBezTo>
                    <a:cubicBezTo>
                      <a:pt x="321" y="42"/>
                      <a:pt x="374" y="0"/>
                      <a:pt x="471" y="0"/>
                    </a:cubicBezTo>
                    <a:cubicBezTo>
                      <a:pt x="554" y="0"/>
                      <a:pt x="614" y="34"/>
                      <a:pt x="638" y="107"/>
                    </a:cubicBezTo>
                    <a:cubicBezTo>
                      <a:pt x="694" y="41"/>
                      <a:pt x="751" y="0"/>
                      <a:pt x="847" y="0"/>
                    </a:cubicBezTo>
                    <a:cubicBezTo>
                      <a:pt x="942" y="0"/>
                      <a:pt x="1021" y="58"/>
                      <a:pt x="1021" y="159"/>
                    </a:cubicBezTo>
                    <a:cubicBezTo>
                      <a:pt x="1021" y="426"/>
                      <a:pt x="1021" y="426"/>
                      <a:pt x="1021" y="426"/>
                    </a:cubicBezTo>
                    <a:cubicBezTo>
                      <a:pt x="1021" y="459"/>
                      <a:pt x="1036" y="471"/>
                      <a:pt x="1071" y="471"/>
                    </a:cubicBezTo>
                    <a:cubicBezTo>
                      <a:pt x="1138" y="471"/>
                      <a:pt x="1138" y="471"/>
                      <a:pt x="1138" y="471"/>
                    </a:cubicBezTo>
                    <a:cubicBezTo>
                      <a:pt x="1138" y="545"/>
                      <a:pt x="1138" y="545"/>
                      <a:pt x="1138" y="545"/>
                    </a:cubicBezTo>
                    <a:cubicBezTo>
                      <a:pt x="786" y="545"/>
                      <a:pt x="786" y="545"/>
                      <a:pt x="786" y="545"/>
                    </a:cubicBezTo>
                    <a:cubicBezTo>
                      <a:pt x="786" y="471"/>
                      <a:pt x="786" y="471"/>
                      <a:pt x="786" y="471"/>
                    </a:cubicBezTo>
                    <a:cubicBezTo>
                      <a:pt x="823" y="471"/>
                      <a:pt x="823" y="471"/>
                      <a:pt x="823" y="471"/>
                    </a:cubicBezTo>
                    <a:cubicBezTo>
                      <a:pt x="858" y="471"/>
                      <a:pt x="873" y="459"/>
                      <a:pt x="873" y="426"/>
                    </a:cubicBezTo>
                    <a:cubicBezTo>
                      <a:pt x="873" y="159"/>
                      <a:pt x="873" y="159"/>
                      <a:pt x="873" y="159"/>
                    </a:cubicBezTo>
                    <a:cubicBezTo>
                      <a:pt x="873" y="114"/>
                      <a:pt x="833" y="88"/>
                      <a:pt x="784" y="88"/>
                    </a:cubicBezTo>
                    <a:cubicBezTo>
                      <a:pt x="710" y="88"/>
                      <a:pt x="645" y="148"/>
                      <a:pt x="645" y="223"/>
                    </a:cubicBezTo>
                    <a:cubicBezTo>
                      <a:pt x="645" y="426"/>
                      <a:pt x="645" y="426"/>
                      <a:pt x="645" y="426"/>
                    </a:cubicBezTo>
                    <a:cubicBezTo>
                      <a:pt x="645" y="459"/>
                      <a:pt x="660" y="471"/>
                      <a:pt x="695" y="471"/>
                    </a:cubicBezTo>
                    <a:cubicBezTo>
                      <a:pt x="729" y="471"/>
                      <a:pt x="729" y="471"/>
                      <a:pt x="729" y="471"/>
                    </a:cubicBezTo>
                    <a:cubicBezTo>
                      <a:pt x="729" y="545"/>
                      <a:pt x="729" y="545"/>
                      <a:pt x="729" y="545"/>
                    </a:cubicBezTo>
                    <a:cubicBezTo>
                      <a:pt x="409" y="545"/>
                      <a:pt x="409" y="545"/>
                      <a:pt x="409" y="545"/>
                    </a:cubicBezTo>
                    <a:cubicBezTo>
                      <a:pt x="409" y="471"/>
                      <a:pt x="409" y="471"/>
                      <a:pt x="409" y="471"/>
                    </a:cubicBezTo>
                    <a:cubicBezTo>
                      <a:pt x="446" y="471"/>
                      <a:pt x="446" y="471"/>
                      <a:pt x="446" y="471"/>
                    </a:cubicBezTo>
                    <a:cubicBezTo>
                      <a:pt x="481" y="471"/>
                      <a:pt x="497" y="459"/>
                      <a:pt x="497" y="426"/>
                    </a:cubicBezTo>
                    <a:cubicBezTo>
                      <a:pt x="497" y="189"/>
                      <a:pt x="497" y="189"/>
                      <a:pt x="497" y="189"/>
                    </a:cubicBezTo>
                    <a:cubicBezTo>
                      <a:pt x="497" y="130"/>
                      <a:pt x="484" y="88"/>
                      <a:pt x="409" y="88"/>
                    </a:cubicBezTo>
                    <a:cubicBezTo>
                      <a:pt x="331" y="88"/>
                      <a:pt x="268" y="155"/>
                      <a:pt x="268" y="223"/>
                    </a:cubicBezTo>
                    <a:cubicBezTo>
                      <a:pt x="268" y="426"/>
                      <a:pt x="268" y="426"/>
                      <a:pt x="268" y="426"/>
                    </a:cubicBezTo>
                    <a:cubicBezTo>
                      <a:pt x="268" y="459"/>
                      <a:pt x="283" y="471"/>
                      <a:pt x="318" y="471"/>
                    </a:cubicBezTo>
                    <a:cubicBezTo>
                      <a:pt x="356" y="471"/>
                      <a:pt x="356" y="471"/>
                      <a:pt x="356" y="471"/>
                    </a:cubicBezTo>
                    <a:cubicBezTo>
                      <a:pt x="356" y="545"/>
                      <a:pt x="356" y="545"/>
                      <a:pt x="356" y="545"/>
                    </a:cubicBezTo>
                    <a:cubicBezTo>
                      <a:pt x="0" y="545"/>
                      <a:pt x="0" y="545"/>
                      <a:pt x="0" y="545"/>
                    </a:cubicBezTo>
                    <a:cubicBezTo>
                      <a:pt x="0" y="471"/>
                      <a:pt x="0" y="471"/>
                      <a:pt x="0" y="471"/>
                    </a:cubicBezTo>
                    <a:cubicBezTo>
                      <a:pt x="70" y="471"/>
                      <a:pt x="70" y="471"/>
                      <a:pt x="70" y="471"/>
                    </a:cubicBezTo>
                    <a:cubicBezTo>
                      <a:pt x="105" y="471"/>
                      <a:pt x="120" y="459"/>
                      <a:pt x="120" y="426"/>
                    </a:cubicBezTo>
                    <a:cubicBezTo>
                      <a:pt x="120" y="137"/>
                      <a:pt x="120" y="137"/>
                      <a:pt x="120" y="137"/>
                    </a:cubicBezTo>
                    <a:cubicBezTo>
                      <a:pt x="120" y="104"/>
                      <a:pt x="105" y="92"/>
                      <a:pt x="70" y="92"/>
                    </a:cubicBezTo>
                    <a:cubicBezTo>
                      <a:pt x="0" y="92"/>
                      <a:pt x="0" y="92"/>
                      <a:pt x="0" y="92"/>
                    </a:cubicBezTo>
                    <a:cubicBezTo>
                      <a:pt x="0" y="17"/>
                      <a:pt x="0" y="17"/>
                      <a:pt x="0" y="17"/>
                    </a:cubicBezTo>
                    <a:cubicBezTo>
                      <a:pt x="269" y="17"/>
                      <a:pt x="269" y="17"/>
                      <a:pt x="269" y="17"/>
                    </a:cubicBezTo>
                    <a:lnTo>
                      <a:pt x="269"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49" name="Freeform 50"/>
              <p:cNvSpPr>
                <a:spLocks/>
              </p:cNvSpPr>
              <p:nvPr userDrawn="1"/>
            </p:nvSpPr>
            <p:spPr bwMode="auto">
              <a:xfrm>
                <a:off x="10021903" y="1189035"/>
                <a:ext cx="112713" cy="114300"/>
              </a:xfrm>
              <a:custGeom>
                <a:avLst/>
                <a:gdLst>
                  <a:gd name="T0" fmla="*/ 92 w 547"/>
                  <a:gd name="T1" fmla="*/ 339 h 562"/>
                  <a:gd name="T2" fmla="*/ 304 w 547"/>
                  <a:gd name="T3" fmla="*/ 487 h 562"/>
                  <a:gd name="T4" fmla="*/ 402 w 547"/>
                  <a:gd name="T5" fmla="*/ 419 h 562"/>
                  <a:gd name="T6" fmla="*/ 7 w 547"/>
                  <a:gd name="T7" fmla="*/ 170 h 562"/>
                  <a:gd name="T8" fmla="*/ 236 w 547"/>
                  <a:gd name="T9" fmla="*/ 0 h 562"/>
                  <a:gd name="T10" fmla="*/ 421 w 547"/>
                  <a:gd name="T11" fmla="*/ 55 h 562"/>
                  <a:gd name="T12" fmla="*/ 446 w 547"/>
                  <a:gd name="T13" fmla="*/ 17 h 562"/>
                  <a:gd name="T14" fmla="*/ 515 w 547"/>
                  <a:gd name="T15" fmla="*/ 17 h 562"/>
                  <a:gd name="T16" fmla="*/ 515 w 547"/>
                  <a:gd name="T17" fmla="*/ 206 h 562"/>
                  <a:gd name="T18" fmla="*/ 433 w 547"/>
                  <a:gd name="T19" fmla="*/ 206 h 562"/>
                  <a:gd name="T20" fmla="*/ 248 w 547"/>
                  <a:gd name="T21" fmla="*/ 81 h 562"/>
                  <a:gd name="T22" fmla="*/ 152 w 547"/>
                  <a:gd name="T23" fmla="*/ 142 h 562"/>
                  <a:gd name="T24" fmla="*/ 547 w 547"/>
                  <a:gd name="T25" fmla="*/ 395 h 562"/>
                  <a:gd name="T26" fmla="*/ 318 w 547"/>
                  <a:gd name="T27" fmla="*/ 562 h 562"/>
                  <a:gd name="T28" fmla="*/ 108 w 547"/>
                  <a:gd name="T29" fmla="*/ 505 h 562"/>
                  <a:gd name="T30" fmla="*/ 83 w 547"/>
                  <a:gd name="T31" fmla="*/ 545 h 562"/>
                  <a:gd name="T32" fmla="*/ 0 w 547"/>
                  <a:gd name="T33" fmla="*/ 545 h 562"/>
                  <a:gd name="T34" fmla="*/ 0 w 547"/>
                  <a:gd name="T35" fmla="*/ 339 h 562"/>
                  <a:gd name="T36" fmla="*/ 92 w 547"/>
                  <a:gd name="T37" fmla="*/ 339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7" h="562">
                    <a:moveTo>
                      <a:pt x="92" y="339"/>
                    </a:moveTo>
                    <a:cubicBezTo>
                      <a:pt x="117" y="438"/>
                      <a:pt x="194" y="487"/>
                      <a:pt x="304" y="487"/>
                    </a:cubicBezTo>
                    <a:cubicBezTo>
                      <a:pt x="348" y="487"/>
                      <a:pt x="402" y="465"/>
                      <a:pt x="402" y="419"/>
                    </a:cubicBezTo>
                    <a:cubicBezTo>
                      <a:pt x="402" y="308"/>
                      <a:pt x="7" y="372"/>
                      <a:pt x="7" y="170"/>
                    </a:cubicBezTo>
                    <a:cubicBezTo>
                      <a:pt x="7" y="58"/>
                      <a:pt x="126" y="0"/>
                      <a:pt x="236" y="0"/>
                    </a:cubicBezTo>
                    <a:cubicBezTo>
                      <a:pt x="303" y="0"/>
                      <a:pt x="367" y="23"/>
                      <a:pt x="421" y="55"/>
                    </a:cubicBezTo>
                    <a:cubicBezTo>
                      <a:pt x="446" y="17"/>
                      <a:pt x="446" y="17"/>
                      <a:pt x="446" y="17"/>
                    </a:cubicBezTo>
                    <a:cubicBezTo>
                      <a:pt x="515" y="17"/>
                      <a:pt x="515" y="17"/>
                      <a:pt x="515" y="17"/>
                    </a:cubicBezTo>
                    <a:cubicBezTo>
                      <a:pt x="515" y="206"/>
                      <a:pt x="515" y="206"/>
                      <a:pt x="515" y="206"/>
                    </a:cubicBezTo>
                    <a:cubicBezTo>
                      <a:pt x="433" y="206"/>
                      <a:pt x="433" y="206"/>
                      <a:pt x="433" y="206"/>
                    </a:cubicBezTo>
                    <a:cubicBezTo>
                      <a:pt x="403" y="123"/>
                      <a:pt x="344" y="81"/>
                      <a:pt x="248" y="81"/>
                    </a:cubicBezTo>
                    <a:cubicBezTo>
                      <a:pt x="206" y="81"/>
                      <a:pt x="152" y="97"/>
                      <a:pt x="152" y="142"/>
                    </a:cubicBezTo>
                    <a:cubicBezTo>
                      <a:pt x="152" y="230"/>
                      <a:pt x="547" y="189"/>
                      <a:pt x="547" y="395"/>
                    </a:cubicBezTo>
                    <a:cubicBezTo>
                      <a:pt x="547" y="514"/>
                      <a:pt x="436" y="562"/>
                      <a:pt x="318" y="562"/>
                    </a:cubicBezTo>
                    <a:cubicBezTo>
                      <a:pt x="243" y="562"/>
                      <a:pt x="167" y="551"/>
                      <a:pt x="108" y="505"/>
                    </a:cubicBezTo>
                    <a:cubicBezTo>
                      <a:pt x="83" y="545"/>
                      <a:pt x="83" y="545"/>
                      <a:pt x="83" y="545"/>
                    </a:cubicBezTo>
                    <a:cubicBezTo>
                      <a:pt x="0" y="545"/>
                      <a:pt x="0" y="545"/>
                      <a:pt x="0" y="545"/>
                    </a:cubicBezTo>
                    <a:cubicBezTo>
                      <a:pt x="0" y="339"/>
                      <a:pt x="0" y="339"/>
                      <a:pt x="0" y="339"/>
                    </a:cubicBezTo>
                    <a:lnTo>
                      <a:pt x="92" y="3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50" name="Freeform 51"/>
              <p:cNvSpPr>
                <a:spLocks/>
              </p:cNvSpPr>
              <p:nvPr userDrawn="1"/>
            </p:nvSpPr>
            <p:spPr bwMode="auto">
              <a:xfrm>
                <a:off x="8001016" y="809623"/>
                <a:ext cx="139700" cy="254000"/>
              </a:xfrm>
              <a:custGeom>
                <a:avLst/>
                <a:gdLst>
                  <a:gd name="T0" fmla="*/ 683 w 683"/>
                  <a:gd name="T1" fmla="*/ 1218 h 1233"/>
                  <a:gd name="T2" fmla="*/ 683 w 683"/>
                  <a:gd name="T3" fmla="*/ 1223 h 1233"/>
                  <a:gd name="T4" fmla="*/ 673 w 683"/>
                  <a:gd name="T5" fmla="*/ 1233 h 1233"/>
                  <a:gd name="T6" fmla="*/ 668 w 683"/>
                  <a:gd name="T7" fmla="*/ 1233 h 1233"/>
                  <a:gd name="T8" fmla="*/ 16 w 683"/>
                  <a:gd name="T9" fmla="*/ 1233 h 1233"/>
                  <a:gd name="T10" fmla="*/ 11 w 683"/>
                  <a:gd name="T11" fmla="*/ 1233 h 1233"/>
                  <a:gd name="T12" fmla="*/ 0 w 683"/>
                  <a:gd name="T13" fmla="*/ 1223 h 1233"/>
                  <a:gd name="T14" fmla="*/ 0 w 683"/>
                  <a:gd name="T15" fmla="*/ 1218 h 1233"/>
                  <a:gd name="T16" fmla="*/ 0 w 683"/>
                  <a:gd name="T17" fmla="*/ 1161 h 1233"/>
                  <a:gd name="T18" fmla="*/ 31 w 683"/>
                  <a:gd name="T19" fmla="*/ 1130 h 1233"/>
                  <a:gd name="T20" fmla="*/ 84 w 683"/>
                  <a:gd name="T21" fmla="*/ 1122 h 1233"/>
                  <a:gd name="T22" fmla="*/ 167 w 683"/>
                  <a:gd name="T23" fmla="*/ 1039 h 1233"/>
                  <a:gd name="T24" fmla="*/ 169 w 683"/>
                  <a:gd name="T25" fmla="*/ 1003 h 1233"/>
                  <a:gd name="T26" fmla="*/ 170 w 683"/>
                  <a:gd name="T27" fmla="*/ 956 h 1233"/>
                  <a:gd name="T28" fmla="*/ 170 w 683"/>
                  <a:gd name="T29" fmla="*/ 278 h 1233"/>
                  <a:gd name="T30" fmla="*/ 169 w 683"/>
                  <a:gd name="T31" fmla="*/ 230 h 1233"/>
                  <a:gd name="T32" fmla="*/ 167 w 683"/>
                  <a:gd name="T33" fmla="*/ 194 h 1233"/>
                  <a:gd name="T34" fmla="*/ 84 w 683"/>
                  <a:gd name="T35" fmla="*/ 111 h 1233"/>
                  <a:gd name="T36" fmla="*/ 31 w 683"/>
                  <a:gd name="T37" fmla="*/ 104 h 1233"/>
                  <a:gd name="T38" fmla="*/ 0 w 683"/>
                  <a:gd name="T39" fmla="*/ 72 h 1233"/>
                  <a:gd name="T40" fmla="*/ 0 w 683"/>
                  <a:gd name="T41" fmla="*/ 16 h 1233"/>
                  <a:gd name="T42" fmla="*/ 0 w 683"/>
                  <a:gd name="T43" fmla="*/ 11 h 1233"/>
                  <a:gd name="T44" fmla="*/ 11 w 683"/>
                  <a:gd name="T45" fmla="*/ 1 h 1233"/>
                  <a:gd name="T46" fmla="*/ 16 w 683"/>
                  <a:gd name="T47" fmla="*/ 0 h 1233"/>
                  <a:gd name="T48" fmla="*/ 668 w 683"/>
                  <a:gd name="T49" fmla="*/ 0 h 1233"/>
                  <a:gd name="T50" fmla="*/ 673 w 683"/>
                  <a:gd name="T51" fmla="*/ 1 h 1233"/>
                  <a:gd name="T52" fmla="*/ 683 w 683"/>
                  <a:gd name="T53" fmla="*/ 11 h 1233"/>
                  <a:gd name="T54" fmla="*/ 683 w 683"/>
                  <a:gd name="T55" fmla="*/ 16 h 1233"/>
                  <a:gd name="T56" fmla="*/ 683 w 683"/>
                  <a:gd name="T57" fmla="*/ 72 h 1233"/>
                  <a:gd name="T58" fmla="*/ 652 w 683"/>
                  <a:gd name="T59" fmla="*/ 104 h 1233"/>
                  <a:gd name="T60" fmla="*/ 599 w 683"/>
                  <a:gd name="T61" fmla="*/ 111 h 1233"/>
                  <a:gd name="T62" fmla="*/ 516 w 683"/>
                  <a:gd name="T63" fmla="*/ 194 h 1233"/>
                  <a:gd name="T64" fmla="*/ 514 w 683"/>
                  <a:gd name="T65" fmla="*/ 230 h 1233"/>
                  <a:gd name="T66" fmla="*/ 513 w 683"/>
                  <a:gd name="T67" fmla="*/ 278 h 1233"/>
                  <a:gd name="T68" fmla="*/ 513 w 683"/>
                  <a:gd name="T69" fmla="*/ 956 h 1233"/>
                  <a:gd name="T70" fmla="*/ 514 w 683"/>
                  <a:gd name="T71" fmla="*/ 1003 h 1233"/>
                  <a:gd name="T72" fmla="*/ 516 w 683"/>
                  <a:gd name="T73" fmla="*/ 1039 h 1233"/>
                  <a:gd name="T74" fmla="*/ 599 w 683"/>
                  <a:gd name="T75" fmla="*/ 1122 h 1233"/>
                  <a:gd name="T76" fmla="*/ 652 w 683"/>
                  <a:gd name="T77" fmla="*/ 1130 h 1233"/>
                  <a:gd name="T78" fmla="*/ 683 w 683"/>
                  <a:gd name="T79" fmla="*/ 1161 h 1233"/>
                  <a:gd name="T80" fmla="*/ 683 w 683"/>
                  <a:gd name="T81" fmla="*/ 1218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83" h="1233">
                    <a:moveTo>
                      <a:pt x="683" y="1218"/>
                    </a:moveTo>
                    <a:cubicBezTo>
                      <a:pt x="683" y="1219"/>
                      <a:pt x="683" y="1223"/>
                      <a:pt x="683" y="1223"/>
                    </a:cubicBezTo>
                    <a:cubicBezTo>
                      <a:pt x="683" y="1228"/>
                      <a:pt x="678" y="1233"/>
                      <a:pt x="673" y="1233"/>
                    </a:cubicBezTo>
                    <a:cubicBezTo>
                      <a:pt x="673" y="1233"/>
                      <a:pt x="669" y="1233"/>
                      <a:pt x="668" y="1233"/>
                    </a:cubicBezTo>
                    <a:cubicBezTo>
                      <a:pt x="668" y="1233"/>
                      <a:pt x="17" y="1233"/>
                      <a:pt x="16" y="1233"/>
                    </a:cubicBezTo>
                    <a:cubicBezTo>
                      <a:pt x="14" y="1233"/>
                      <a:pt x="11" y="1233"/>
                      <a:pt x="11" y="1233"/>
                    </a:cubicBezTo>
                    <a:cubicBezTo>
                      <a:pt x="5" y="1233"/>
                      <a:pt x="1" y="1228"/>
                      <a:pt x="0" y="1223"/>
                    </a:cubicBezTo>
                    <a:cubicBezTo>
                      <a:pt x="0" y="1223"/>
                      <a:pt x="0" y="1219"/>
                      <a:pt x="0" y="1218"/>
                    </a:cubicBezTo>
                    <a:cubicBezTo>
                      <a:pt x="0" y="1161"/>
                      <a:pt x="0" y="1161"/>
                      <a:pt x="0" y="1161"/>
                    </a:cubicBezTo>
                    <a:cubicBezTo>
                      <a:pt x="0" y="1145"/>
                      <a:pt x="12" y="1132"/>
                      <a:pt x="31" y="1130"/>
                    </a:cubicBezTo>
                    <a:cubicBezTo>
                      <a:pt x="45" y="1128"/>
                      <a:pt x="69" y="1125"/>
                      <a:pt x="84" y="1122"/>
                    </a:cubicBezTo>
                    <a:cubicBezTo>
                      <a:pt x="134" y="1114"/>
                      <a:pt x="162" y="1095"/>
                      <a:pt x="167" y="1039"/>
                    </a:cubicBezTo>
                    <a:cubicBezTo>
                      <a:pt x="168" y="1031"/>
                      <a:pt x="169" y="1003"/>
                      <a:pt x="169" y="1003"/>
                    </a:cubicBezTo>
                    <a:cubicBezTo>
                      <a:pt x="170" y="956"/>
                      <a:pt x="170" y="956"/>
                      <a:pt x="170" y="956"/>
                    </a:cubicBezTo>
                    <a:cubicBezTo>
                      <a:pt x="170" y="278"/>
                      <a:pt x="170" y="278"/>
                      <a:pt x="170" y="278"/>
                    </a:cubicBezTo>
                    <a:cubicBezTo>
                      <a:pt x="169" y="230"/>
                      <a:pt x="169" y="230"/>
                      <a:pt x="169" y="230"/>
                    </a:cubicBezTo>
                    <a:cubicBezTo>
                      <a:pt x="169" y="230"/>
                      <a:pt x="168" y="203"/>
                      <a:pt x="167" y="194"/>
                    </a:cubicBezTo>
                    <a:cubicBezTo>
                      <a:pt x="162" y="138"/>
                      <a:pt x="134" y="119"/>
                      <a:pt x="84" y="111"/>
                    </a:cubicBezTo>
                    <a:cubicBezTo>
                      <a:pt x="69" y="109"/>
                      <a:pt x="45" y="106"/>
                      <a:pt x="31" y="104"/>
                    </a:cubicBezTo>
                    <a:cubicBezTo>
                      <a:pt x="12" y="102"/>
                      <a:pt x="0" y="89"/>
                      <a:pt x="0" y="72"/>
                    </a:cubicBezTo>
                    <a:cubicBezTo>
                      <a:pt x="0" y="72"/>
                      <a:pt x="0" y="17"/>
                      <a:pt x="0" y="16"/>
                    </a:cubicBezTo>
                    <a:cubicBezTo>
                      <a:pt x="0" y="14"/>
                      <a:pt x="0" y="11"/>
                      <a:pt x="0" y="11"/>
                    </a:cubicBezTo>
                    <a:cubicBezTo>
                      <a:pt x="1" y="5"/>
                      <a:pt x="5" y="1"/>
                      <a:pt x="11" y="1"/>
                    </a:cubicBezTo>
                    <a:cubicBezTo>
                      <a:pt x="11" y="1"/>
                      <a:pt x="14" y="0"/>
                      <a:pt x="16" y="0"/>
                    </a:cubicBezTo>
                    <a:cubicBezTo>
                      <a:pt x="17" y="0"/>
                      <a:pt x="668" y="0"/>
                      <a:pt x="668" y="0"/>
                    </a:cubicBezTo>
                    <a:cubicBezTo>
                      <a:pt x="669" y="0"/>
                      <a:pt x="673" y="1"/>
                      <a:pt x="673" y="1"/>
                    </a:cubicBezTo>
                    <a:cubicBezTo>
                      <a:pt x="678" y="1"/>
                      <a:pt x="683" y="5"/>
                      <a:pt x="683" y="11"/>
                    </a:cubicBezTo>
                    <a:cubicBezTo>
                      <a:pt x="683" y="11"/>
                      <a:pt x="683" y="14"/>
                      <a:pt x="683" y="16"/>
                    </a:cubicBezTo>
                    <a:cubicBezTo>
                      <a:pt x="683" y="72"/>
                      <a:pt x="683" y="72"/>
                      <a:pt x="683" y="72"/>
                    </a:cubicBezTo>
                    <a:cubicBezTo>
                      <a:pt x="683" y="89"/>
                      <a:pt x="671" y="102"/>
                      <a:pt x="652" y="104"/>
                    </a:cubicBezTo>
                    <a:cubicBezTo>
                      <a:pt x="638" y="106"/>
                      <a:pt x="614" y="109"/>
                      <a:pt x="599" y="111"/>
                    </a:cubicBezTo>
                    <a:cubicBezTo>
                      <a:pt x="549" y="119"/>
                      <a:pt x="521" y="138"/>
                      <a:pt x="516" y="194"/>
                    </a:cubicBezTo>
                    <a:cubicBezTo>
                      <a:pt x="515" y="203"/>
                      <a:pt x="514" y="230"/>
                      <a:pt x="514" y="230"/>
                    </a:cubicBezTo>
                    <a:cubicBezTo>
                      <a:pt x="513" y="278"/>
                      <a:pt x="513" y="278"/>
                      <a:pt x="513" y="278"/>
                    </a:cubicBezTo>
                    <a:cubicBezTo>
                      <a:pt x="513" y="956"/>
                      <a:pt x="513" y="956"/>
                      <a:pt x="513" y="956"/>
                    </a:cubicBezTo>
                    <a:cubicBezTo>
                      <a:pt x="514" y="1003"/>
                      <a:pt x="514" y="1003"/>
                      <a:pt x="514" y="1003"/>
                    </a:cubicBezTo>
                    <a:cubicBezTo>
                      <a:pt x="514" y="1003"/>
                      <a:pt x="515" y="1031"/>
                      <a:pt x="516" y="1039"/>
                    </a:cubicBezTo>
                    <a:cubicBezTo>
                      <a:pt x="521" y="1095"/>
                      <a:pt x="549" y="1114"/>
                      <a:pt x="599" y="1122"/>
                    </a:cubicBezTo>
                    <a:cubicBezTo>
                      <a:pt x="614" y="1125"/>
                      <a:pt x="638" y="1128"/>
                      <a:pt x="652" y="1130"/>
                    </a:cubicBezTo>
                    <a:cubicBezTo>
                      <a:pt x="671" y="1132"/>
                      <a:pt x="683" y="1145"/>
                      <a:pt x="683" y="1161"/>
                    </a:cubicBezTo>
                    <a:lnTo>
                      <a:pt x="683" y="12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51" name="Freeform 52"/>
              <p:cNvSpPr>
                <a:spLocks/>
              </p:cNvSpPr>
              <p:nvPr userDrawn="1"/>
            </p:nvSpPr>
            <p:spPr bwMode="auto">
              <a:xfrm>
                <a:off x="8180403" y="809623"/>
                <a:ext cx="314325" cy="254000"/>
              </a:xfrm>
              <a:custGeom>
                <a:avLst/>
                <a:gdLst>
                  <a:gd name="T0" fmla="*/ 852 w 1535"/>
                  <a:gd name="T1" fmla="*/ 1223 h 1233"/>
                  <a:gd name="T2" fmla="*/ 868 w 1535"/>
                  <a:gd name="T3" fmla="*/ 1233 h 1233"/>
                  <a:gd name="T4" fmla="*/ 1524 w 1535"/>
                  <a:gd name="T5" fmla="*/ 1233 h 1233"/>
                  <a:gd name="T6" fmla="*/ 1535 w 1535"/>
                  <a:gd name="T7" fmla="*/ 1218 h 1233"/>
                  <a:gd name="T8" fmla="*/ 1504 w 1535"/>
                  <a:gd name="T9" fmla="*/ 1130 h 1233"/>
                  <a:gd name="T10" fmla="*/ 1368 w 1535"/>
                  <a:gd name="T11" fmla="*/ 1039 h 1233"/>
                  <a:gd name="T12" fmla="*/ 1365 w 1535"/>
                  <a:gd name="T13" fmla="*/ 956 h 1233"/>
                  <a:gd name="T14" fmla="*/ 1366 w 1535"/>
                  <a:gd name="T15" fmla="*/ 230 h 1233"/>
                  <a:gd name="T16" fmla="*/ 1451 w 1535"/>
                  <a:gd name="T17" fmla="*/ 111 h 1233"/>
                  <a:gd name="T18" fmla="*/ 1535 w 1535"/>
                  <a:gd name="T19" fmla="*/ 72 h 1233"/>
                  <a:gd name="T20" fmla="*/ 1535 w 1535"/>
                  <a:gd name="T21" fmla="*/ 11 h 1233"/>
                  <a:gd name="T22" fmla="*/ 1520 w 1535"/>
                  <a:gd name="T23" fmla="*/ 0 h 1233"/>
                  <a:gd name="T24" fmla="*/ 863 w 1535"/>
                  <a:gd name="T25" fmla="*/ 1 h 1233"/>
                  <a:gd name="T26" fmla="*/ 852 w 1535"/>
                  <a:gd name="T27" fmla="*/ 16 h 1233"/>
                  <a:gd name="T28" fmla="*/ 883 w 1535"/>
                  <a:gd name="T29" fmla="*/ 104 h 1233"/>
                  <a:gd name="T30" fmla="*/ 1019 w 1535"/>
                  <a:gd name="T31" fmla="*/ 194 h 1233"/>
                  <a:gd name="T32" fmla="*/ 1022 w 1535"/>
                  <a:gd name="T33" fmla="*/ 278 h 1233"/>
                  <a:gd name="T34" fmla="*/ 513 w 1535"/>
                  <a:gd name="T35" fmla="*/ 512 h 1233"/>
                  <a:gd name="T36" fmla="*/ 514 w 1535"/>
                  <a:gd name="T37" fmla="*/ 230 h 1233"/>
                  <a:gd name="T38" fmla="*/ 599 w 1535"/>
                  <a:gd name="T39" fmla="*/ 111 h 1233"/>
                  <a:gd name="T40" fmla="*/ 683 w 1535"/>
                  <a:gd name="T41" fmla="*/ 72 h 1233"/>
                  <a:gd name="T42" fmla="*/ 683 w 1535"/>
                  <a:gd name="T43" fmla="*/ 11 h 1233"/>
                  <a:gd name="T44" fmla="*/ 668 w 1535"/>
                  <a:gd name="T45" fmla="*/ 0 h 1233"/>
                  <a:gd name="T46" fmla="*/ 11 w 1535"/>
                  <a:gd name="T47" fmla="*/ 1 h 1233"/>
                  <a:gd name="T48" fmla="*/ 0 w 1535"/>
                  <a:gd name="T49" fmla="*/ 16 h 1233"/>
                  <a:gd name="T50" fmla="*/ 31 w 1535"/>
                  <a:gd name="T51" fmla="*/ 104 h 1233"/>
                  <a:gd name="T52" fmla="*/ 167 w 1535"/>
                  <a:gd name="T53" fmla="*/ 194 h 1233"/>
                  <a:gd name="T54" fmla="*/ 170 w 1535"/>
                  <a:gd name="T55" fmla="*/ 278 h 1233"/>
                  <a:gd name="T56" fmla="*/ 169 w 1535"/>
                  <a:gd name="T57" fmla="*/ 1003 h 1233"/>
                  <a:gd name="T58" fmla="*/ 84 w 1535"/>
                  <a:gd name="T59" fmla="*/ 1122 h 1233"/>
                  <a:gd name="T60" fmla="*/ 0 w 1535"/>
                  <a:gd name="T61" fmla="*/ 1161 h 1233"/>
                  <a:gd name="T62" fmla="*/ 0 w 1535"/>
                  <a:gd name="T63" fmla="*/ 1223 h 1233"/>
                  <a:gd name="T64" fmla="*/ 16 w 1535"/>
                  <a:gd name="T65" fmla="*/ 1233 h 1233"/>
                  <a:gd name="T66" fmla="*/ 672 w 1535"/>
                  <a:gd name="T67" fmla="*/ 1233 h 1233"/>
                  <a:gd name="T68" fmla="*/ 683 w 1535"/>
                  <a:gd name="T69" fmla="*/ 1218 h 1233"/>
                  <a:gd name="T70" fmla="*/ 652 w 1535"/>
                  <a:gd name="T71" fmla="*/ 1130 h 1233"/>
                  <a:gd name="T72" fmla="*/ 516 w 1535"/>
                  <a:gd name="T73" fmla="*/ 1039 h 1233"/>
                  <a:gd name="T74" fmla="*/ 513 w 1535"/>
                  <a:gd name="T75" fmla="*/ 956 h 1233"/>
                  <a:gd name="T76" fmla="*/ 1022 w 1535"/>
                  <a:gd name="T77" fmla="*/ 696 h 1233"/>
                  <a:gd name="T78" fmla="*/ 1021 w 1535"/>
                  <a:gd name="T79" fmla="*/ 1003 h 1233"/>
                  <a:gd name="T80" fmla="*/ 936 w 1535"/>
                  <a:gd name="T81" fmla="*/ 1122 h 1233"/>
                  <a:gd name="T82" fmla="*/ 852 w 1535"/>
                  <a:gd name="T83" fmla="*/ 1161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35" h="1233">
                    <a:moveTo>
                      <a:pt x="852" y="1218"/>
                    </a:moveTo>
                    <a:cubicBezTo>
                      <a:pt x="852" y="1219"/>
                      <a:pt x="852" y="1223"/>
                      <a:pt x="852" y="1223"/>
                    </a:cubicBezTo>
                    <a:cubicBezTo>
                      <a:pt x="853" y="1228"/>
                      <a:pt x="857" y="1233"/>
                      <a:pt x="863" y="1233"/>
                    </a:cubicBezTo>
                    <a:cubicBezTo>
                      <a:pt x="863" y="1233"/>
                      <a:pt x="866" y="1233"/>
                      <a:pt x="868" y="1233"/>
                    </a:cubicBezTo>
                    <a:cubicBezTo>
                      <a:pt x="869" y="1233"/>
                      <a:pt x="1520" y="1233"/>
                      <a:pt x="1520" y="1233"/>
                    </a:cubicBezTo>
                    <a:cubicBezTo>
                      <a:pt x="1521" y="1233"/>
                      <a:pt x="1524" y="1233"/>
                      <a:pt x="1524" y="1233"/>
                    </a:cubicBezTo>
                    <a:cubicBezTo>
                      <a:pt x="1530" y="1233"/>
                      <a:pt x="1534" y="1228"/>
                      <a:pt x="1535" y="1223"/>
                    </a:cubicBezTo>
                    <a:cubicBezTo>
                      <a:pt x="1535" y="1223"/>
                      <a:pt x="1535" y="1219"/>
                      <a:pt x="1535" y="1218"/>
                    </a:cubicBezTo>
                    <a:cubicBezTo>
                      <a:pt x="1535" y="1161"/>
                      <a:pt x="1535" y="1161"/>
                      <a:pt x="1535" y="1161"/>
                    </a:cubicBezTo>
                    <a:cubicBezTo>
                      <a:pt x="1535" y="1145"/>
                      <a:pt x="1523" y="1132"/>
                      <a:pt x="1504" y="1130"/>
                    </a:cubicBezTo>
                    <a:cubicBezTo>
                      <a:pt x="1490" y="1128"/>
                      <a:pt x="1466" y="1125"/>
                      <a:pt x="1451" y="1122"/>
                    </a:cubicBezTo>
                    <a:cubicBezTo>
                      <a:pt x="1401" y="1114"/>
                      <a:pt x="1373" y="1095"/>
                      <a:pt x="1368" y="1039"/>
                    </a:cubicBezTo>
                    <a:cubicBezTo>
                      <a:pt x="1367" y="1031"/>
                      <a:pt x="1366" y="1003"/>
                      <a:pt x="1366" y="1003"/>
                    </a:cubicBezTo>
                    <a:cubicBezTo>
                      <a:pt x="1365" y="956"/>
                      <a:pt x="1365" y="956"/>
                      <a:pt x="1365" y="956"/>
                    </a:cubicBezTo>
                    <a:cubicBezTo>
                      <a:pt x="1365" y="278"/>
                      <a:pt x="1365" y="278"/>
                      <a:pt x="1365" y="278"/>
                    </a:cubicBezTo>
                    <a:cubicBezTo>
                      <a:pt x="1366" y="230"/>
                      <a:pt x="1366" y="230"/>
                      <a:pt x="1366" y="230"/>
                    </a:cubicBezTo>
                    <a:cubicBezTo>
                      <a:pt x="1366" y="230"/>
                      <a:pt x="1367" y="203"/>
                      <a:pt x="1368" y="194"/>
                    </a:cubicBezTo>
                    <a:cubicBezTo>
                      <a:pt x="1373" y="138"/>
                      <a:pt x="1401" y="119"/>
                      <a:pt x="1451" y="111"/>
                    </a:cubicBezTo>
                    <a:cubicBezTo>
                      <a:pt x="1466" y="109"/>
                      <a:pt x="1490" y="106"/>
                      <a:pt x="1504" y="104"/>
                    </a:cubicBezTo>
                    <a:cubicBezTo>
                      <a:pt x="1523" y="102"/>
                      <a:pt x="1535" y="89"/>
                      <a:pt x="1535" y="72"/>
                    </a:cubicBezTo>
                    <a:cubicBezTo>
                      <a:pt x="1535" y="16"/>
                      <a:pt x="1535" y="16"/>
                      <a:pt x="1535" y="16"/>
                    </a:cubicBezTo>
                    <a:cubicBezTo>
                      <a:pt x="1535" y="14"/>
                      <a:pt x="1535" y="11"/>
                      <a:pt x="1535" y="11"/>
                    </a:cubicBezTo>
                    <a:cubicBezTo>
                      <a:pt x="1534" y="5"/>
                      <a:pt x="1530" y="1"/>
                      <a:pt x="1524" y="1"/>
                    </a:cubicBezTo>
                    <a:cubicBezTo>
                      <a:pt x="1524" y="1"/>
                      <a:pt x="1521" y="0"/>
                      <a:pt x="1520" y="0"/>
                    </a:cubicBezTo>
                    <a:cubicBezTo>
                      <a:pt x="1520" y="0"/>
                      <a:pt x="869" y="0"/>
                      <a:pt x="868" y="0"/>
                    </a:cubicBezTo>
                    <a:cubicBezTo>
                      <a:pt x="866" y="0"/>
                      <a:pt x="863" y="1"/>
                      <a:pt x="863" y="1"/>
                    </a:cubicBezTo>
                    <a:cubicBezTo>
                      <a:pt x="857" y="1"/>
                      <a:pt x="853" y="5"/>
                      <a:pt x="852" y="11"/>
                    </a:cubicBezTo>
                    <a:cubicBezTo>
                      <a:pt x="852" y="11"/>
                      <a:pt x="852" y="14"/>
                      <a:pt x="852" y="16"/>
                    </a:cubicBezTo>
                    <a:cubicBezTo>
                      <a:pt x="852" y="17"/>
                      <a:pt x="852" y="72"/>
                      <a:pt x="852" y="72"/>
                    </a:cubicBezTo>
                    <a:cubicBezTo>
                      <a:pt x="852" y="89"/>
                      <a:pt x="864" y="102"/>
                      <a:pt x="883" y="104"/>
                    </a:cubicBezTo>
                    <a:cubicBezTo>
                      <a:pt x="897" y="106"/>
                      <a:pt x="921" y="109"/>
                      <a:pt x="936" y="111"/>
                    </a:cubicBezTo>
                    <a:cubicBezTo>
                      <a:pt x="986" y="119"/>
                      <a:pt x="1014" y="138"/>
                      <a:pt x="1019" y="194"/>
                    </a:cubicBezTo>
                    <a:cubicBezTo>
                      <a:pt x="1020" y="203"/>
                      <a:pt x="1021" y="230"/>
                      <a:pt x="1021" y="230"/>
                    </a:cubicBezTo>
                    <a:cubicBezTo>
                      <a:pt x="1022" y="278"/>
                      <a:pt x="1022" y="278"/>
                      <a:pt x="1022" y="278"/>
                    </a:cubicBezTo>
                    <a:cubicBezTo>
                      <a:pt x="1022" y="512"/>
                      <a:pt x="1022" y="512"/>
                      <a:pt x="1022" y="512"/>
                    </a:cubicBezTo>
                    <a:cubicBezTo>
                      <a:pt x="513" y="512"/>
                      <a:pt x="513" y="512"/>
                      <a:pt x="513" y="512"/>
                    </a:cubicBezTo>
                    <a:cubicBezTo>
                      <a:pt x="513" y="278"/>
                      <a:pt x="513" y="278"/>
                      <a:pt x="513" y="278"/>
                    </a:cubicBezTo>
                    <a:cubicBezTo>
                      <a:pt x="514" y="230"/>
                      <a:pt x="514" y="230"/>
                      <a:pt x="514" y="230"/>
                    </a:cubicBezTo>
                    <a:cubicBezTo>
                      <a:pt x="514" y="230"/>
                      <a:pt x="515" y="203"/>
                      <a:pt x="516" y="194"/>
                    </a:cubicBezTo>
                    <a:cubicBezTo>
                      <a:pt x="521" y="138"/>
                      <a:pt x="549" y="119"/>
                      <a:pt x="599" y="111"/>
                    </a:cubicBezTo>
                    <a:cubicBezTo>
                      <a:pt x="614" y="109"/>
                      <a:pt x="638" y="106"/>
                      <a:pt x="652" y="104"/>
                    </a:cubicBezTo>
                    <a:cubicBezTo>
                      <a:pt x="671" y="102"/>
                      <a:pt x="683" y="89"/>
                      <a:pt x="683" y="72"/>
                    </a:cubicBezTo>
                    <a:cubicBezTo>
                      <a:pt x="683" y="16"/>
                      <a:pt x="683" y="16"/>
                      <a:pt x="683" y="16"/>
                    </a:cubicBezTo>
                    <a:cubicBezTo>
                      <a:pt x="683" y="14"/>
                      <a:pt x="683" y="11"/>
                      <a:pt x="683" y="11"/>
                    </a:cubicBezTo>
                    <a:cubicBezTo>
                      <a:pt x="682" y="5"/>
                      <a:pt x="678" y="1"/>
                      <a:pt x="672" y="1"/>
                    </a:cubicBezTo>
                    <a:cubicBezTo>
                      <a:pt x="672" y="1"/>
                      <a:pt x="669" y="0"/>
                      <a:pt x="668" y="0"/>
                    </a:cubicBezTo>
                    <a:cubicBezTo>
                      <a:pt x="668" y="0"/>
                      <a:pt x="17" y="0"/>
                      <a:pt x="16" y="0"/>
                    </a:cubicBezTo>
                    <a:cubicBezTo>
                      <a:pt x="14" y="0"/>
                      <a:pt x="11" y="1"/>
                      <a:pt x="11" y="1"/>
                    </a:cubicBezTo>
                    <a:cubicBezTo>
                      <a:pt x="5" y="1"/>
                      <a:pt x="1" y="5"/>
                      <a:pt x="0" y="11"/>
                    </a:cubicBezTo>
                    <a:cubicBezTo>
                      <a:pt x="0" y="11"/>
                      <a:pt x="0" y="14"/>
                      <a:pt x="0" y="16"/>
                    </a:cubicBezTo>
                    <a:cubicBezTo>
                      <a:pt x="0" y="17"/>
                      <a:pt x="0" y="72"/>
                      <a:pt x="0" y="72"/>
                    </a:cubicBezTo>
                    <a:cubicBezTo>
                      <a:pt x="0" y="89"/>
                      <a:pt x="12" y="102"/>
                      <a:pt x="31" y="104"/>
                    </a:cubicBezTo>
                    <a:cubicBezTo>
                      <a:pt x="45" y="106"/>
                      <a:pt x="69" y="109"/>
                      <a:pt x="84" y="111"/>
                    </a:cubicBezTo>
                    <a:cubicBezTo>
                      <a:pt x="134" y="119"/>
                      <a:pt x="162" y="138"/>
                      <a:pt x="167" y="194"/>
                    </a:cubicBezTo>
                    <a:cubicBezTo>
                      <a:pt x="168" y="203"/>
                      <a:pt x="169" y="230"/>
                      <a:pt x="169" y="230"/>
                    </a:cubicBezTo>
                    <a:cubicBezTo>
                      <a:pt x="170" y="278"/>
                      <a:pt x="170" y="278"/>
                      <a:pt x="170" y="278"/>
                    </a:cubicBezTo>
                    <a:cubicBezTo>
                      <a:pt x="170" y="956"/>
                      <a:pt x="170" y="956"/>
                      <a:pt x="170" y="956"/>
                    </a:cubicBezTo>
                    <a:cubicBezTo>
                      <a:pt x="169" y="1003"/>
                      <a:pt x="169" y="1003"/>
                      <a:pt x="169" y="1003"/>
                    </a:cubicBezTo>
                    <a:cubicBezTo>
                      <a:pt x="169" y="1003"/>
                      <a:pt x="168" y="1031"/>
                      <a:pt x="167" y="1039"/>
                    </a:cubicBezTo>
                    <a:cubicBezTo>
                      <a:pt x="162" y="1095"/>
                      <a:pt x="134" y="1114"/>
                      <a:pt x="84" y="1122"/>
                    </a:cubicBezTo>
                    <a:cubicBezTo>
                      <a:pt x="69" y="1125"/>
                      <a:pt x="45" y="1128"/>
                      <a:pt x="31" y="1130"/>
                    </a:cubicBezTo>
                    <a:cubicBezTo>
                      <a:pt x="12" y="1132"/>
                      <a:pt x="0" y="1145"/>
                      <a:pt x="0" y="1161"/>
                    </a:cubicBezTo>
                    <a:cubicBezTo>
                      <a:pt x="0" y="1161"/>
                      <a:pt x="0" y="1216"/>
                      <a:pt x="0" y="1218"/>
                    </a:cubicBezTo>
                    <a:cubicBezTo>
                      <a:pt x="0" y="1219"/>
                      <a:pt x="0" y="1223"/>
                      <a:pt x="0" y="1223"/>
                    </a:cubicBezTo>
                    <a:cubicBezTo>
                      <a:pt x="1" y="1228"/>
                      <a:pt x="5" y="1233"/>
                      <a:pt x="11" y="1233"/>
                    </a:cubicBezTo>
                    <a:cubicBezTo>
                      <a:pt x="11" y="1233"/>
                      <a:pt x="14" y="1233"/>
                      <a:pt x="16" y="1233"/>
                    </a:cubicBezTo>
                    <a:cubicBezTo>
                      <a:pt x="17" y="1233"/>
                      <a:pt x="668" y="1233"/>
                      <a:pt x="668" y="1233"/>
                    </a:cubicBezTo>
                    <a:cubicBezTo>
                      <a:pt x="669" y="1233"/>
                      <a:pt x="672" y="1233"/>
                      <a:pt x="672" y="1233"/>
                    </a:cubicBezTo>
                    <a:cubicBezTo>
                      <a:pt x="678" y="1233"/>
                      <a:pt x="682" y="1228"/>
                      <a:pt x="683" y="1223"/>
                    </a:cubicBezTo>
                    <a:cubicBezTo>
                      <a:pt x="683" y="1223"/>
                      <a:pt x="683" y="1219"/>
                      <a:pt x="683" y="1218"/>
                    </a:cubicBezTo>
                    <a:cubicBezTo>
                      <a:pt x="683" y="1161"/>
                      <a:pt x="683" y="1161"/>
                      <a:pt x="683" y="1161"/>
                    </a:cubicBezTo>
                    <a:cubicBezTo>
                      <a:pt x="683" y="1145"/>
                      <a:pt x="671" y="1132"/>
                      <a:pt x="652" y="1130"/>
                    </a:cubicBezTo>
                    <a:cubicBezTo>
                      <a:pt x="638" y="1128"/>
                      <a:pt x="614" y="1125"/>
                      <a:pt x="599" y="1122"/>
                    </a:cubicBezTo>
                    <a:cubicBezTo>
                      <a:pt x="549" y="1114"/>
                      <a:pt x="521" y="1095"/>
                      <a:pt x="516" y="1039"/>
                    </a:cubicBezTo>
                    <a:cubicBezTo>
                      <a:pt x="515" y="1031"/>
                      <a:pt x="514" y="1003"/>
                      <a:pt x="514" y="1003"/>
                    </a:cubicBezTo>
                    <a:cubicBezTo>
                      <a:pt x="513" y="956"/>
                      <a:pt x="513" y="956"/>
                      <a:pt x="513" y="956"/>
                    </a:cubicBezTo>
                    <a:cubicBezTo>
                      <a:pt x="513" y="696"/>
                      <a:pt x="513" y="696"/>
                      <a:pt x="513" y="696"/>
                    </a:cubicBezTo>
                    <a:cubicBezTo>
                      <a:pt x="1022" y="696"/>
                      <a:pt x="1022" y="696"/>
                      <a:pt x="1022" y="696"/>
                    </a:cubicBezTo>
                    <a:cubicBezTo>
                      <a:pt x="1022" y="956"/>
                      <a:pt x="1022" y="956"/>
                      <a:pt x="1022" y="956"/>
                    </a:cubicBezTo>
                    <a:cubicBezTo>
                      <a:pt x="1021" y="1003"/>
                      <a:pt x="1021" y="1003"/>
                      <a:pt x="1021" y="1003"/>
                    </a:cubicBezTo>
                    <a:cubicBezTo>
                      <a:pt x="1021" y="1003"/>
                      <a:pt x="1020" y="1031"/>
                      <a:pt x="1019" y="1039"/>
                    </a:cubicBezTo>
                    <a:cubicBezTo>
                      <a:pt x="1014" y="1095"/>
                      <a:pt x="986" y="1114"/>
                      <a:pt x="936" y="1122"/>
                    </a:cubicBezTo>
                    <a:cubicBezTo>
                      <a:pt x="921" y="1125"/>
                      <a:pt x="897" y="1128"/>
                      <a:pt x="883" y="1130"/>
                    </a:cubicBezTo>
                    <a:cubicBezTo>
                      <a:pt x="864" y="1132"/>
                      <a:pt x="852" y="1145"/>
                      <a:pt x="852" y="1161"/>
                    </a:cubicBezTo>
                    <a:cubicBezTo>
                      <a:pt x="852" y="1161"/>
                      <a:pt x="852" y="1216"/>
                      <a:pt x="852" y="12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52" name="Freeform 53"/>
              <p:cNvSpPr>
                <a:spLocks/>
              </p:cNvSpPr>
              <p:nvPr userDrawn="1"/>
            </p:nvSpPr>
            <p:spPr bwMode="auto">
              <a:xfrm>
                <a:off x="8532833" y="809623"/>
                <a:ext cx="139700" cy="254000"/>
              </a:xfrm>
              <a:custGeom>
                <a:avLst/>
                <a:gdLst>
                  <a:gd name="T0" fmla="*/ 0 w 683"/>
                  <a:gd name="T1" fmla="*/ 1218 h 1233"/>
                  <a:gd name="T2" fmla="*/ 0 w 683"/>
                  <a:gd name="T3" fmla="*/ 1223 h 1233"/>
                  <a:gd name="T4" fmla="*/ 11 w 683"/>
                  <a:gd name="T5" fmla="*/ 1233 h 1233"/>
                  <a:gd name="T6" fmla="*/ 16 w 683"/>
                  <a:gd name="T7" fmla="*/ 1233 h 1233"/>
                  <a:gd name="T8" fmla="*/ 668 w 683"/>
                  <a:gd name="T9" fmla="*/ 1233 h 1233"/>
                  <a:gd name="T10" fmla="*/ 673 w 683"/>
                  <a:gd name="T11" fmla="*/ 1233 h 1233"/>
                  <a:gd name="T12" fmla="*/ 683 w 683"/>
                  <a:gd name="T13" fmla="*/ 1223 h 1233"/>
                  <a:gd name="T14" fmla="*/ 683 w 683"/>
                  <a:gd name="T15" fmla="*/ 1218 h 1233"/>
                  <a:gd name="T16" fmla="*/ 683 w 683"/>
                  <a:gd name="T17" fmla="*/ 1161 h 1233"/>
                  <a:gd name="T18" fmla="*/ 652 w 683"/>
                  <a:gd name="T19" fmla="*/ 1130 h 1233"/>
                  <a:gd name="T20" fmla="*/ 599 w 683"/>
                  <a:gd name="T21" fmla="*/ 1122 h 1233"/>
                  <a:gd name="T22" fmla="*/ 516 w 683"/>
                  <a:gd name="T23" fmla="*/ 1039 h 1233"/>
                  <a:gd name="T24" fmla="*/ 514 w 683"/>
                  <a:gd name="T25" fmla="*/ 1003 h 1233"/>
                  <a:gd name="T26" fmla="*/ 513 w 683"/>
                  <a:gd name="T27" fmla="*/ 956 h 1233"/>
                  <a:gd name="T28" fmla="*/ 513 w 683"/>
                  <a:gd name="T29" fmla="*/ 278 h 1233"/>
                  <a:gd name="T30" fmla="*/ 514 w 683"/>
                  <a:gd name="T31" fmla="*/ 230 h 1233"/>
                  <a:gd name="T32" fmla="*/ 516 w 683"/>
                  <a:gd name="T33" fmla="*/ 194 h 1233"/>
                  <a:gd name="T34" fmla="*/ 599 w 683"/>
                  <a:gd name="T35" fmla="*/ 111 h 1233"/>
                  <a:gd name="T36" fmla="*/ 652 w 683"/>
                  <a:gd name="T37" fmla="*/ 104 h 1233"/>
                  <a:gd name="T38" fmla="*/ 683 w 683"/>
                  <a:gd name="T39" fmla="*/ 72 h 1233"/>
                  <a:gd name="T40" fmla="*/ 683 w 683"/>
                  <a:gd name="T41" fmla="*/ 16 h 1233"/>
                  <a:gd name="T42" fmla="*/ 683 w 683"/>
                  <a:gd name="T43" fmla="*/ 11 h 1233"/>
                  <a:gd name="T44" fmla="*/ 673 w 683"/>
                  <a:gd name="T45" fmla="*/ 1 h 1233"/>
                  <a:gd name="T46" fmla="*/ 668 w 683"/>
                  <a:gd name="T47" fmla="*/ 0 h 1233"/>
                  <a:gd name="T48" fmla="*/ 16 w 683"/>
                  <a:gd name="T49" fmla="*/ 0 h 1233"/>
                  <a:gd name="T50" fmla="*/ 11 w 683"/>
                  <a:gd name="T51" fmla="*/ 1 h 1233"/>
                  <a:gd name="T52" fmla="*/ 0 w 683"/>
                  <a:gd name="T53" fmla="*/ 11 h 1233"/>
                  <a:gd name="T54" fmla="*/ 0 w 683"/>
                  <a:gd name="T55" fmla="*/ 16 h 1233"/>
                  <a:gd name="T56" fmla="*/ 0 w 683"/>
                  <a:gd name="T57" fmla="*/ 72 h 1233"/>
                  <a:gd name="T58" fmla="*/ 31 w 683"/>
                  <a:gd name="T59" fmla="*/ 104 h 1233"/>
                  <a:gd name="T60" fmla="*/ 84 w 683"/>
                  <a:gd name="T61" fmla="*/ 111 h 1233"/>
                  <a:gd name="T62" fmla="*/ 168 w 683"/>
                  <a:gd name="T63" fmla="*/ 194 h 1233"/>
                  <a:gd name="T64" fmla="*/ 169 w 683"/>
                  <a:gd name="T65" fmla="*/ 230 h 1233"/>
                  <a:gd name="T66" fmla="*/ 170 w 683"/>
                  <a:gd name="T67" fmla="*/ 278 h 1233"/>
                  <a:gd name="T68" fmla="*/ 170 w 683"/>
                  <a:gd name="T69" fmla="*/ 956 h 1233"/>
                  <a:gd name="T70" fmla="*/ 169 w 683"/>
                  <a:gd name="T71" fmla="*/ 1003 h 1233"/>
                  <a:gd name="T72" fmla="*/ 168 w 683"/>
                  <a:gd name="T73" fmla="*/ 1039 h 1233"/>
                  <a:gd name="T74" fmla="*/ 84 w 683"/>
                  <a:gd name="T75" fmla="*/ 1122 h 1233"/>
                  <a:gd name="T76" fmla="*/ 31 w 683"/>
                  <a:gd name="T77" fmla="*/ 1130 h 1233"/>
                  <a:gd name="T78" fmla="*/ 0 w 683"/>
                  <a:gd name="T79" fmla="*/ 1161 h 1233"/>
                  <a:gd name="T80" fmla="*/ 0 w 683"/>
                  <a:gd name="T81" fmla="*/ 1218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83" h="1233">
                    <a:moveTo>
                      <a:pt x="0" y="1218"/>
                    </a:moveTo>
                    <a:cubicBezTo>
                      <a:pt x="0" y="1219"/>
                      <a:pt x="0" y="1223"/>
                      <a:pt x="0" y="1223"/>
                    </a:cubicBezTo>
                    <a:cubicBezTo>
                      <a:pt x="1" y="1228"/>
                      <a:pt x="5" y="1233"/>
                      <a:pt x="11" y="1233"/>
                    </a:cubicBezTo>
                    <a:cubicBezTo>
                      <a:pt x="11" y="1233"/>
                      <a:pt x="14" y="1233"/>
                      <a:pt x="16" y="1233"/>
                    </a:cubicBezTo>
                    <a:cubicBezTo>
                      <a:pt x="17" y="1233"/>
                      <a:pt x="668" y="1233"/>
                      <a:pt x="668" y="1233"/>
                    </a:cubicBezTo>
                    <a:cubicBezTo>
                      <a:pt x="669" y="1233"/>
                      <a:pt x="673" y="1233"/>
                      <a:pt x="673" y="1233"/>
                    </a:cubicBezTo>
                    <a:cubicBezTo>
                      <a:pt x="678" y="1233"/>
                      <a:pt x="683" y="1228"/>
                      <a:pt x="683" y="1223"/>
                    </a:cubicBezTo>
                    <a:cubicBezTo>
                      <a:pt x="683" y="1223"/>
                      <a:pt x="683" y="1219"/>
                      <a:pt x="683" y="1218"/>
                    </a:cubicBezTo>
                    <a:cubicBezTo>
                      <a:pt x="683" y="1161"/>
                      <a:pt x="683" y="1161"/>
                      <a:pt x="683" y="1161"/>
                    </a:cubicBezTo>
                    <a:cubicBezTo>
                      <a:pt x="683" y="1145"/>
                      <a:pt x="671" y="1132"/>
                      <a:pt x="652" y="1130"/>
                    </a:cubicBezTo>
                    <a:cubicBezTo>
                      <a:pt x="638" y="1128"/>
                      <a:pt x="615" y="1125"/>
                      <a:pt x="599" y="1122"/>
                    </a:cubicBezTo>
                    <a:cubicBezTo>
                      <a:pt x="549" y="1114"/>
                      <a:pt x="521" y="1095"/>
                      <a:pt x="516" y="1039"/>
                    </a:cubicBezTo>
                    <a:cubicBezTo>
                      <a:pt x="515" y="1031"/>
                      <a:pt x="514" y="1003"/>
                      <a:pt x="514" y="1003"/>
                    </a:cubicBezTo>
                    <a:cubicBezTo>
                      <a:pt x="513" y="956"/>
                      <a:pt x="513" y="956"/>
                      <a:pt x="513" y="956"/>
                    </a:cubicBezTo>
                    <a:cubicBezTo>
                      <a:pt x="513" y="278"/>
                      <a:pt x="513" y="278"/>
                      <a:pt x="513" y="278"/>
                    </a:cubicBezTo>
                    <a:cubicBezTo>
                      <a:pt x="514" y="230"/>
                      <a:pt x="514" y="230"/>
                      <a:pt x="514" y="230"/>
                    </a:cubicBezTo>
                    <a:cubicBezTo>
                      <a:pt x="514" y="230"/>
                      <a:pt x="515" y="203"/>
                      <a:pt x="516" y="194"/>
                    </a:cubicBezTo>
                    <a:cubicBezTo>
                      <a:pt x="521" y="138"/>
                      <a:pt x="549" y="119"/>
                      <a:pt x="599" y="111"/>
                    </a:cubicBezTo>
                    <a:cubicBezTo>
                      <a:pt x="615" y="109"/>
                      <a:pt x="638" y="106"/>
                      <a:pt x="652" y="104"/>
                    </a:cubicBezTo>
                    <a:cubicBezTo>
                      <a:pt x="671" y="102"/>
                      <a:pt x="683" y="89"/>
                      <a:pt x="683" y="72"/>
                    </a:cubicBezTo>
                    <a:cubicBezTo>
                      <a:pt x="683" y="16"/>
                      <a:pt x="683" y="16"/>
                      <a:pt x="683" y="16"/>
                    </a:cubicBezTo>
                    <a:cubicBezTo>
                      <a:pt x="683" y="14"/>
                      <a:pt x="683" y="11"/>
                      <a:pt x="683" y="11"/>
                    </a:cubicBezTo>
                    <a:cubicBezTo>
                      <a:pt x="683" y="5"/>
                      <a:pt x="678" y="1"/>
                      <a:pt x="673" y="1"/>
                    </a:cubicBezTo>
                    <a:cubicBezTo>
                      <a:pt x="673" y="1"/>
                      <a:pt x="669" y="0"/>
                      <a:pt x="668" y="0"/>
                    </a:cubicBezTo>
                    <a:cubicBezTo>
                      <a:pt x="668" y="0"/>
                      <a:pt x="17" y="0"/>
                      <a:pt x="16" y="0"/>
                    </a:cubicBezTo>
                    <a:cubicBezTo>
                      <a:pt x="14" y="0"/>
                      <a:pt x="11" y="1"/>
                      <a:pt x="11" y="1"/>
                    </a:cubicBezTo>
                    <a:cubicBezTo>
                      <a:pt x="5" y="1"/>
                      <a:pt x="1" y="5"/>
                      <a:pt x="0" y="11"/>
                    </a:cubicBezTo>
                    <a:cubicBezTo>
                      <a:pt x="0" y="11"/>
                      <a:pt x="0" y="14"/>
                      <a:pt x="0" y="16"/>
                    </a:cubicBezTo>
                    <a:cubicBezTo>
                      <a:pt x="0" y="17"/>
                      <a:pt x="0" y="72"/>
                      <a:pt x="0" y="72"/>
                    </a:cubicBezTo>
                    <a:cubicBezTo>
                      <a:pt x="0" y="89"/>
                      <a:pt x="12" y="102"/>
                      <a:pt x="31" y="104"/>
                    </a:cubicBezTo>
                    <a:cubicBezTo>
                      <a:pt x="45" y="106"/>
                      <a:pt x="69" y="109"/>
                      <a:pt x="84" y="111"/>
                    </a:cubicBezTo>
                    <a:cubicBezTo>
                      <a:pt x="134" y="119"/>
                      <a:pt x="162" y="138"/>
                      <a:pt x="168" y="194"/>
                    </a:cubicBezTo>
                    <a:cubicBezTo>
                      <a:pt x="168" y="203"/>
                      <a:pt x="169" y="230"/>
                      <a:pt x="169" y="230"/>
                    </a:cubicBezTo>
                    <a:cubicBezTo>
                      <a:pt x="170" y="278"/>
                      <a:pt x="170" y="278"/>
                      <a:pt x="170" y="278"/>
                    </a:cubicBezTo>
                    <a:cubicBezTo>
                      <a:pt x="170" y="956"/>
                      <a:pt x="170" y="956"/>
                      <a:pt x="170" y="956"/>
                    </a:cubicBezTo>
                    <a:cubicBezTo>
                      <a:pt x="169" y="1003"/>
                      <a:pt x="169" y="1003"/>
                      <a:pt x="169" y="1003"/>
                    </a:cubicBezTo>
                    <a:cubicBezTo>
                      <a:pt x="169" y="1003"/>
                      <a:pt x="168" y="1031"/>
                      <a:pt x="168" y="1039"/>
                    </a:cubicBezTo>
                    <a:cubicBezTo>
                      <a:pt x="162" y="1095"/>
                      <a:pt x="134" y="1114"/>
                      <a:pt x="84" y="1122"/>
                    </a:cubicBezTo>
                    <a:cubicBezTo>
                      <a:pt x="69" y="1125"/>
                      <a:pt x="45" y="1128"/>
                      <a:pt x="31" y="1130"/>
                    </a:cubicBezTo>
                    <a:cubicBezTo>
                      <a:pt x="12" y="1132"/>
                      <a:pt x="0" y="1145"/>
                      <a:pt x="0" y="1161"/>
                    </a:cubicBezTo>
                    <a:cubicBezTo>
                      <a:pt x="0" y="1161"/>
                      <a:pt x="0" y="1216"/>
                      <a:pt x="0" y="12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53" name="Freeform 54"/>
              <p:cNvSpPr>
                <a:spLocks/>
              </p:cNvSpPr>
              <p:nvPr userDrawn="1"/>
            </p:nvSpPr>
            <p:spPr bwMode="auto">
              <a:xfrm>
                <a:off x="8777310" y="884235"/>
                <a:ext cx="141287" cy="174624"/>
              </a:xfrm>
              <a:custGeom>
                <a:avLst/>
                <a:gdLst>
                  <a:gd name="T0" fmla="*/ 670 w 686"/>
                  <a:gd name="T1" fmla="*/ 172 h 850"/>
                  <a:gd name="T2" fmla="*/ 434 w 686"/>
                  <a:gd name="T3" fmla="*/ 99 h 850"/>
                  <a:gd name="T4" fmla="*/ 126 w 686"/>
                  <a:gd name="T5" fmla="*/ 423 h 850"/>
                  <a:gd name="T6" fmla="*/ 436 w 686"/>
                  <a:gd name="T7" fmla="*/ 752 h 850"/>
                  <a:gd name="T8" fmla="*/ 569 w 686"/>
                  <a:gd name="T9" fmla="*/ 732 h 850"/>
                  <a:gd name="T10" fmla="*/ 569 w 686"/>
                  <a:gd name="T11" fmla="*/ 483 h 850"/>
                  <a:gd name="T12" fmla="*/ 395 w 686"/>
                  <a:gd name="T13" fmla="*/ 483 h 850"/>
                  <a:gd name="T14" fmla="*/ 395 w 686"/>
                  <a:gd name="T15" fmla="*/ 386 h 850"/>
                  <a:gd name="T16" fmla="*/ 686 w 686"/>
                  <a:gd name="T17" fmla="*/ 386 h 850"/>
                  <a:gd name="T18" fmla="*/ 686 w 686"/>
                  <a:gd name="T19" fmla="*/ 809 h 850"/>
                  <a:gd name="T20" fmla="*/ 435 w 686"/>
                  <a:gd name="T21" fmla="*/ 850 h 850"/>
                  <a:gd name="T22" fmla="*/ 0 w 686"/>
                  <a:gd name="T23" fmla="*/ 423 h 850"/>
                  <a:gd name="T24" fmla="*/ 434 w 686"/>
                  <a:gd name="T25" fmla="*/ 0 h 850"/>
                  <a:gd name="T26" fmla="*/ 670 w 686"/>
                  <a:gd name="T27" fmla="*/ 48 h 850"/>
                  <a:gd name="T28" fmla="*/ 670 w 686"/>
                  <a:gd name="T29" fmla="*/ 172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6" h="850">
                    <a:moveTo>
                      <a:pt x="670" y="172"/>
                    </a:moveTo>
                    <a:cubicBezTo>
                      <a:pt x="612" y="130"/>
                      <a:pt x="540" y="99"/>
                      <a:pt x="434" y="99"/>
                    </a:cubicBezTo>
                    <a:cubicBezTo>
                      <a:pt x="252" y="99"/>
                      <a:pt x="126" y="235"/>
                      <a:pt x="126" y="423"/>
                    </a:cubicBezTo>
                    <a:cubicBezTo>
                      <a:pt x="126" y="618"/>
                      <a:pt x="261" y="752"/>
                      <a:pt x="436" y="752"/>
                    </a:cubicBezTo>
                    <a:cubicBezTo>
                      <a:pt x="507" y="752"/>
                      <a:pt x="536" y="744"/>
                      <a:pt x="569" y="732"/>
                    </a:cubicBezTo>
                    <a:cubicBezTo>
                      <a:pt x="569" y="483"/>
                      <a:pt x="569" y="483"/>
                      <a:pt x="569" y="483"/>
                    </a:cubicBezTo>
                    <a:cubicBezTo>
                      <a:pt x="395" y="483"/>
                      <a:pt x="395" y="483"/>
                      <a:pt x="395" y="483"/>
                    </a:cubicBezTo>
                    <a:cubicBezTo>
                      <a:pt x="395" y="386"/>
                      <a:pt x="395" y="386"/>
                      <a:pt x="395" y="386"/>
                    </a:cubicBezTo>
                    <a:cubicBezTo>
                      <a:pt x="686" y="386"/>
                      <a:pt x="686" y="386"/>
                      <a:pt x="686" y="386"/>
                    </a:cubicBezTo>
                    <a:cubicBezTo>
                      <a:pt x="686" y="809"/>
                      <a:pt x="686" y="809"/>
                      <a:pt x="686" y="809"/>
                    </a:cubicBezTo>
                    <a:cubicBezTo>
                      <a:pt x="622" y="834"/>
                      <a:pt x="546" y="850"/>
                      <a:pt x="435" y="850"/>
                    </a:cubicBezTo>
                    <a:cubicBezTo>
                      <a:pt x="175" y="850"/>
                      <a:pt x="0" y="685"/>
                      <a:pt x="0" y="423"/>
                    </a:cubicBezTo>
                    <a:cubicBezTo>
                      <a:pt x="0" y="169"/>
                      <a:pt x="197" y="0"/>
                      <a:pt x="434" y="0"/>
                    </a:cubicBezTo>
                    <a:cubicBezTo>
                      <a:pt x="526" y="0"/>
                      <a:pt x="601" y="17"/>
                      <a:pt x="670" y="48"/>
                    </a:cubicBezTo>
                    <a:lnTo>
                      <a:pt x="67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54" name="Freeform 55"/>
              <p:cNvSpPr>
                <a:spLocks noEditPoints="1"/>
              </p:cNvSpPr>
              <p:nvPr userDrawn="1"/>
            </p:nvSpPr>
            <p:spPr bwMode="auto">
              <a:xfrm>
                <a:off x="9099572" y="884230"/>
                <a:ext cx="161925" cy="174622"/>
              </a:xfrm>
              <a:custGeom>
                <a:avLst/>
                <a:gdLst>
                  <a:gd name="T0" fmla="*/ 396 w 791"/>
                  <a:gd name="T1" fmla="*/ 0 h 850"/>
                  <a:gd name="T2" fmla="*/ 0 w 791"/>
                  <a:gd name="T3" fmla="*/ 425 h 850"/>
                  <a:gd name="T4" fmla="*/ 396 w 791"/>
                  <a:gd name="T5" fmla="*/ 850 h 850"/>
                  <a:gd name="T6" fmla="*/ 791 w 791"/>
                  <a:gd name="T7" fmla="*/ 425 h 850"/>
                  <a:gd name="T8" fmla="*/ 396 w 791"/>
                  <a:gd name="T9" fmla="*/ 0 h 850"/>
                  <a:gd name="T10" fmla="*/ 396 w 791"/>
                  <a:gd name="T11" fmla="*/ 752 h 850"/>
                  <a:gd name="T12" fmla="*/ 125 w 791"/>
                  <a:gd name="T13" fmla="*/ 425 h 850"/>
                  <a:gd name="T14" fmla="*/ 396 w 791"/>
                  <a:gd name="T15" fmla="*/ 99 h 850"/>
                  <a:gd name="T16" fmla="*/ 666 w 791"/>
                  <a:gd name="T17" fmla="*/ 425 h 850"/>
                  <a:gd name="T18" fmla="*/ 396 w 791"/>
                  <a:gd name="T19" fmla="*/ 752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1" h="850">
                    <a:moveTo>
                      <a:pt x="396" y="0"/>
                    </a:moveTo>
                    <a:cubicBezTo>
                      <a:pt x="146" y="0"/>
                      <a:pt x="0" y="182"/>
                      <a:pt x="0" y="425"/>
                    </a:cubicBezTo>
                    <a:cubicBezTo>
                      <a:pt x="0" y="669"/>
                      <a:pt x="146" y="850"/>
                      <a:pt x="396" y="850"/>
                    </a:cubicBezTo>
                    <a:cubicBezTo>
                      <a:pt x="645" y="850"/>
                      <a:pt x="791" y="669"/>
                      <a:pt x="791" y="425"/>
                    </a:cubicBezTo>
                    <a:cubicBezTo>
                      <a:pt x="791" y="182"/>
                      <a:pt x="645" y="0"/>
                      <a:pt x="396" y="0"/>
                    </a:cubicBezTo>
                    <a:close/>
                    <a:moveTo>
                      <a:pt x="396" y="752"/>
                    </a:moveTo>
                    <a:cubicBezTo>
                      <a:pt x="214" y="753"/>
                      <a:pt x="125" y="595"/>
                      <a:pt x="125" y="425"/>
                    </a:cubicBezTo>
                    <a:cubicBezTo>
                      <a:pt x="125" y="256"/>
                      <a:pt x="214" y="98"/>
                      <a:pt x="396" y="99"/>
                    </a:cubicBezTo>
                    <a:cubicBezTo>
                      <a:pt x="577" y="98"/>
                      <a:pt x="666" y="256"/>
                      <a:pt x="666" y="425"/>
                    </a:cubicBezTo>
                    <a:cubicBezTo>
                      <a:pt x="666" y="595"/>
                      <a:pt x="577" y="753"/>
                      <a:pt x="396" y="7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55" name="Freeform 56"/>
              <p:cNvSpPr>
                <a:spLocks noEditPoints="1"/>
              </p:cNvSpPr>
              <p:nvPr userDrawn="1"/>
            </p:nvSpPr>
            <p:spPr bwMode="auto">
              <a:xfrm>
                <a:off x="8961460" y="887408"/>
                <a:ext cx="120650" cy="169863"/>
              </a:xfrm>
              <a:custGeom>
                <a:avLst/>
                <a:gdLst>
                  <a:gd name="T0" fmla="*/ 432 w 590"/>
                  <a:gd name="T1" fmla="*/ 505 h 822"/>
                  <a:gd name="T2" fmla="*/ 338 w 590"/>
                  <a:gd name="T3" fmla="*/ 424 h 822"/>
                  <a:gd name="T4" fmla="*/ 338 w 590"/>
                  <a:gd name="T5" fmla="*/ 423 h 822"/>
                  <a:gd name="T6" fmla="*/ 489 w 590"/>
                  <a:gd name="T7" fmla="*/ 343 h 822"/>
                  <a:gd name="T8" fmla="*/ 526 w 590"/>
                  <a:gd name="T9" fmla="*/ 229 h 822"/>
                  <a:gd name="T10" fmla="*/ 230 w 590"/>
                  <a:gd name="T11" fmla="*/ 0 h 822"/>
                  <a:gd name="T12" fmla="*/ 0 w 590"/>
                  <a:gd name="T13" fmla="*/ 0 h 822"/>
                  <a:gd name="T14" fmla="*/ 0 w 590"/>
                  <a:gd name="T15" fmla="*/ 822 h 822"/>
                  <a:gd name="T16" fmla="*/ 118 w 590"/>
                  <a:gd name="T17" fmla="*/ 822 h 822"/>
                  <a:gd name="T18" fmla="*/ 118 w 590"/>
                  <a:gd name="T19" fmla="*/ 468 h 822"/>
                  <a:gd name="T20" fmla="*/ 182 w 590"/>
                  <a:gd name="T21" fmla="*/ 468 h 822"/>
                  <a:gd name="T22" fmla="*/ 320 w 590"/>
                  <a:gd name="T23" fmla="*/ 546 h 822"/>
                  <a:gd name="T24" fmla="*/ 445 w 590"/>
                  <a:gd name="T25" fmla="*/ 822 h 822"/>
                  <a:gd name="T26" fmla="*/ 590 w 590"/>
                  <a:gd name="T27" fmla="*/ 822 h 822"/>
                  <a:gd name="T28" fmla="*/ 432 w 590"/>
                  <a:gd name="T29" fmla="*/ 505 h 822"/>
                  <a:gd name="T30" fmla="*/ 191 w 590"/>
                  <a:gd name="T31" fmla="*/ 365 h 822"/>
                  <a:gd name="T32" fmla="*/ 118 w 590"/>
                  <a:gd name="T33" fmla="*/ 365 h 822"/>
                  <a:gd name="T34" fmla="*/ 118 w 590"/>
                  <a:gd name="T35" fmla="*/ 104 h 822"/>
                  <a:gd name="T36" fmla="*/ 210 w 590"/>
                  <a:gd name="T37" fmla="*/ 104 h 822"/>
                  <a:gd name="T38" fmla="*/ 397 w 590"/>
                  <a:gd name="T39" fmla="*/ 229 h 822"/>
                  <a:gd name="T40" fmla="*/ 191 w 590"/>
                  <a:gd name="T41" fmla="*/ 365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0" h="822">
                    <a:moveTo>
                      <a:pt x="432" y="505"/>
                    </a:moveTo>
                    <a:cubicBezTo>
                      <a:pt x="407" y="456"/>
                      <a:pt x="375" y="433"/>
                      <a:pt x="338" y="424"/>
                    </a:cubicBezTo>
                    <a:cubicBezTo>
                      <a:pt x="338" y="423"/>
                      <a:pt x="338" y="423"/>
                      <a:pt x="338" y="423"/>
                    </a:cubicBezTo>
                    <a:cubicBezTo>
                      <a:pt x="399" y="414"/>
                      <a:pt x="457" y="384"/>
                      <a:pt x="489" y="343"/>
                    </a:cubicBezTo>
                    <a:cubicBezTo>
                      <a:pt x="511" y="314"/>
                      <a:pt x="526" y="276"/>
                      <a:pt x="526" y="229"/>
                    </a:cubicBezTo>
                    <a:cubicBezTo>
                      <a:pt x="526" y="76"/>
                      <a:pt x="424" y="0"/>
                      <a:pt x="230" y="0"/>
                    </a:cubicBezTo>
                    <a:cubicBezTo>
                      <a:pt x="0" y="0"/>
                      <a:pt x="0" y="0"/>
                      <a:pt x="0" y="0"/>
                    </a:cubicBezTo>
                    <a:cubicBezTo>
                      <a:pt x="0" y="822"/>
                      <a:pt x="0" y="822"/>
                      <a:pt x="0" y="822"/>
                    </a:cubicBezTo>
                    <a:cubicBezTo>
                      <a:pt x="118" y="822"/>
                      <a:pt x="118" y="822"/>
                      <a:pt x="118" y="822"/>
                    </a:cubicBezTo>
                    <a:cubicBezTo>
                      <a:pt x="118" y="468"/>
                      <a:pt x="118" y="468"/>
                      <a:pt x="118" y="468"/>
                    </a:cubicBezTo>
                    <a:cubicBezTo>
                      <a:pt x="140" y="468"/>
                      <a:pt x="173" y="468"/>
                      <a:pt x="182" y="468"/>
                    </a:cubicBezTo>
                    <a:cubicBezTo>
                      <a:pt x="244" y="468"/>
                      <a:pt x="284" y="468"/>
                      <a:pt x="320" y="546"/>
                    </a:cubicBezTo>
                    <a:cubicBezTo>
                      <a:pt x="445" y="822"/>
                      <a:pt x="445" y="822"/>
                      <a:pt x="445" y="822"/>
                    </a:cubicBezTo>
                    <a:cubicBezTo>
                      <a:pt x="590" y="822"/>
                      <a:pt x="590" y="822"/>
                      <a:pt x="590" y="822"/>
                    </a:cubicBezTo>
                    <a:lnTo>
                      <a:pt x="432" y="505"/>
                    </a:lnTo>
                    <a:close/>
                    <a:moveTo>
                      <a:pt x="191" y="365"/>
                    </a:moveTo>
                    <a:cubicBezTo>
                      <a:pt x="183" y="365"/>
                      <a:pt x="143" y="365"/>
                      <a:pt x="118" y="365"/>
                    </a:cubicBezTo>
                    <a:cubicBezTo>
                      <a:pt x="118" y="104"/>
                      <a:pt x="118" y="104"/>
                      <a:pt x="118" y="104"/>
                    </a:cubicBezTo>
                    <a:cubicBezTo>
                      <a:pt x="210" y="104"/>
                      <a:pt x="210" y="104"/>
                      <a:pt x="210" y="104"/>
                    </a:cubicBezTo>
                    <a:cubicBezTo>
                      <a:pt x="321" y="104"/>
                      <a:pt x="397" y="132"/>
                      <a:pt x="397" y="229"/>
                    </a:cubicBezTo>
                    <a:cubicBezTo>
                      <a:pt x="397" y="326"/>
                      <a:pt x="302" y="365"/>
                      <a:pt x="191" y="3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56" name="Freeform 57"/>
              <p:cNvSpPr>
                <a:spLocks noEditPoints="1"/>
              </p:cNvSpPr>
              <p:nvPr userDrawn="1"/>
            </p:nvSpPr>
            <p:spPr bwMode="auto">
              <a:xfrm>
                <a:off x="9472654" y="887411"/>
                <a:ext cx="106362" cy="169863"/>
              </a:xfrm>
              <a:custGeom>
                <a:avLst/>
                <a:gdLst>
                  <a:gd name="T0" fmla="*/ 218 w 524"/>
                  <a:gd name="T1" fmla="*/ 0 h 822"/>
                  <a:gd name="T2" fmla="*/ 0 w 524"/>
                  <a:gd name="T3" fmla="*/ 0 h 822"/>
                  <a:gd name="T4" fmla="*/ 0 w 524"/>
                  <a:gd name="T5" fmla="*/ 822 h 822"/>
                  <a:gd name="T6" fmla="*/ 118 w 524"/>
                  <a:gd name="T7" fmla="*/ 822 h 822"/>
                  <a:gd name="T8" fmla="*/ 118 w 524"/>
                  <a:gd name="T9" fmla="*/ 494 h 822"/>
                  <a:gd name="T10" fmla="*/ 218 w 524"/>
                  <a:gd name="T11" fmla="*/ 494 h 822"/>
                  <a:gd name="T12" fmla="*/ 524 w 524"/>
                  <a:gd name="T13" fmla="*/ 242 h 822"/>
                  <a:gd name="T14" fmla="*/ 218 w 524"/>
                  <a:gd name="T15" fmla="*/ 0 h 822"/>
                  <a:gd name="T16" fmla="*/ 205 w 524"/>
                  <a:gd name="T17" fmla="*/ 390 h 822"/>
                  <a:gd name="T18" fmla="*/ 118 w 524"/>
                  <a:gd name="T19" fmla="*/ 390 h 822"/>
                  <a:gd name="T20" fmla="*/ 118 w 524"/>
                  <a:gd name="T21" fmla="*/ 104 h 822"/>
                  <a:gd name="T22" fmla="*/ 205 w 524"/>
                  <a:gd name="T23" fmla="*/ 104 h 822"/>
                  <a:gd name="T24" fmla="*/ 399 w 524"/>
                  <a:gd name="T25" fmla="*/ 242 h 822"/>
                  <a:gd name="T26" fmla="*/ 205 w 524"/>
                  <a:gd name="T27" fmla="*/ 390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4" h="822">
                    <a:moveTo>
                      <a:pt x="218" y="0"/>
                    </a:moveTo>
                    <a:cubicBezTo>
                      <a:pt x="0" y="0"/>
                      <a:pt x="0" y="0"/>
                      <a:pt x="0" y="0"/>
                    </a:cubicBezTo>
                    <a:cubicBezTo>
                      <a:pt x="0" y="822"/>
                      <a:pt x="0" y="822"/>
                      <a:pt x="0" y="822"/>
                    </a:cubicBezTo>
                    <a:cubicBezTo>
                      <a:pt x="118" y="822"/>
                      <a:pt x="118" y="822"/>
                      <a:pt x="118" y="822"/>
                    </a:cubicBezTo>
                    <a:cubicBezTo>
                      <a:pt x="118" y="494"/>
                      <a:pt x="118" y="494"/>
                      <a:pt x="118" y="494"/>
                    </a:cubicBezTo>
                    <a:cubicBezTo>
                      <a:pt x="143" y="494"/>
                      <a:pt x="186" y="494"/>
                      <a:pt x="218" y="494"/>
                    </a:cubicBezTo>
                    <a:cubicBezTo>
                      <a:pt x="409" y="494"/>
                      <a:pt x="524" y="395"/>
                      <a:pt x="524" y="242"/>
                    </a:cubicBezTo>
                    <a:cubicBezTo>
                      <a:pt x="524" y="85"/>
                      <a:pt x="412" y="0"/>
                      <a:pt x="218" y="0"/>
                    </a:cubicBezTo>
                    <a:close/>
                    <a:moveTo>
                      <a:pt x="205" y="390"/>
                    </a:moveTo>
                    <a:cubicBezTo>
                      <a:pt x="174" y="390"/>
                      <a:pt x="139" y="390"/>
                      <a:pt x="118" y="390"/>
                    </a:cubicBezTo>
                    <a:cubicBezTo>
                      <a:pt x="118" y="104"/>
                      <a:pt x="118" y="104"/>
                      <a:pt x="118" y="104"/>
                    </a:cubicBezTo>
                    <a:cubicBezTo>
                      <a:pt x="205" y="104"/>
                      <a:pt x="205" y="104"/>
                      <a:pt x="205" y="104"/>
                    </a:cubicBezTo>
                    <a:cubicBezTo>
                      <a:pt x="325" y="104"/>
                      <a:pt x="399" y="147"/>
                      <a:pt x="399" y="242"/>
                    </a:cubicBezTo>
                    <a:cubicBezTo>
                      <a:pt x="399" y="338"/>
                      <a:pt x="322" y="390"/>
                      <a:pt x="205" y="3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57" name="Freeform 58"/>
              <p:cNvSpPr>
                <a:spLocks/>
              </p:cNvSpPr>
              <p:nvPr userDrawn="1"/>
            </p:nvSpPr>
            <p:spPr bwMode="auto">
              <a:xfrm>
                <a:off x="9296400" y="887413"/>
                <a:ext cx="130175" cy="171450"/>
              </a:xfrm>
              <a:custGeom>
                <a:avLst/>
                <a:gdLst>
                  <a:gd name="T0" fmla="*/ 320 w 639"/>
                  <a:gd name="T1" fmla="*/ 734 h 836"/>
                  <a:gd name="T2" fmla="*/ 518 w 639"/>
                  <a:gd name="T3" fmla="*/ 485 h 836"/>
                  <a:gd name="T4" fmla="*/ 518 w 639"/>
                  <a:gd name="T5" fmla="*/ 0 h 836"/>
                  <a:gd name="T6" fmla="*/ 639 w 639"/>
                  <a:gd name="T7" fmla="*/ 0 h 836"/>
                  <a:gd name="T8" fmla="*/ 639 w 639"/>
                  <a:gd name="T9" fmla="*/ 495 h 836"/>
                  <a:gd name="T10" fmla="*/ 320 w 639"/>
                  <a:gd name="T11" fmla="*/ 836 h 836"/>
                  <a:gd name="T12" fmla="*/ 0 w 639"/>
                  <a:gd name="T13" fmla="*/ 495 h 836"/>
                  <a:gd name="T14" fmla="*/ 0 w 639"/>
                  <a:gd name="T15" fmla="*/ 0 h 836"/>
                  <a:gd name="T16" fmla="*/ 122 w 639"/>
                  <a:gd name="T17" fmla="*/ 0 h 836"/>
                  <a:gd name="T18" fmla="*/ 122 w 639"/>
                  <a:gd name="T19" fmla="*/ 485 h 836"/>
                  <a:gd name="T20" fmla="*/ 320 w 639"/>
                  <a:gd name="T21" fmla="*/ 734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9" h="836">
                    <a:moveTo>
                      <a:pt x="320" y="734"/>
                    </a:moveTo>
                    <a:cubicBezTo>
                      <a:pt x="454" y="734"/>
                      <a:pt x="518" y="651"/>
                      <a:pt x="518" y="485"/>
                    </a:cubicBezTo>
                    <a:cubicBezTo>
                      <a:pt x="518" y="0"/>
                      <a:pt x="518" y="0"/>
                      <a:pt x="518" y="0"/>
                    </a:cubicBezTo>
                    <a:cubicBezTo>
                      <a:pt x="639" y="0"/>
                      <a:pt x="639" y="0"/>
                      <a:pt x="639" y="0"/>
                    </a:cubicBezTo>
                    <a:cubicBezTo>
                      <a:pt x="639" y="495"/>
                      <a:pt x="639" y="495"/>
                      <a:pt x="639" y="495"/>
                    </a:cubicBezTo>
                    <a:cubicBezTo>
                      <a:pt x="639" y="738"/>
                      <a:pt x="510" y="836"/>
                      <a:pt x="320" y="836"/>
                    </a:cubicBezTo>
                    <a:cubicBezTo>
                      <a:pt x="130" y="836"/>
                      <a:pt x="0" y="738"/>
                      <a:pt x="0" y="495"/>
                    </a:cubicBezTo>
                    <a:cubicBezTo>
                      <a:pt x="0" y="0"/>
                      <a:pt x="0" y="0"/>
                      <a:pt x="0" y="0"/>
                    </a:cubicBezTo>
                    <a:cubicBezTo>
                      <a:pt x="122" y="0"/>
                      <a:pt x="122" y="0"/>
                      <a:pt x="122" y="0"/>
                    </a:cubicBezTo>
                    <a:cubicBezTo>
                      <a:pt x="122" y="485"/>
                      <a:pt x="122" y="485"/>
                      <a:pt x="122" y="485"/>
                    </a:cubicBezTo>
                    <a:cubicBezTo>
                      <a:pt x="122" y="651"/>
                      <a:pt x="185" y="734"/>
                      <a:pt x="320" y="7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grpSp>
      </p:grpSp>
    </p:spTree>
    <p:extLst>
      <p:ext uri="{BB962C8B-B14F-4D97-AF65-F5344CB8AC3E}">
        <p14:creationId xmlns:p14="http://schemas.microsoft.com/office/powerpoint/2010/main" val="3229123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8810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461931-A1CA-E28F-6218-1360A0F2C274}"/>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8FED3EB-3443-269D-4946-8098143D9ED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4F87572-1FF7-9112-46E1-89E73E98582B}"/>
              </a:ext>
            </a:extLst>
          </p:cNvPr>
          <p:cNvSpPr>
            <a:spLocks noGrp="1"/>
          </p:cNvSpPr>
          <p:nvPr>
            <p:ph type="dt" sz="half" idx="10"/>
          </p:nvPr>
        </p:nvSpPr>
        <p:spPr>
          <a:xfrm>
            <a:off x="838200" y="6356350"/>
            <a:ext cx="2743200" cy="365125"/>
          </a:xfrm>
          <a:prstGeom prst="rect">
            <a:avLst/>
          </a:prstGeom>
        </p:spPr>
        <p:txBody>
          <a:bodyPr/>
          <a:lstStyle/>
          <a:p>
            <a:fld id="{3CCF05F8-AFD3-4B07-8AF2-119053021B71}" type="datetime1">
              <a:rPr kumimoji="1" lang="ja-JP" altLang="en-US" smtClean="0"/>
              <a:t>2025/7/9</a:t>
            </a:fld>
            <a:endParaRPr kumimoji="1" lang="ja-JP" altLang="en-US"/>
          </a:p>
        </p:txBody>
      </p:sp>
      <p:sp>
        <p:nvSpPr>
          <p:cNvPr id="5" name="フッター プレースホルダー 4">
            <a:extLst>
              <a:ext uri="{FF2B5EF4-FFF2-40B4-BE49-F238E27FC236}">
                <a16:creationId xmlns:a16="http://schemas.microsoft.com/office/drawing/2014/main" id="{B4B9B0E1-41E6-A384-AF0A-C0CF7C396EA3}"/>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493A8EE-92A0-C65A-AF3B-98DBE6627F3D}"/>
              </a:ext>
            </a:extLst>
          </p:cNvPr>
          <p:cNvSpPr>
            <a:spLocks noGrp="1"/>
          </p:cNvSpPr>
          <p:nvPr>
            <p:ph type="sldNum" sz="quarter" idx="12"/>
          </p:nvPr>
        </p:nvSpPr>
        <p:spPr/>
        <p:txBody>
          <a:bodyPr/>
          <a:lstStyle/>
          <a:p>
            <a:fld id="{F1705FCC-B2AD-DC4A-BA11-5B596F131463}" type="slidenum">
              <a:rPr kumimoji="1" lang="ja-JP" altLang="en-US" smtClean="0"/>
              <a:t>‹#›</a:t>
            </a:fld>
            <a:endParaRPr kumimoji="1" lang="ja-JP" altLang="en-US"/>
          </a:p>
        </p:txBody>
      </p:sp>
    </p:spTree>
    <p:extLst>
      <p:ext uri="{BB962C8B-B14F-4D97-AF65-F5344CB8AC3E}">
        <p14:creationId xmlns:p14="http://schemas.microsoft.com/office/powerpoint/2010/main" val="2966118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ADCE9A-7A28-F70E-AEF1-1225F34C4B0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A2F8965-0BC1-A0E8-09CE-230430B145B3}"/>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C4D8AFEF-EFD5-B09E-5A5C-EE3AA3768836}"/>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5B80425-D363-85C1-5C65-50D7339B53ED}"/>
              </a:ext>
            </a:extLst>
          </p:cNvPr>
          <p:cNvSpPr>
            <a:spLocks noGrp="1"/>
          </p:cNvSpPr>
          <p:nvPr>
            <p:ph type="dt" sz="half" idx="10"/>
          </p:nvPr>
        </p:nvSpPr>
        <p:spPr>
          <a:xfrm>
            <a:off x="838200" y="6356350"/>
            <a:ext cx="2743200" cy="365125"/>
          </a:xfrm>
          <a:prstGeom prst="rect">
            <a:avLst/>
          </a:prstGeom>
        </p:spPr>
        <p:txBody>
          <a:bodyPr/>
          <a:lstStyle/>
          <a:p>
            <a:fld id="{950313C4-77EB-450B-A594-BA1BD6A6B971}" type="datetime1">
              <a:rPr kumimoji="1" lang="ja-JP" altLang="en-US" smtClean="0"/>
              <a:t>2025/7/9</a:t>
            </a:fld>
            <a:endParaRPr kumimoji="1" lang="ja-JP" altLang="en-US"/>
          </a:p>
        </p:txBody>
      </p:sp>
      <p:sp>
        <p:nvSpPr>
          <p:cNvPr id="6" name="フッター プレースホルダー 5">
            <a:extLst>
              <a:ext uri="{FF2B5EF4-FFF2-40B4-BE49-F238E27FC236}">
                <a16:creationId xmlns:a16="http://schemas.microsoft.com/office/drawing/2014/main" id="{2C4A8E3B-B8A3-813A-B3A9-D6E3EA0DE989}"/>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A25032D-84E6-0F4F-35DA-183DD541758F}"/>
              </a:ext>
            </a:extLst>
          </p:cNvPr>
          <p:cNvSpPr>
            <a:spLocks noGrp="1"/>
          </p:cNvSpPr>
          <p:nvPr>
            <p:ph type="sldNum" sz="quarter" idx="12"/>
          </p:nvPr>
        </p:nvSpPr>
        <p:spPr/>
        <p:txBody>
          <a:bodyPr/>
          <a:lstStyle/>
          <a:p>
            <a:fld id="{F1705FCC-B2AD-DC4A-BA11-5B596F131463}" type="slidenum">
              <a:rPr kumimoji="1" lang="ja-JP" altLang="en-US" smtClean="0"/>
              <a:t>‹#›</a:t>
            </a:fld>
            <a:endParaRPr kumimoji="1" lang="ja-JP" altLang="en-US"/>
          </a:p>
        </p:txBody>
      </p:sp>
    </p:spTree>
    <p:extLst>
      <p:ext uri="{BB962C8B-B14F-4D97-AF65-F5344CB8AC3E}">
        <p14:creationId xmlns:p14="http://schemas.microsoft.com/office/powerpoint/2010/main" val="39557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859DB5-E411-216F-60F3-495DDDD242D5}"/>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587A6C9-74E7-BD88-A006-C1894B0012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6CECA70D-57DE-0BC4-564F-8026A6AD66D9}"/>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3EE0A4CD-DA09-AB53-A919-0B6A5762EE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B26B90C-DB06-3D32-E061-5701407E55F1}"/>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A3DC167-53C3-4078-EA4E-C760B2DC32CA}"/>
              </a:ext>
            </a:extLst>
          </p:cNvPr>
          <p:cNvSpPr>
            <a:spLocks noGrp="1"/>
          </p:cNvSpPr>
          <p:nvPr>
            <p:ph type="dt" sz="half" idx="10"/>
          </p:nvPr>
        </p:nvSpPr>
        <p:spPr>
          <a:xfrm>
            <a:off x="838200" y="6356350"/>
            <a:ext cx="2743200" cy="365125"/>
          </a:xfrm>
          <a:prstGeom prst="rect">
            <a:avLst/>
          </a:prstGeom>
        </p:spPr>
        <p:txBody>
          <a:bodyPr/>
          <a:lstStyle/>
          <a:p>
            <a:fld id="{3DA8FE03-A415-4C1C-B4CC-63783E741CFE}" type="datetime1">
              <a:rPr kumimoji="1" lang="ja-JP" altLang="en-US" smtClean="0"/>
              <a:t>2025/7/9</a:t>
            </a:fld>
            <a:endParaRPr kumimoji="1" lang="ja-JP" altLang="en-US"/>
          </a:p>
        </p:txBody>
      </p:sp>
      <p:sp>
        <p:nvSpPr>
          <p:cNvPr id="8" name="フッター プレースホルダー 7">
            <a:extLst>
              <a:ext uri="{FF2B5EF4-FFF2-40B4-BE49-F238E27FC236}">
                <a16:creationId xmlns:a16="http://schemas.microsoft.com/office/drawing/2014/main" id="{6E57EA5E-AB66-6C20-6D47-35B113B3091B}"/>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B1592974-3F7F-1DB1-978A-337E12F1437A}"/>
              </a:ext>
            </a:extLst>
          </p:cNvPr>
          <p:cNvSpPr>
            <a:spLocks noGrp="1"/>
          </p:cNvSpPr>
          <p:nvPr>
            <p:ph type="sldNum" sz="quarter" idx="12"/>
          </p:nvPr>
        </p:nvSpPr>
        <p:spPr/>
        <p:txBody>
          <a:bodyPr/>
          <a:lstStyle/>
          <a:p>
            <a:fld id="{F1705FCC-B2AD-DC4A-BA11-5B596F131463}" type="slidenum">
              <a:rPr kumimoji="1" lang="ja-JP" altLang="en-US" smtClean="0"/>
              <a:t>‹#›</a:t>
            </a:fld>
            <a:endParaRPr kumimoji="1" lang="ja-JP" altLang="en-US"/>
          </a:p>
        </p:txBody>
      </p:sp>
    </p:spTree>
    <p:extLst>
      <p:ext uri="{BB962C8B-B14F-4D97-AF65-F5344CB8AC3E}">
        <p14:creationId xmlns:p14="http://schemas.microsoft.com/office/powerpoint/2010/main" val="1471954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3E553B-2F9E-92A6-E161-D4ED58EDE679}"/>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62E2421-D73E-BC5C-2F63-602F15C7CB34}"/>
              </a:ext>
            </a:extLst>
          </p:cNvPr>
          <p:cNvSpPr>
            <a:spLocks noGrp="1"/>
          </p:cNvSpPr>
          <p:nvPr>
            <p:ph type="dt" sz="half" idx="10"/>
          </p:nvPr>
        </p:nvSpPr>
        <p:spPr>
          <a:xfrm>
            <a:off x="838200" y="6356350"/>
            <a:ext cx="2743200" cy="365125"/>
          </a:xfrm>
          <a:prstGeom prst="rect">
            <a:avLst/>
          </a:prstGeom>
        </p:spPr>
        <p:txBody>
          <a:bodyPr/>
          <a:lstStyle/>
          <a:p>
            <a:fld id="{B6982FAA-6C06-4153-9882-7A9D9E9D9424}" type="datetime1">
              <a:rPr kumimoji="1" lang="ja-JP" altLang="en-US" smtClean="0"/>
              <a:t>2025/7/9</a:t>
            </a:fld>
            <a:endParaRPr kumimoji="1" lang="ja-JP" altLang="en-US"/>
          </a:p>
        </p:txBody>
      </p:sp>
      <p:sp>
        <p:nvSpPr>
          <p:cNvPr id="4" name="フッター プレースホルダー 3">
            <a:extLst>
              <a:ext uri="{FF2B5EF4-FFF2-40B4-BE49-F238E27FC236}">
                <a16:creationId xmlns:a16="http://schemas.microsoft.com/office/drawing/2014/main" id="{B2BB2AEC-3A5A-06D7-198D-62C64866050B}"/>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F56BA55D-E434-BF16-9FF8-4B72B7A0F9D6}"/>
              </a:ext>
            </a:extLst>
          </p:cNvPr>
          <p:cNvSpPr>
            <a:spLocks noGrp="1"/>
          </p:cNvSpPr>
          <p:nvPr>
            <p:ph type="sldNum" sz="quarter" idx="12"/>
          </p:nvPr>
        </p:nvSpPr>
        <p:spPr/>
        <p:txBody>
          <a:bodyPr/>
          <a:lstStyle/>
          <a:p>
            <a:fld id="{F1705FCC-B2AD-DC4A-BA11-5B596F131463}" type="slidenum">
              <a:rPr kumimoji="1" lang="ja-JP" altLang="en-US" smtClean="0"/>
              <a:t>‹#›</a:t>
            </a:fld>
            <a:endParaRPr kumimoji="1" lang="ja-JP" altLang="en-US"/>
          </a:p>
        </p:txBody>
      </p:sp>
    </p:spTree>
    <p:extLst>
      <p:ext uri="{BB962C8B-B14F-4D97-AF65-F5344CB8AC3E}">
        <p14:creationId xmlns:p14="http://schemas.microsoft.com/office/powerpoint/2010/main" val="397564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AA91156E-AAC2-2666-73D7-5B94FBBBF4A3}"/>
              </a:ext>
            </a:extLst>
          </p:cNvPr>
          <p:cNvSpPr>
            <a:spLocks noGrp="1"/>
          </p:cNvSpPr>
          <p:nvPr>
            <p:ph type="dt" sz="half" idx="10"/>
          </p:nvPr>
        </p:nvSpPr>
        <p:spPr>
          <a:xfrm>
            <a:off x="838200" y="6356350"/>
            <a:ext cx="2743200" cy="365125"/>
          </a:xfrm>
          <a:prstGeom prst="rect">
            <a:avLst/>
          </a:prstGeom>
        </p:spPr>
        <p:txBody>
          <a:bodyPr/>
          <a:lstStyle/>
          <a:p>
            <a:fld id="{817FA81D-793C-4CC2-9508-546D1FCC351B}" type="datetime1">
              <a:rPr kumimoji="1" lang="ja-JP" altLang="en-US" smtClean="0"/>
              <a:t>2025/7/9</a:t>
            </a:fld>
            <a:endParaRPr kumimoji="1" lang="ja-JP" altLang="en-US"/>
          </a:p>
        </p:txBody>
      </p:sp>
      <p:sp>
        <p:nvSpPr>
          <p:cNvPr id="3" name="フッター プレースホルダー 2">
            <a:extLst>
              <a:ext uri="{FF2B5EF4-FFF2-40B4-BE49-F238E27FC236}">
                <a16:creationId xmlns:a16="http://schemas.microsoft.com/office/drawing/2014/main" id="{ACE6FA26-7222-74C6-259A-C8E77C029776}"/>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4527AFA-142F-A776-1922-E4EDF05B89CF}"/>
              </a:ext>
            </a:extLst>
          </p:cNvPr>
          <p:cNvSpPr>
            <a:spLocks noGrp="1"/>
          </p:cNvSpPr>
          <p:nvPr>
            <p:ph type="sldNum" sz="quarter" idx="12"/>
          </p:nvPr>
        </p:nvSpPr>
        <p:spPr/>
        <p:txBody>
          <a:bodyPr/>
          <a:lstStyle/>
          <a:p>
            <a:fld id="{F1705FCC-B2AD-DC4A-BA11-5B596F131463}" type="slidenum">
              <a:rPr kumimoji="1" lang="ja-JP" altLang="en-US" smtClean="0"/>
              <a:t>‹#›</a:t>
            </a:fld>
            <a:endParaRPr kumimoji="1" lang="ja-JP" altLang="en-US"/>
          </a:p>
        </p:txBody>
      </p:sp>
    </p:spTree>
    <p:extLst>
      <p:ext uri="{BB962C8B-B14F-4D97-AF65-F5344CB8AC3E}">
        <p14:creationId xmlns:p14="http://schemas.microsoft.com/office/powerpoint/2010/main" val="1942512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148AEA-FFF9-2071-A942-6E3BE9887BB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CD0A2D0-7812-D15E-16B7-7070640AC7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D32DF74F-2908-2B4D-E98B-DAF11B482F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9F77268-4B3B-C782-5C43-DA3D72A6B28B}"/>
              </a:ext>
            </a:extLst>
          </p:cNvPr>
          <p:cNvSpPr>
            <a:spLocks noGrp="1"/>
          </p:cNvSpPr>
          <p:nvPr>
            <p:ph type="dt" sz="half" idx="10"/>
          </p:nvPr>
        </p:nvSpPr>
        <p:spPr>
          <a:xfrm>
            <a:off x="838200" y="6356350"/>
            <a:ext cx="2743200" cy="365125"/>
          </a:xfrm>
          <a:prstGeom prst="rect">
            <a:avLst/>
          </a:prstGeom>
        </p:spPr>
        <p:txBody>
          <a:bodyPr/>
          <a:lstStyle/>
          <a:p>
            <a:fld id="{E09062C3-47B8-4062-AB12-1009B658E768}" type="datetime1">
              <a:rPr kumimoji="1" lang="ja-JP" altLang="en-US" smtClean="0"/>
              <a:t>2025/7/9</a:t>
            </a:fld>
            <a:endParaRPr kumimoji="1" lang="ja-JP" altLang="en-US"/>
          </a:p>
        </p:txBody>
      </p:sp>
      <p:sp>
        <p:nvSpPr>
          <p:cNvPr id="6" name="フッター プレースホルダー 5">
            <a:extLst>
              <a:ext uri="{FF2B5EF4-FFF2-40B4-BE49-F238E27FC236}">
                <a16:creationId xmlns:a16="http://schemas.microsoft.com/office/drawing/2014/main" id="{317A255D-CD34-61B3-A095-1002F4924A2A}"/>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D10861D-D961-FCFE-A535-B99C96352CC9}"/>
              </a:ext>
            </a:extLst>
          </p:cNvPr>
          <p:cNvSpPr>
            <a:spLocks noGrp="1"/>
          </p:cNvSpPr>
          <p:nvPr>
            <p:ph type="sldNum" sz="quarter" idx="12"/>
          </p:nvPr>
        </p:nvSpPr>
        <p:spPr/>
        <p:txBody>
          <a:bodyPr/>
          <a:lstStyle/>
          <a:p>
            <a:fld id="{F1705FCC-B2AD-DC4A-BA11-5B596F131463}" type="slidenum">
              <a:rPr kumimoji="1" lang="ja-JP" altLang="en-US" smtClean="0"/>
              <a:t>‹#›</a:t>
            </a:fld>
            <a:endParaRPr kumimoji="1" lang="ja-JP" altLang="en-US"/>
          </a:p>
        </p:txBody>
      </p:sp>
    </p:spTree>
    <p:extLst>
      <p:ext uri="{BB962C8B-B14F-4D97-AF65-F5344CB8AC3E}">
        <p14:creationId xmlns:p14="http://schemas.microsoft.com/office/powerpoint/2010/main" val="1716536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7021FB-FCBE-EB6E-88CD-CABB1666CDB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60BBD06-AD6A-410F-7B94-4922C066E1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F5BDDC6E-5962-94A7-2A4A-876B22B96E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E9070FC-1915-BB94-3E44-E9D77F520882}"/>
              </a:ext>
            </a:extLst>
          </p:cNvPr>
          <p:cNvSpPr>
            <a:spLocks noGrp="1"/>
          </p:cNvSpPr>
          <p:nvPr>
            <p:ph type="dt" sz="half" idx="10"/>
          </p:nvPr>
        </p:nvSpPr>
        <p:spPr>
          <a:xfrm>
            <a:off x="838200" y="6356350"/>
            <a:ext cx="2743200" cy="365125"/>
          </a:xfrm>
          <a:prstGeom prst="rect">
            <a:avLst/>
          </a:prstGeom>
        </p:spPr>
        <p:txBody>
          <a:bodyPr/>
          <a:lstStyle/>
          <a:p>
            <a:fld id="{47EB834A-AFB7-4337-9792-43D597F2AEE7}" type="datetime1">
              <a:rPr kumimoji="1" lang="ja-JP" altLang="en-US" smtClean="0"/>
              <a:t>2025/7/9</a:t>
            </a:fld>
            <a:endParaRPr kumimoji="1" lang="ja-JP" altLang="en-US"/>
          </a:p>
        </p:txBody>
      </p:sp>
      <p:sp>
        <p:nvSpPr>
          <p:cNvPr id="6" name="フッター プレースホルダー 5">
            <a:extLst>
              <a:ext uri="{FF2B5EF4-FFF2-40B4-BE49-F238E27FC236}">
                <a16:creationId xmlns:a16="http://schemas.microsoft.com/office/drawing/2014/main" id="{C645770D-D49C-6203-F617-54EE846700A4}"/>
              </a:ext>
            </a:extLst>
          </p:cNvPr>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10A3835-72EA-C8DF-79B1-B94E8BBD8A77}"/>
              </a:ext>
            </a:extLst>
          </p:cNvPr>
          <p:cNvSpPr>
            <a:spLocks noGrp="1"/>
          </p:cNvSpPr>
          <p:nvPr>
            <p:ph type="sldNum" sz="quarter" idx="12"/>
          </p:nvPr>
        </p:nvSpPr>
        <p:spPr/>
        <p:txBody>
          <a:bodyPr/>
          <a:lstStyle/>
          <a:p>
            <a:fld id="{F1705FCC-B2AD-DC4A-BA11-5B596F131463}" type="slidenum">
              <a:rPr kumimoji="1" lang="ja-JP" altLang="en-US" smtClean="0"/>
              <a:t>‹#›</a:t>
            </a:fld>
            <a:endParaRPr kumimoji="1" lang="ja-JP" altLang="en-US"/>
          </a:p>
        </p:txBody>
      </p:sp>
    </p:spTree>
    <p:extLst>
      <p:ext uri="{BB962C8B-B14F-4D97-AF65-F5344CB8AC3E}">
        <p14:creationId xmlns:p14="http://schemas.microsoft.com/office/powerpoint/2010/main" val="2786202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6.png"/><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EA646306-06F3-D03F-D5B3-C3CAC359D7C1}"/>
              </a:ext>
            </a:extLst>
          </p:cNvPr>
          <p:cNvSpPr/>
          <p:nvPr userDrawn="1"/>
        </p:nvSpPr>
        <p:spPr>
          <a:xfrm>
            <a:off x="0" y="0"/>
            <a:ext cx="12144777" cy="6812924"/>
          </a:xfrm>
          <a:prstGeom prst="rect">
            <a:avLst/>
          </a:prstGeom>
          <a:noFill/>
          <a:ln w="152400">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2" name="タイトル プレースホルダー 1">
            <a:extLst>
              <a:ext uri="{FF2B5EF4-FFF2-40B4-BE49-F238E27FC236}">
                <a16:creationId xmlns:a16="http://schemas.microsoft.com/office/drawing/2014/main" id="{6F8D8BBC-0001-84A5-3708-CB771EC0B6E2}"/>
              </a:ext>
            </a:extLst>
          </p:cNvPr>
          <p:cNvSpPr>
            <a:spLocks noGrp="1"/>
          </p:cNvSpPr>
          <p:nvPr>
            <p:ph type="title"/>
          </p:nvPr>
        </p:nvSpPr>
        <p:spPr>
          <a:xfrm>
            <a:off x="838200" y="365126"/>
            <a:ext cx="10515600" cy="754048"/>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F8BB15A-26D7-02D4-93E3-B820878D2A82}"/>
              </a:ext>
            </a:extLst>
          </p:cNvPr>
          <p:cNvSpPr>
            <a:spLocks noGrp="1"/>
          </p:cNvSpPr>
          <p:nvPr>
            <p:ph type="body" idx="1"/>
          </p:nvPr>
        </p:nvSpPr>
        <p:spPr>
          <a:xfrm>
            <a:off x="838200" y="1458885"/>
            <a:ext cx="10515600" cy="471807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6" name="スライド番号プレースホルダー 5">
            <a:extLst>
              <a:ext uri="{FF2B5EF4-FFF2-40B4-BE49-F238E27FC236}">
                <a16:creationId xmlns:a16="http://schemas.microsoft.com/office/drawing/2014/main" id="{AD27A49E-FEC1-644D-459B-81C6EE324FAB}"/>
              </a:ext>
            </a:extLst>
          </p:cNvPr>
          <p:cNvSpPr>
            <a:spLocks noGrp="1"/>
          </p:cNvSpPr>
          <p:nvPr>
            <p:ph type="sldNum" sz="quarter" idx="4"/>
          </p:nvPr>
        </p:nvSpPr>
        <p:spPr>
          <a:xfrm>
            <a:off x="9576414" y="-157148"/>
            <a:ext cx="2743200" cy="365125"/>
          </a:xfrm>
          <a:prstGeom prst="rect">
            <a:avLst/>
          </a:prstGeom>
        </p:spPr>
        <p:txBody>
          <a:bodyPr vert="horz" lIns="91440" tIns="45720" rIns="91440" bIns="45720" rtlCol="0" anchor="ctr"/>
          <a:lstStyle>
            <a:lvl1pPr algn="r">
              <a:defRPr sz="1200">
                <a:solidFill>
                  <a:schemeClr val="bg1"/>
                </a:solidFill>
                <a:latin typeface="Meiryo" panose="020B0604030504040204" pitchFamily="34" charset="-128"/>
                <a:ea typeface="Meiryo" panose="020B0604030504040204" pitchFamily="34" charset="-128"/>
                <a:cs typeface="Segoe UI" panose="020B0502040204020203" pitchFamily="34" charset="0"/>
              </a:defRPr>
            </a:lvl1pPr>
          </a:lstStyle>
          <a:p>
            <a:fld id="{F1705FCC-B2AD-DC4A-BA11-5B596F131463}" type="slidenum">
              <a:rPr lang="ja-JP" altLang="en-US" smtClean="0"/>
              <a:pPr/>
              <a:t>‹#›</a:t>
            </a:fld>
            <a:endParaRPr lang="ja-JP" altLang="en-US"/>
          </a:p>
        </p:txBody>
      </p:sp>
      <p:pic>
        <p:nvPicPr>
          <p:cNvPr id="10" name="図 9" descr="テキスト&#10;&#10;中程度の精度で自動的に生成された説明">
            <a:extLst>
              <a:ext uri="{FF2B5EF4-FFF2-40B4-BE49-F238E27FC236}">
                <a16:creationId xmlns:a16="http://schemas.microsoft.com/office/drawing/2014/main" id="{47635778-9AA3-F614-B9DA-52913F1A44F3}"/>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459893" y="6229282"/>
            <a:ext cx="2291886" cy="505461"/>
          </a:xfrm>
          <a:prstGeom prst="rect">
            <a:avLst/>
          </a:prstGeom>
        </p:spPr>
      </p:pic>
      <p:pic>
        <p:nvPicPr>
          <p:cNvPr id="12" name="図 11" descr="テキスト&#10;&#10;自動的に生成された説明">
            <a:extLst>
              <a:ext uri="{FF2B5EF4-FFF2-40B4-BE49-F238E27FC236}">
                <a16:creationId xmlns:a16="http://schemas.microsoft.com/office/drawing/2014/main" id="{D0ADA230-50A7-1FC0-9CA0-F6B1428C9D11}"/>
              </a:ext>
            </a:extLst>
          </p:cNvPr>
          <p:cNvPicPr>
            <a:picLocks noChangeAspect="1"/>
          </p:cNvPicPr>
          <p:nvPr userDrawn="1"/>
        </p:nvPicPr>
        <p:blipFill rotWithShape="1">
          <a:blip r:embed="rId15" cstate="print">
            <a:extLst>
              <a:ext uri="{28A0092B-C50C-407E-A947-70E740481C1C}">
                <a14:useLocalDpi xmlns:a14="http://schemas.microsoft.com/office/drawing/2010/main"/>
              </a:ext>
            </a:extLst>
          </a:blip>
          <a:srcRect r="23351" b="6156"/>
          <a:stretch/>
        </p:blipFill>
        <p:spPr>
          <a:xfrm>
            <a:off x="9576414" y="6231590"/>
            <a:ext cx="2433618" cy="505460"/>
          </a:xfrm>
          <a:prstGeom prst="rect">
            <a:avLst/>
          </a:prstGeom>
        </p:spPr>
      </p:pic>
      <p:pic>
        <p:nvPicPr>
          <p:cNvPr id="5" name="図 4" descr="ロゴ&#10;&#10;AI 生成コンテンツは誤りを含む可能性があります。">
            <a:extLst>
              <a:ext uri="{FF2B5EF4-FFF2-40B4-BE49-F238E27FC236}">
                <a16:creationId xmlns:a16="http://schemas.microsoft.com/office/drawing/2014/main" id="{9C2C78FE-B99D-A2E7-C716-1F43DF842E8A}"/>
              </a:ext>
            </a:extLst>
          </p:cNvPr>
          <p:cNvPicPr>
            <a:picLocks noChangeAspect="1"/>
          </p:cNvPicPr>
          <p:nvPr userDrawn="1"/>
        </p:nvPicPr>
        <p:blipFill>
          <a:blip r:embed="rId16"/>
          <a:stretch>
            <a:fillRect/>
          </a:stretch>
        </p:blipFill>
        <p:spPr>
          <a:xfrm>
            <a:off x="2901991" y="6308947"/>
            <a:ext cx="1972971" cy="333308"/>
          </a:xfrm>
          <a:prstGeom prst="rect">
            <a:avLst/>
          </a:prstGeom>
        </p:spPr>
      </p:pic>
      <p:pic>
        <p:nvPicPr>
          <p:cNvPr id="8" name="図 7" descr="テキスト が含まれている画像&#10;&#10;AI 生成コンテンツは誤りを含む可能性があります。">
            <a:extLst>
              <a:ext uri="{FF2B5EF4-FFF2-40B4-BE49-F238E27FC236}">
                <a16:creationId xmlns:a16="http://schemas.microsoft.com/office/drawing/2014/main" id="{4371F62A-AD51-603A-9772-9E07D2C2EE2F}"/>
              </a:ext>
            </a:extLst>
          </p:cNvPr>
          <p:cNvPicPr>
            <a:picLocks noChangeAspect="1"/>
          </p:cNvPicPr>
          <p:nvPr userDrawn="1"/>
        </p:nvPicPr>
        <p:blipFill>
          <a:blip r:embed="rId17"/>
          <a:stretch>
            <a:fillRect/>
          </a:stretch>
        </p:blipFill>
        <p:spPr>
          <a:xfrm>
            <a:off x="4992063" y="6248627"/>
            <a:ext cx="2053594" cy="443633"/>
          </a:xfrm>
          <a:prstGeom prst="rect">
            <a:avLst/>
          </a:prstGeom>
        </p:spPr>
      </p:pic>
      <p:pic>
        <p:nvPicPr>
          <p:cNvPr id="11" name="図 10" descr="テキスト&#10;&#10;AI 生成コンテンツは誤りを含む可能性があります。">
            <a:extLst>
              <a:ext uri="{FF2B5EF4-FFF2-40B4-BE49-F238E27FC236}">
                <a16:creationId xmlns:a16="http://schemas.microsoft.com/office/drawing/2014/main" id="{0165820B-56E0-1B16-45F8-76A2617645B3}"/>
              </a:ext>
            </a:extLst>
          </p:cNvPr>
          <p:cNvPicPr>
            <a:picLocks noChangeAspect="1"/>
          </p:cNvPicPr>
          <p:nvPr userDrawn="1"/>
        </p:nvPicPr>
        <p:blipFill>
          <a:blip r:embed="rId18"/>
          <a:stretch>
            <a:fillRect/>
          </a:stretch>
        </p:blipFill>
        <p:spPr>
          <a:xfrm>
            <a:off x="7188603" y="6248627"/>
            <a:ext cx="2244865" cy="475646"/>
          </a:xfrm>
          <a:prstGeom prst="rect">
            <a:avLst/>
          </a:prstGeom>
        </p:spPr>
      </p:pic>
    </p:spTree>
    <p:extLst>
      <p:ext uri="{BB962C8B-B14F-4D97-AF65-F5344CB8AC3E}">
        <p14:creationId xmlns:p14="http://schemas.microsoft.com/office/powerpoint/2010/main" val="1028259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kumimoji="1" sz="3600" b="1" kern="1200">
          <a:solidFill>
            <a:schemeClr val="tx1"/>
          </a:solidFill>
          <a:latin typeface="Meiryo" panose="020B0604030504040204" pitchFamily="34" charset="-128"/>
          <a:ea typeface="Meiryo" panose="020B0604030504040204"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eiryo" panose="020B0604030504040204" pitchFamily="34" charset="-128"/>
          <a:ea typeface="Meiryo" panose="020B060403050404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panose="020B0604030504040204" pitchFamily="34" charset="-128"/>
          <a:ea typeface="Meiryo" panose="020B0604030504040204"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panose="020B0604030504040204" pitchFamily="34" charset="-128"/>
          <a:ea typeface="Meiryo" panose="020B0604030504040204"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panose="020B0604030504040204" pitchFamily="34" charset="-128"/>
          <a:ea typeface="Meiryo" panose="020B0604030504040204"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panose="020B0604030504040204" pitchFamily="34" charset="-128"/>
          <a:ea typeface="Meiryo"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2" name="グループ化 121" hidden="1"/>
          <p:cNvGrpSpPr>
            <a:grpSpLocks noChangeAspect="1"/>
          </p:cNvGrpSpPr>
          <p:nvPr/>
        </p:nvGrpSpPr>
        <p:grpSpPr>
          <a:xfrm>
            <a:off x="10157131" y="233242"/>
            <a:ext cx="1791023" cy="421500"/>
            <a:chOff x="3078163" y="-3006725"/>
            <a:chExt cx="7269162" cy="2266949"/>
          </a:xfrm>
          <a:solidFill>
            <a:srgbClr val="00559A"/>
          </a:solidFill>
        </p:grpSpPr>
        <p:sp>
          <p:nvSpPr>
            <p:cNvPr id="123" name="Freeform 31"/>
            <p:cNvSpPr>
              <a:spLocks/>
            </p:cNvSpPr>
            <p:nvPr userDrawn="1"/>
          </p:nvSpPr>
          <p:spPr bwMode="auto">
            <a:xfrm>
              <a:off x="4949825" y="-3006725"/>
              <a:ext cx="735012" cy="1330325"/>
            </a:xfrm>
            <a:custGeom>
              <a:avLst/>
              <a:gdLst/>
              <a:ahLst/>
              <a:cxnLst>
                <a:cxn ang="0">
                  <a:pos x="567" y="1013"/>
                </a:cxn>
                <a:cxn ang="0">
                  <a:pos x="567" y="1017"/>
                </a:cxn>
                <a:cxn ang="0">
                  <a:pos x="559" y="1025"/>
                </a:cxn>
                <a:cxn ang="0">
                  <a:pos x="555" y="1026"/>
                </a:cxn>
                <a:cxn ang="0">
                  <a:pos x="12" y="1026"/>
                </a:cxn>
                <a:cxn ang="0">
                  <a:pos x="8" y="1025"/>
                </a:cxn>
                <a:cxn ang="0">
                  <a:pos x="0" y="1017"/>
                </a:cxn>
                <a:cxn ang="0">
                  <a:pos x="0" y="1013"/>
                </a:cxn>
                <a:cxn ang="0">
                  <a:pos x="0" y="966"/>
                </a:cxn>
                <a:cxn ang="0">
                  <a:pos x="25" y="940"/>
                </a:cxn>
                <a:cxn ang="0">
                  <a:pos x="69" y="934"/>
                </a:cxn>
                <a:cxn ang="0">
                  <a:pos x="139" y="865"/>
                </a:cxn>
                <a:cxn ang="0">
                  <a:pos x="140" y="835"/>
                </a:cxn>
                <a:cxn ang="0">
                  <a:pos x="141" y="795"/>
                </a:cxn>
                <a:cxn ang="0">
                  <a:pos x="141" y="231"/>
                </a:cxn>
                <a:cxn ang="0">
                  <a:pos x="140" y="191"/>
                </a:cxn>
                <a:cxn ang="0">
                  <a:pos x="139" y="161"/>
                </a:cxn>
                <a:cxn ang="0">
                  <a:pos x="69" y="92"/>
                </a:cxn>
                <a:cxn ang="0">
                  <a:pos x="25" y="86"/>
                </a:cxn>
                <a:cxn ang="0">
                  <a:pos x="0" y="60"/>
                </a:cxn>
                <a:cxn ang="0">
                  <a:pos x="0" y="13"/>
                </a:cxn>
                <a:cxn ang="0">
                  <a:pos x="0" y="9"/>
                </a:cxn>
                <a:cxn ang="0">
                  <a:pos x="8" y="0"/>
                </a:cxn>
                <a:cxn ang="0">
                  <a:pos x="12" y="0"/>
                </a:cxn>
                <a:cxn ang="0">
                  <a:pos x="555" y="0"/>
                </a:cxn>
                <a:cxn ang="0">
                  <a:pos x="559" y="0"/>
                </a:cxn>
                <a:cxn ang="0">
                  <a:pos x="567" y="9"/>
                </a:cxn>
                <a:cxn ang="0">
                  <a:pos x="567" y="13"/>
                </a:cxn>
                <a:cxn ang="0">
                  <a:pos x="567" y="60"/>
                </a:cxn>
                <a:cxn ang="0">
                  <a:pos x="542" y="86"/>
                </a:cxn>
                <a:cxn ang="0">
                  <a:pos x="498" y="92"/>
                </a:cxn>
                <a:cxn ang="0">
                  <a:pos x="428" y="161"/>
                </a:cxn>
                <a:cxn ang="0">
                  <a:pos x="427" y="191"/>
                </a:cxn>
                <a:cxn ang="0">
                  <a:pos x="426" y="231"/>
                </a:cxn>
                <a:cxn ang="0">
                  <a:pos x="426" y="795"/>
                </a:cxn>
                <a:cxn ang="0">
                  <a:pos x="427" y="835"/>
                </a:cxn>
                <a:cxn ang="0">
                  <a:pos x="428" y="865"/>
                </a:cxn>
                <a:cxn ang="0">
                  <a:pos x="498" y="934"/>
                </a:cxn>
                <a:cxn ang="0">
                  <a:pos x="542" y="940"/>
                </a:cxn>
                <a:cxn ang="0">
                  <a:pos x="567" y="966"/>
                </a:cxn>
                <a:cxn ang="0">
                  <a:pos x="567" y="1013"/>
                </a:cxn>
              </a:cxnLst>
              <a:rect l="0" t="0" r="r" b="b"/>
              <a:pathLst>
                <a:path w="567" h="1026">
                  <a:moveTo>
                    <a:pt x="567" y="1013"/>
                  </a:moveTo>
                  <a:cubicBezTo>
                    <a:pt x="567" y="1014"/>
                    <a:pt x="567" y="1017"/>
                    <a:pt x="567" y="1017"/>
                  </a:cubicBezTo>
                  <a:cubicBezTo>
                    <a:pt x="567" y="1022"/>
                    <a:pt x="563" y="1025"/>
                    <a:pt x="559" y="1025"/>
                  </a:cubicBezTo>
                  <a:cubicBezTo>
                    <a:pt x="559" y="1025"/>
                    <a:pt x="556" y="1026"/>
                    <a:pt x="555" y="1026"/>
                  </a:cubicBezTo>
                  <a:cubicBezTo>
                    <a:pt x="555" y="1026"/>
                    <a:pt x="14" y="1026"/>
                    <a:pt x="12" y="1026"/>
                  </a:cubicBezTo>
                  <a:cubicBezTo>
                    <a:pt x="11" y="1026"/>
                    <a:pt x="8" y="1025"/>
                    <a:pt x="8" y="1025"/>
                  </a:cubicBezTo>
                  <a:cubicBezTo>
                    <a:pt x="4" y="1025"/>
                    <a:pt x="0" y="1022"/>
                    <a:pt x="0" y="1017"/>
                  </a:cubicBezTo>
                  <a:cubicBezTo>
                    <a:pt x="0" y="1017"/>
                    <a:pt x="0" y="1014"/>
                    <a:pt x="0" y="1013"/>
                  </a:cubicBezTo>
                  <a:cubicBezTo>
                    <a:pt x="0" y="966"/>
                    <a:pt x="0" y="966"/>
                    <a:pt x="0" y="966"/>
                  </a:cubicBezTo>
                  <a:cubicBezTo>
                    <a:pt x="0" y="952"/>
                    <a:pt x="9" y="941"/>
                    <a:pt x="25" y="940"/>
                  </a:cubicBezTo>
                  <a:cubicBezTo>
                    <a:pt x="37" y="938"/>
                    <a:pt x="56" y="936"/>
                    <a:pt x="69" y="934"/>
                  </a:cubicBezTo>
                  <a:cubicBezTo>
                    <a:pt x="111" y="927"/>
                    <a:pt x="134" y="911"/>
                    <a:pt x="139" y="865"/>
                  </a:cubicBezTo>
                  <a:cubicBezTo>
                    <a:pt x="139" y="857"/>
                    <a:pt x="140" y="835"/>
                    <a:pt x="140" y="835"/>
                  </a:cubicBezTo>
                  <a:cubicBezTo>
                    <a:pt x="141" y="795"/>
                    <a:pt x="141" y="795"/>
                    <a:pt x="141" y="795"/>
                  </a:cubicBezTo>
                  <a:cubicBezTo>
                    <a:pt x="141" y="231"/>
                    <a:pt x="141" y="231"/>
                    <a:pt x="141" y="231"/>
                  </a:cubicBezTo>
                  <a:cubicBezTo>
                    <a:pt x="140" y="191"/>
                    <a:pt x="140" y="191"/>
                    <a:pt x="140" y="191"/>
                  </a:cubicBezTo>
                  <a:cubicBezTo>
                    <a:pt x="140" y="191"/>
                    <a:pt x="139" y="169"/>
                    <a:pt x="139" y="161"/>
                  </a:cubicBezTo>
                  <a:cubicBezTo>
                    <a:pt x="134" y="115"/>
                    <a:pt x="111" y="99"/>
                    <a:pt x="69" y="92"/>
                  </a:cubicBezTo>
                  <a:cubicBezTo>
                    <a:pt x="56" y="90"/>
                    <a:pt x="37" y="88"/>
                    <a:pt x="25" y="86"/>
                  </a:cubicBezTo>
                  <a:cubicBezTo>
                    <a:pt x="9" y="84"/>
                    <a:pt x="0" y="74"/>
                    <a:pt x="0" y="60"/>
                  </a:cubicBezTo>
                  <a:cubicBezTo>
                    <a:pt x="0" y="60"/>
                    <a:pt x="0" y="14"/>
                    <a:pt x="0" y="13"/>
                  </a:cubicBezTo>
                  <a:cubicBezTo>
                    <a:pt x="0" y="12"/>
                    <a:pt x="0" y="9"/>
                    <a:pt x="0" y="9"/>
                  </a:cubicBezTo>
                  <a:cubicBezTo>
                    <a:pt x="0" y="4"/>
                    <a:pt x="4" y="1"/>
                    <a:pt x="8" y="0"/>
                  </a:cubicBezTo>
                  <a:cubicBezTo>
                    <a:pt x="8" y="0"/>
                    <a:pt x="11" y="0"/>
                    <a:pt x="12" y="0"/>
                  </a:cubicBezTo>
                  <a:cubicBezTo>
                    <a:pt x="14" y="0"/>
                    <a:pt x="555" y="0"/>
                    <a:pt x="555" y="0"/>
                  </a:cubicBezTo>
                  <a:cubicBezTo>
                    <a:pt x="556" y="0"/>
                    <a:pt x="559" y="0"/>
                    <a:pt x="559" y="0"/>
                  </a:cubicBezTo>
                  <a:cubicBezTo>
                    <a:pt x="563" y="1"/>
                    <a:pt x="567" y="4"/>
                    <a:pt x="567" y="9"/>
                  </a:cubicBezTo>
                  <a:cubicBezTo>
                    <a:pt x="567" y="9"/>
                    <a:pt x="567" y="12"/>
                    <a:pt x="567" y="13"/>
                  </a:cubicBezTo>
                  <a:cubicBezTo>
                    <a:pt x="567" y="60"/>
                    <a:pt x="567" y="60"/>
                    <a:pt x="567" y="60"/>
                  </a:cubicBezTo>
                  <a:cubicBezTo>
                    <a:pt x="567" y="74"/>
                    <a:pt x="558" y="84"/>
                    <a:pt x="542" y="86"/>
                  </a:cubicBezTo>
                  <a:cubicBezTo>
                    <a:pt x="530" y="88"/>
                    <a:pt x="510" y="90"/>
                    <a:pt x="498" y="92"/>
                  </a:cubicBezTo>
                  <a:cubicBezTo>
                    <a:pt x="456" y="99"/>
                    <a:pt x="433" y="115"/>
                    <a:pt x="428" y="161"/>
                  </a:cubicBezTo>
                  <a:cubicBezTo>
                    <a:pt x="428" y="169"/>
                    <a:pt x="427" y="191"/>
                    <a:pt x="427" y="191"/>
                  </a:cubicBezTo>
                  <a:cubicBezTo>
                    <a:pt x="426" y="231"/>
                    <a:pt x="426" y="231"/>
                    <a:pt x="426" y="231"/>
                  </a:cubicBezTo>
                  <a:cubicBezTo>
                    <a:pt x="426" y="795"/>
                    <a:pt x="426" y="795"/>
                    <a:pt x="426" y="795"/>
                  </a:cubicBezTo>
                  <a:cubicBezTo>
                    <a:pt x="427" y="835"/>
                    <a:pt x="427" y="835"/>
                    <a:pt x="427" y="835"/>
                  </a:cubicBezTo>
                  <a:cubicBezTo>
                    <a:pt x="427" y="835"/>
                    <a:pt x="428" y="857"/>
                    <a:pt x="428" y="865"/>
                  </a:cubicBezTo>
                  <a:cubicBezTo>
                    <a:pt x="433" y="911"/>
                    <a:pt x="456" y="927"/>
                    <a:pt x="498" y="934"/>
                  </a:cubicBezTo>
                  <a:cubicBezTo>
                    <a:pt x="510" y="936"/>
                    <a:pt x="530" y="938"/>
                    <a:pt x="542" y="940"/>
                  </a:cubicBezTo>
                  <a:cubicBezTo>
                    <a:pt x="558" y="941"/>
                    <a:pt x="567" y="952"/>
                    <a:pt x="567" y="966"/>
                  </a:cubicBezTo>
                  <a:lnTo>
                    <a:pt x="567" y="101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124" name="Freeform 32"/>
            <p:cNvSpPr>
              <a:spLocks/>
            </p:cNvSpPr>
            <p:nvPr userDrawn="1"/>
          </p:nvSpPr>
          <p:spPr bwMode="auto">
            <a:xfrm>
              <a:off x="5886450" y="-3006725"/>
              <a:ext cx="1655762" cy="1330325"/>
            </a:xfrm>
            <a:custGeom>
              <a:avLst/>
              <a:gdLst/>
              <a:ahLst/>
              <a:cxnLst>
                <a:cxn ang="0">
                  <a:pos x="709" y="1017"/>
                </a:cxn>
                <a:cxn ang="0">
                  <a:pos x="722" y="1026"/>
                </a:cxn>
                <a:cxn ang="0">
                  <a:pos x="1268" y="1025"/>
                </a:cxn>
                <a:cxn ang="0">
                  <a:pos x="1277" y="1013"/>
                </a:cxn>
                <a:cxn ang="0">
                  <a:pos x="1251" y="940"/>
                </a:cxn>
                <a:cxn ang="0">
                  <a:pos x="1138" y="865"/>
                </a:cxn>
                <a:cxn ang="0">
                  <a:pos x="1136" y="795"/>
                </a:cxn>
                <a:cxn ang="0">
                  <a:pos x="1136" y="191"/>
                </a:cxn>
                <a:cxn ang="0">
                  <a:pos x="1207" y="92"/>
                </a:cxn>
                <a:cxn ang="0">
                  <a:pos x="1277" y="60"/>
                </a:cxn>
                <a:cxn ang="0">
                  <a:pos x="1277" y="9"/>
                </a:cxn>
                <a:cxn ang="0">
                  <a:pos x="1264" y="0"/>
                </a:cxn>
                <a:cxn ang="0">
                  <a:pos x="718" y="0"/>
                </a:cxn>
                <a:cxn ang="0">
                  <a:pos x="709" y="13"/>
                </a:cxn>
                <a:cxn ang="0">
                  <a:pos x="734" y="86"/>
                </a:cxn>
                <a:cxn ang="0">
                  <a:pos x="848" y="161"/>
                </a:cxn>
                <a:cxn ang="0">
                  <a:pos x="850" y="231"/>
                </a:cxn>
                <a:cxn ang="0">
                  <a:pos x="427" y="426"/>
                </a:cxn>
                <a:cxn ang="0">
                  <a:pos x="428" y="191"/>
                </a:cxn>
                <a:cxn ang="0">
                  <a:pos x="498" y="92"/>
                </a:cxn>
                <a:cxn ang="0">
                  <a:pos x="568" y="60"/>
                </a:cxn>
                <a:cxn ang="0">
                  <a:pos x="568" y="9"/>
                </a:cxn>
                <a:cxn ang="0">
                  <a:pos x="555" y="0"/>
                </a:cxn>
                <a:cxn ang="0">
                  <a:pos x="9" y="0"/>
                </a:cxn>
                <a:cxn ang="0">
                  <a:pos x="0" y="13"/>
                </a:cxn>
                <a:cxn ang="0">
                  <a:pos x="26" y="86"/>
                </a:cxn>
                <a:cxn ang="0">
                  <a:pos x="139" y="161"/>
                </a:cxn>
                <a:cxn ang="0">
                  <a:pos x="141" y="231"/>
                </a:cxn>
                <a:cxn ang="0">
                  <a:pos x="141" y="835"/>
                </a:cxn>
                <a:cxn ang="0">
                  <a:pos x="70" y="934"/>
                </a:cxn>
                <a:cxn ang="0">
                  <a:pos x="0" y="966"/>
                </a:cxn>
                <a:cxn ang="0">
                  <a:pos x="1" y="1017"/>
                </a:cxn>
                <a:cxn ang="0">
                  <a:pos x="13" y="1026"/>
                </a:cxn>
                <a:cxn ang="0">
                  <a:pos x="559" y="1025"/>
                </a:cxn>
                <a:cxn ang="0">
                  <a:pos x="568" y="1013"/>
                </a:cxn>
                <a:cxn ang="0">
                  <a:pos x="543" y="940"/>
                </a:cxn>
                <a:cxn ang="0">
                  <a:pos x="429" y="865"/>
                </a:cxn>
                <a:cxn ang="0">
                  <a:pos x="427" y="795"/>
                </a:cxn>
                <a:cxn ang="0">
                  <a:pos x="850" y="579"/>
                </a:cxn>
                <a:cxn ang="0">
                  <a:pos x="849" y="835"/>
                </a:cxn>
                <a:cxn ang="0">
                  <a:pos x="779" y="934"/>
                </a:cxn>
                <a:cxn ang="0">
                  <a:pos x="709" y="966"/>
                </a:cxn>
              </a:cxnLst>
              <a:rect l="0" t="0" r="r" b="b"/>
              <a:pathLst>
                <a:path w="1277" h="1026">
                  <a:moveTo>
                    <a:pt x="709" y="1013"/>
                  </a:moveTo>
                  <a:cubicBezTo>
                    <a:pt x="709" y="1014"/>
                    <a:pt x="709" y="1017"/>
                    <a:pt x="709" y="1017"/>
                  </a:cubicBezTo>
                  <a:cubicBezTo>
                    <a:pt x="709" y="1022"/>
                    <a:pt x="713" y="1025"/>
                    <a:pt x="718" y="1025"/>
                  </a:cubicBezTo>
                  <a:cubicBezTo>
                    <a:pt x="718" y="1025"/>
                    <a:pt x="720" y="1026"/>
                    <a:pt x="722" y="1026"/>
                  </a:cubicBezTo>
                  <a:cubicBezTo>
                    <a:pt x="723" y="1026"/>
                    <a:pt x="1264" y="1026"/>
                    <a:pt x="1264" y="1026"/>
                  </a:cubicBezTo>
                  <a:cubicBezTo>
                    <a:pt x="1265" y="1026"/>
                    <a:pt x="1268" y="1025"/>
                    <a:pt x="1268" y="1025"/>
                  </a:cubicBezTo>
                  <a:cubicBezTo>
                    <a:pt x="1273" y="1025"/>
                    <a:pt x="1277" y="1022"/>
                    <a:pt x="1277" y="1017"/>
                  </a:cubicBezTo>
                  <a:cubicBezTo>
                    <a:pt x="1277" y="1017"/>
                    <a:pt x="1277" y="1014"/>
                    <a:pt x="1277" y="1013"/>
                  </a:cubicBezTo>
                  <a:cubicBezTo>
                    <a:pt x="1277" y="966"/>
                    <a:pt x="1277" y="966"/>
                    <a:pt x="1277" y="966"/>
                  </a:cubicBezTo>
                  <a:cubicBezTo>
                    <a:pt x="1277" y="952"/>
                    <a:pt x="1267" y="941"/>
                    <a:pt x="1251" y="940"/>
                  </a:cubicBezTo>
                  <a:cubicBezTo>
                    <a:pt x="1240" y="938"/>
                    <a:pt x="1220" y="936"/>
                    <a:pt x="1207" y="934"/>
                  </a:cubicBezTo>
                  <a:cubicBezTo>
                    <a:pt x="1166" y="927"/>
                    <a:pt x="1142" y="911"/>
                    <a:pt x="1138" y="865"/>
                  </a:cubicBezTo>
                  <a:cubicBezTo>
                    <a:pt x="1137" y="857"/>
                    <a:pt x="1136" y="835"/>
                    <a:pt x="1136" y="835"/>
                  </a:cubicBezTo>
                  <a:cubicBezTo>
                    <a:pt x="1136" y="795"/>
                    <a:pt x="1136" y="795"/>
                    <a:pt x="1136" y="795"/>
                  </a:cubicBezTo>
                  <a:cubicBezTo>
                    <a:pt x="1136" y="231"/>
                    <a:pt x="1136" y="231"/>
                    <a:pt x="1136" y="231"/>
                  </a:cubicBezTo>
                  <a:cubicBezTo>
                    <a:pt x="1136" y="191"/>
                    <a:pt x="1136" y="191"/>
                    <a:pt x="1136" y="191"/>
                  </a:cubicBezTo>
                  <a:cubicBezTo>
                    <a:pt x="1136" y="191"/>
                    <a:pt x="1137" y="169"/>
                    <a:pt x="1138" y="161"/>
                  </a:cubicBezTo>
                  <a:cubicBezTo>
                    <a:pt x="1142" y="115"/>
                    <a:pt x="1166" y="99"/>
                    <a:pt x="1207" y="92"/>
                  </a:cubicBezTo>
                  <a:cubicBezTo>
                    <a:pt x="1220" y="90"/>
                    <a:pt x="1240" y="88"/>
                    <a:pt x="1251" y="86"/>
                  </a:cubicBezTo>
                  <a:cubicBezTo>
                    <a:pt x="1267" y="84"/>
                    <a:pt x="1277" y="74"/>
                    <a:pt x="1277" y="60"/>
                  </a:cubicBezTo>
                  <a:cubicBezTo>
                    <a:pt x="1277" y="13"/>
                    <a:pt x="1277" y="13"/>
                    <a:pt x="1277" y="13"/>
                  </a:cubicBezTo>
                  <a:cubicBezTo>
                    <a:pt x="1277" y="12"/>
                    <a:pt x="1277" y="9"/>
                    <a:pt x="1277" y="9"/>
                  </a:cubicBezTo>
                  <a:cubicBezTo>
                    <a:pt x="1277" y="4"/>
                    <a:pt x="1273" y="1"/>
                    <a:pt x="1268" y="0"/>
                  </a:cubicBezTo>
                  <a:cubicBezTo>
                    <a:pt x="1268" y="0"/>
                    <a:pt x="1265" y="0"/>
                    <a:pt x="1264" y="0"/>
                  </a:cubicBezTo>
                  <a:cubicBezTo>
                    <a:pt x="1264" y="0"/>
                    <a:pt x="723" y="0"/>
                    <a:pt x="722" y="0"/>
                  </a:cubicBezTo>
                  <a:cubicBezTo>
                    <a:pt x="720" y="0"/>
                    <a:pt x="718" y="0"/>
                    <a:pt x="718" y="0"/>
                  </a:cubicBezTo>
                  <a:cubicBezTo>
                    <a:pt x="713" y="1"/>
                    <a:pt x="709" y="4"/>
                    <a:pt x="709" y="9"/>
                  </a:cubicBezTo>
                  <a:cubicBezTo>
                    <a:pt x="709" y="9"/>
                    <a:pt x="709" y="12"/>
                    <a:pt x="709" y="13"/>
                  </a:cubicBezTo>
                  <a:cubicBezTo>
                    <a:pt x="709" y="14"/>
                    <a:pt x="709" y="60"/>
                    <a:pt x="709" y="60"/>
                  </a:cubicBezTo>
                  <a:cubicBezTo>
                    <a:pt x="709" y="74"/>
                    <a:pt x="719" y="84"/>
                    <a:pt x="734" y="86"/>
                  </a:cubicBezTo>
                  <a:cubicBezTo>
                    <a:pt x="746" y="88"/>
                    <a:pt x="766" y="90"/>
                    <a:pt x="779" y="92"/>
                  </a:cubicBezTo>
                  <a:cubicBezTo>
                    <a:pt x="820" y="99"/>
                    <a:pt x="844" y="115"/>
                    <a:pt x="848" y="161"/>
                  </a:cubicBezTo>
                  <a:cubicBezTo>
                    <a:pt x="849" y="169"/>
                    <a:pt x="849" y="191"/>
                    <a:pt x="849" y="191"/>
                  </a:cubicBezTo>
                  <a:cubicBezTo>
                    <a:pt x="850" y="231"/>
                    <a:pt x="850" y="231"/>
                    <a:pt x="850" y="231"/>
                  </a:cubicBezTo>
                  <a:cubicBezTo>
                    <a:pt x="850" y="426"/>
                    <a:pt x="850" y="426"/>
                    <a:pt x="850" y="426"/>
                  </a:cubicBezTo>
                  <a:cubicBezTo>
                    <a:pt x="427" y="426"/>
                    <a:pt x="427" y="426"/>
                    <a:pt x="427" y="426"/>
                  </a:cubicBezTo>
                  <a:cubicBezTo>
                    <a:pt x="427" y="231"/>
                    <a:pt x="427" y="231"/>
                    <a:pt x="427" y="231"/>
                  </a:cubicBezTo>
                  <a:cubicBezTo>
                    <a:pt x="428" y="191"/>
                    <a:pt x="428" y="191"/>
                    <a:pt x="428" y="191"/>
                  </a:cubicBezTo>
                  <a:cubicBezTo>
                    <a:pt x="428" y="191"/>
                    <a:pt x="428" y="169"/>
                    <a:pt x="429" y="161"/>
                  </a:cubicBezTo>
                  <a:cubicBezTo>
                    <a:pt x="433" y="115"/>
                    <a:pt x="457" y="99"/>
                    <a:pt x="498" y="92"/>
                  </a:cubicBezTo>
                  <a:cubicBezTo>
                    <a:pt x="511" y="90"/>
                    <a:pt x="531" y="88"/>
                    <a:pt x="543" y="86"/>
                  </a:cubicBezTo>
                  <a:cubicBezTo>
                    <a:pt x="558" y="84"/>
                    <a:pt x="568" y="74"/>
                    <a:pt x="568" y="60"/>
                  </a:cubicBezTo>
                  <a:cubicBezTo>
                    <a:pt x="568" y="13"/>
                    <a:pt x="568" y="13"/>
                    <a:pt x="568" y="13"/>
                  </a:cubicBezTo>
                  <a:cubicBezTo>
                    <a:pt x="568" y="12"/>
                    <a:pt x="568" y="9"/>
                    <a:pt x="568" y="9"/>
                  </a:cubicBezTo>
                  <a:cubicBezTo>
                    <a:pt x="568" y="4"/>
                    <a:pt x="564" y="1"/>
                    <a:pt x="559" y="0"/>
                  </a:cubicBezTo>
                  <a:cubicBezTo>
                    <a:pt x="559" y="0"/>
                    <a:pt x="557" y="0"/>
                    <a:pt x="555" y="0"/>
                  </a:cubicBezTo>
                  <a:cubicBezTo>
                    <a:pt x="555" y="0"/>
                    <a:pt x="14" y="0"/>
                    <a:pt x="13" y="0"/>
                  </a:cubicBezTo>
                  <a:cubicBezTo>
                    <a:pt x="12" y="0"/>
                    <a:pt x="9" y="0"/>
                    <a:pt x="9" y="0"/>
                  </a:cubicBezTo>
                  <a:cubicBezTo>
                    <a:pt x="4" y="1"/>
                    <a:pt x="1" y="4"/>
                    <a:pt x="1" y="9"/>
                  </a:cubicBezTo>
                  <a:cubicBezTo>
                    <a:pt x="1" y="9"/>
                    <a:pt x="0" y="12"/>
                    <a:pt x="0" y="13"/>
                  </a:cubicBezTo>
                  <a:cubicBezTo>
                    <a:pt x="0" y="14"/>
                    <a:pt x="0" y="60"/>
                    <a:pt x="0" y="60"/>
                  </a:cubicBezTo>
                  <a:cubicBezTo>
                    <a:pt x="0" y="74"/>
                    <a:pt x="10" y="84"/>
                    <a:pt x="26" y="86"/>
                  </a:cubicBezTo>
                  <a:cubicBezTo>
                    <a:pt x="38" y="88"/>
                    <a:pt x="57" y="90"/>
                    <a:pt x="70" y="92"/>
                  </a:cubicBezTo>
                  <a:cubicBezTo>
                    <a:pt x="112" y="99"/>
                    <a:pt x="135" y="115"/>
                    <a:pt x="139" y="161"/>
                  </a:cubicBezTo>
                  <a:cubicBezTo>
                    <a:pt x="140" y="169"/>
                    <a:pt x="141" y="191"/>
                    <a:pt x="141" y="191"/>
                  </a:cubicBezTo>
                  <a:cubicBezTo>
                    <a:pt x="141" y="231"/>
                    <a:pt x="141" y="231"/>
                    <a:pt x="141" y="231"/>
                  </a:cubicBezTo>
                  <a:cubicBezTo>
                    <a:pt x="141" y="795"/>
                    <a:pt x="141" y="795"/>
                    <a:pt x="141" y="795"/>
                  </a:cubicBezTo>
                  <a:cubicBezTo>
                    <a:pt x="141" y="835"/>
                    <a:pt x="141" y="835"/>
                    <a:pt x="141" y="835"/>
                  </a:cubicBezTo>
                  <a:cubicBezTo>
                    <a:pt x="141" y="835"/>
                    <a:pt x="140" y="857"/>
                    <a:pt x="139" y="865"/>
                  </a:cubicBezTo>
                  <a:cubicBezTo>
                    <a:pt x="135" y="911"/>
                    <a:pt x="112" y="927"/>
                    <a:pt x="70" y="934"/>
                  </a:cubicBezTo>
                  <a:cubicBezTo>
                    <a:pt x="57" y="936"/>
                    <a:pt x="38" y="938"/>
                    <a:pt x="26" y="940"/>
                  </a:cubicBezTo>
                  <a:cubicBezTo>
                    <a:pt x="10" y="941"/>
                    <a:pt x="0" y="952"/>
                    <a:pt x="0" y="966"/>
                  </a:cubicBezTo>
                  <a:cubicBezTo>
                    <a:pt x="0" y="966"/>
                    <a:pt x="0" y="1012"/>
                    <a:pt x="0" y="1013"/>
                  </a:cubicBezTo>
                  <a:cubicBezTo>
                    <a:pt x="0" y="1014"/>
                    <a:pt x="1" y="1017"/>
                    <a:pt x="1" y="1017"/>
                  </a:cubicBezTo>
                  <a:cubicBezTo>
                    <a:pt x="1" y="1022"/>
                    <a:pt x="4" y="1025"/>
                    <a:pt x="9" y="1025"/>
                  </a:cubicBezTo>
                  <a:cubicBezTo>
                    <a:pt x="9" y="1025"/>
                    <a:pt x="12" y="1026"/>
                    <a:pt x="13" y="1026"/>
                  </a:cubicBezTo>
                  <a:cubicBezTo>
                    <a:pt x="14" y="1026"/>
                    <a:pt x="555" y="1026"/>
                    <a:pt x="555" y="1026"/>
                  </a:cubicBezTo>
                  <a:cubicBezTo>
                    <a:pt x="557" y="1026"/>
                    <a:pt x="559" y="1025"/>
                    <a:pt x="559" y="1025"/>
                  </a:cubicBezTo>
                  <a:cubicBezTo>
                    <a:pt x="564" y="1025"/>
                    <a:pt x="568" y="1022"/>
                    <a:pt x="568" y="1017"/>
                  </a:cubicBezTo>
                  <a:cubicBezTo>
                    <a:pt x="568" y="1017"/>
                    <a:pt x="568" y="1014"/>
                    <a:pt x="568" y="1013"/>
                  </a:cubicBezTo>
                  <a:cubicBezTo>
                    <a:pt x="568" y="966"/>
                    <a:pt x="568" y="966"/>
                    <a:pt x="568" y="966"/>
                  </a:cubicBezTo>
                  <a:cubicBezTo>
                    <a:pt x="568" y="952"/>
                    <a:pt x="558" y="941"/>
                    <a:pt x="543" y="940"/>
                  </a:cubicBezTo>
                  <a:cubicBezTo>
                    <a:pt x="531" y="938"/>
                    <a:pt x="511" y="936"/>
                    <a:pt x="498" y="934"/>
                  </a:cubicBezTo>
                  <a:cubicBezTo>
                    <a:pt x="457" y="927"/>
                    <a:pt x="433" y="911"/>
                    <a:pt x="429" y="865"/>
                  </a:cubicBezTo>
                  <a:cubicBezTo>
                    <a:pt x="428" y="857"/>
                    <a:pt x="428" y="835"/>
                    <a:pt x="428" y="835"/>
                  </a:cubicBezTo>
                  <a:cubicBezTo>
                    <a:pt x="427" y="795"/>
                    <a:pt x="427" y="795"/>
                    <a:pt x="427" y="795"/>
                  </a:cubicBezTo>
                  <a:cubicBezTo>
                    <a:pt x="427" y="579"/>
                    <a:pt x="427" y="579"/>
                    <a:pt x="427" y="579"/>
                  </a:cubicBezTo>
                  <a:cubicBezTo>
                    <a:pt x="850" y="579"/>
                    <a:pt x="850" y="579"/>
                    <a:pt x="850" y="579"/>
                  </a:cubicBezTo>
                  <a:cubicBezTo>
                    <a:pt x="850" y="795"/>
                    <a:pt x="850" y="795"/>
                    <a:pt x="850" y="795"/>
                  </a:cubicBezTo>
                  <a:cubicBezTo>
                    <a:pt x="849" y="835"/>
                    <a:pt x="849" y="835"/>
                    <a:pt x="849" y="835"/>
                  </a:cubicBezTo>
                  <a:cubicBezTo>
                    <a:pt x="849" y="835"/>
                    <a:pt x="849" y="857"/>
                    <a:pt x="848" y="865"/>
                  </a:cubicBezTo>
                  <a:cubicBezTo>
                    <a:pt x="844" y="911"/>
                    <a:pt x="820" y="927"/>
                    <a:pt x="779" y="934"/>
                  </a:cubicBezTo>
                  <a:cubicBezTo>
                    <a:pt x="766" y="936"/>
                    <a:pt x="746" y="938"/>
                    <a:pt x="734" y="940"/>
                  </a:cubicBezTo>
                  <a:cubicBezTo>
                    <a:pt x="719" y="941"/>
                    <a:pt x="709" y="952"/>
                    <a:pt x="709" y="966"/>
                  </a:cubicBezTo>
                  <a:cubicBezTo>
                    <a:pt x="709" y="966"/>
                    <a:pt x="709" y="1012"/>
                    <a:pt x="709" y="101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125" name="Freeform 33"/>
            <p:cNvSpPr>
              <a:spLocks/>
            </p:cNvSpPr>
            <p:nvPr userDrawn="1"/>
          </p:nvSpPr>
          <p:spPr bwMode="auto">
            <a:xfrm>
              <a:off x="7742238" y="-3006725"/>
              <a:ext cx="736600" cy="1330325"/>
            </a:xfrm>
            <a:custGeom>
              <a:avLst/>
              <a:gdLst/>
              <a:ahLst/>
              <a:cxnLst>
                <a:cxn ang="0">
                  <a:pos x="0" y="1013"/>
                </a:cxn>
                <a:cxn ang="0">
                  <a:pos x="0" y="1017"/>
                </a:cxn>
                <a:cxn ang="0">
                  <a:pos x="8" y="1025"/>
                </a:cxn>
                <a:cxn ang="0">
                  <a:pos x="13" y="1026"/>
                </a:cxn>
                <a:cxn ang="0">
                  <a:pos x="555" y="1026"/>
                </a:cxn>
                <a:cxn ang="0">
                  <a:pos x="559" y="1025"/>
                </a:cxn>
                <a:cxn ang="0">
                  <a:pos x="567" y="1017"/>
                </a:cxn>
                <a:cxn ang="0">
                  <a:pos x="568" y="1013"/>
                </a:cxn>
                <a:cxn ang="0">
                  <a:pos x="568" y="966"/>
                </a:cxn>
                <a:cxn ang="0">
                  <a:pos x="542" y="940"/>
                </a:cxn>
                <a:cxn ang="0">
                  <a:pos x="498" y="934"/>
                </a:cxn>
                <a:cxn ang="0">
                  <a:pos x="429" y="865"/>
                </a:cxn>
                <a:cxn ang="0">
                  <a:pos x="427" y="835"/>
                </a:cxn>
                <a:cxn ang="0">
                  <a:pos x="427" y="795"/>
                </a:cxn>
                <a:cxn ang="0">
                  <a:pos x="427" y="231"/>
                </a:cxn>
                <a:cxn ang="0">
                  <a:pos x="427" y="191"/>
                </a:cxn>
                <a:cxn ang="0">
                  <a:pos x="429" y="161"/>
                </a:cxn>
                <a:cxn ang="0">
                  <a:pos x="498" y="92"/>
                </a:cxn>
                <a:cxn ang="0">
                  <a:pos x="542" y="86"/>
                </a:cxn>
                <a:cxn ang="0">
                  <a:pos x="568" y="60"/>
                </a:cxn>
                <a:cxn ang="0">
                  <a:pos x="568" y="13"/>
                </a:cxn>
                <a:cxn ang="0">
                  <a:pos x="567" y="9"/>
                </a:cxn>
                <a:cxn ang="0">
                  <a:pos x="559" y="0"/>
                </a:cxn>
                <a:cxn ang="0">
                  <a:pos x="555" y="0"/>
                </a:cxn>
                <a:cxn ang="0">
                  <a:pos x="13" y="0"/>
                </a:cxn>
                <a:cxn ang="0">
                  <a:pos x="8" y="0"/>
                </a:cxn>
                <a:cxn ang="0">
                  <a:pos x="0" y="9"/>
                </a:cxn>
                <a:cxn ang="0">
                  <a:pos x="0" y="13"/>
                </a:cxn>
                <a:cxn ang="0">
                  <a:pos x="0" y="60"/>
                </a:cxn>
                <a:cxn ang="0">
                  <a:pos x="25" y="86"/>
                </a:cxn>
                <a:cxn ang="0">
                  <a:pos x="69" y="92"/>
                </a:cxn>
                <a:cxn ang="0">
                  <a:pos x="139" y="161"/>
                </a:cxn>
                <a:cxn ang="0">
                  <a:pos x="140" y="191"/>
                </a:cxn>
                <a:cxn ang="0">
                  <a:pos x="141" y="231"/>
                </a:cxn>
                <a:cxn ang="0">
                  <a:pos x="141" y="795"/>
                </a:cxn>
                <a:cxn ang="0">
                  <a:pos x="140" y="835"/>
                </a:cxn>
                <a:cxn ang="0">
                  <a:pos x="139" y="865"/>
                </a:cxn>
                <a:cxn ang="0">
                  <a:pos x="69" y="934"/>
                </a:cxn>
                <a:cxn ang="0">
                  <a:pos x="25" y="940"/>
                </a:cxn>
                <a:cxn ang="0">
                  <a:pos x="0" y="966"/>
                </a:cxn>
                <a:cxn ang="0">
                  <a:pos x="0" y="1013"/>
                </a:cxn>
              </a:cxnLst>
              <a:rect l="0" t="0" r="r" b="b"/>
              <a:pathLst>
                <a:path w="568" h="1026">
                  <a:moveTo>
                    <a:pt x="0" y="1013"/>
                  </a:moveTo>
                  <a:cubicBezTo>
                    <a:pt x="0" y="1014"/>
                    <a:pt x="0" y="1017"/>
                    <a:pt x="0" y="1017"/>
                  </a:cubicBezTo>
                  <a:cubicBezTo>
                    <a:pt x="0" y="1022"/>
                    <a:pt x="4" y="1025"/>
                    <a:pt x="8" y="1025"/>
                  </a:cubicBezTo>
                  <a:cubicBezTo>
                    <a:pt x="8" y="1025"/>
                    <a:pt x="11" y="1026"/>
                    <a:pt x="13" y="1026"/>
                  </a:cubicBezTo>
                  <a:cubicBezTo>
                    <a:pt x="14" y="1026"/>
                    <a:pt x="555" y="1026"/>
                    <a:pt x="555" y="1026"/>
                  </a:cubicBezTo>
                  <a:cubicBezTo>
                    <a:pt x="556" y="1026"/>
                    <a:pt x="559" y="1025"/>
                    <a:pt x="559" y="1025"/>
                  </a:cubicBezTo>
                  <a:cubicBezTo>
                    <a:pt x="564" y="1025"/>
                    <a:pt x="567" y="1022"/>
                    <a:pt x="567" y="1017"/>
                  </a:cubicBezTo>
                  <a:cubicBezTo>
                    <a:pt x="567" y="1017"/>
                    <a:pt x="568" y="1014"/>
                    <a:pt x="568" y="1013"/>
                  </a:cubicBezTo>
                  <a:cubicBezTo>
                    <a:pt x="568" y="966"/>
                    <a:pt x="568" y="966"/>
                    <a:pt x="568" y="966"/>
                  </a:cubicBezTo>
                  <a:cubicBezTo>
                    <a:pt x="568" y="952"/>
                    <a:pt x="558" y="941"/>
                    <a:pt x="542" y="940"/>
                  </a:cubicBezTo>
                  <a:cubicBezTo>
                    <a:pt x="530" y="938"/>
                    <a:pt x="511" y="936"/>
                    <a:pt x="498" y="934"/>
                  </a:cubicBezTo>
                  <a:cubicBezTo>
                    <a:pt x="456" y="927"/>
                    <a:pt x="433" y="911"/>
                    <a:pt x="429" y="865"/>
                  </a:cubicBezTo>
                  <a:cubicBezTo>
                    <a:pt x="428" y="857"/>
                    <a:pt x="427" y="835"/>
                    <a:pt x="427" y="835"/>
                  </a:cubicBezTo>
                  <a:cubicBezTo>
                    <a:pt x="427" y="795"/>
                    <a:pt x="427" y="795"/>
                    <a:pt x="427" y="795"/>
                  </a:cubicBezTo>
                  <a:cubicBezTo>
                    <a:pt x="427" y="231"/>
                    <a:pt x="427" y="231"/>
                    <a:pt x="427" y="231"/>
                  </a:cubicBezTo>
                  <a:cubicBezTo>
                    <a:pt x="427" y="191"/>
                    <a:pt x="427" y="191"/>
                    <a:pt x="427" y="191"/>
                  </a:cubicBezTo>
                  <a:cubicBezTo>
                    <a:pt x="427" y="191"/>
                    <a:pt x="428" y="169"/>
                    <a:pt x="429" y="161"/>
                  </a:cubicBezTo>
                  <a:cubicBezTo>
                    <a:pt x="433" y="115"/>
                    <a:pt x="456" y="99"/>
                    <a:pt x="498" y="92"/>
                  </a:cubicBezTo>
                  <a:cubicBezTo>
                    <a:pt x="511" y="90"/>
                    <a:pt x="530" y="88"/>
                    <a:pt x="542" y="86"/>
                  </a:cubicBezTo>
                  <a:cubicBezTo>
                    <a:pt x="558" y="84"/>
                    <a:pt x="568" y="74"/>
                    <a:pt x="568" y="60"/>
                  </a:cubicBezTo>
                  <a:cubicBezTo>
                    <a:pt x="568" y="13"/>
                    <a:pt x="568" y="13"/>
                    <a:pt x="568" y="13"/>
                  </a:cubicBezTo>
                  <a:cubicBezTo>
                    <a:pt x="568" y="12"/>
                    <a:pt x="567" y="9"/>
                    <a:pt x="567" y="9"/>
                  </a:cubicBezTo>
                  <a:cubicBezTo>
                    <a:pt x="567" y="4"/>
                    <a:pt x="564" y="1"/>
                    <a:pt x="559" y="0"/>
                  </a:cubicBezTo>
                  <a:cubicBezTo>
                    <a:pt x="559" y="0"/>
                    <a:pt x="556" y="0"/>
                    <a:pt x="555" y="0"/>
                  </a:cubicBezTo>
                  <a:cubicBezTo>
                    <a:pt x="555" y="0"/>
                    <a:pt x="14" y="0"/>
                    <a:pt x="13" y="0"/>
                  </a:cubicBezTo>
                  <a:cubicBezTo>
                    <a:pt x="11" y="0"/>
                    <a:pt x="8" y="0"/>
                    <a:pt x="8" y="0"/>
                  </a:cubicBezTo>
                  <a:cubicBezTo>
                    <a:pt x="4" y="1"/>
                    <a:pt x="0" y="4"/>
                    <a:pt x="0" y="9"/>
                  </a:cubicBezTo>
                  <a:cubicBezTo>
                    <a:pt x="0" y="9"/>
                    <a:pt x="0" y="12"/>
                    <a:pt x="0" y="13"/>
                  </a:cubicBezTo>
                  <a:cubicBezTo>
                    <a:pt x="0" y="14"/>
                    <a:pt x="0" y="60"/>
                    <a:pt x="0" y="60"/>
                  </a:cubicBezTo>
                  <a:cubicBezTo>
                    <a:pt x="0" y="74"/>
                    <a:pt x="10" y="84"/>
                    <a:pt x="25" y="86"/>
                  </a:cubicBezTo>
                  <a:cubicBezTo>
                    <a:pt x="37" y="88"/>
                    <a:pt x="57" y="90"/>
                    <a:pt x="69" y="92"/>
                  </a:cubicBezTo>
                  <a:cubicBezTo>
                    <a:pt x="111" y="99"/>
                    <a:pt x="134" y="115"/>
                    <a:pt x="139" y="161"/>
                  </a:cubicBezTo>
                  <a:cubicBezTo>
                    <a:pt x="140" y="169"/>
                    <a:pt x="140" y="191"/>
                    <a:pt x="140" y="191"/>
                  </a:cubicBezTo>
                  <a:cubicBezTo>
                    <a:pt x="141" y="231"/>
                    <a:pt x="141" y="231"/>
                    <a:pt x="141" y="231"/>
                  </a:cubicBezTo>
                  <a:cubicBezTo>
                    <a:pt x="141" y="795"/>
                    <a:pt x="141" y="795"/>
                    <a:pt x="141" y="795"/>
                  </a:cubicBezTo>
                  <a:cubicBezTo>
                    <a:pt x="140" y="835"/>
                    <a:pt x="140" y="835"/>
                    <a:pt x="140" y="835"/>
                  </a:cubicBezTo>
                  <a:cubicBezTo>
                    <a:pt x="140" y="835"/>
                    <a:pt x="140" y="857"/>
                    <a:pt x="139" y="865"/>
                  </a:cubicBezTo>
                  <a:cubicBezTo>
                    <a:pt x="134" y="911"/>
                    <a:pt x="111" y="927"/>
                    <a:pt x="69" y="934"/>
                  </a:cubicBezTo>
                  <a:cubicBezTo>
                    <a:pt x="57" y="936"/>
                    <a:pt x="37" y="938"/>
                    <a:pt x="25" y="940"/>
                  </a:cubicBezTo>
                  <a:cubicBezTo>
                    <a:pt x="10" y="941"/>
                    <a:pt x="0" y="952"/>
                    <a:pt x="0" y="966"/>
                  </a:cubicBezTo>
                  <a:cubicBezTo>
                    <a:pt x="0" y="966"/>
                    <a:pt x="0" y="1012"/>
                    <a:pt x="0" y="101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126" name="Freeform 34"/>
            <p:cNvSpPr>
              <a:spLocks noEditPoints="1"/>
            </p:cNvSpPr>
            <p:nvPr userDrawn="1"/>
          </p:nvSpPr>
          <p:spPr bwMode="auto">
            <a:xfrm>
              <a:off x="3078163" y="-1282700"/>
              <a:ext cx="504825" cy="425450"/>
            </a:xfrm>
            <a:custGeom>
              <a:avLst/>
              <a:gdLst/>
              <a:ahLst/>
              <a:cxnLst>
                <a:cxn ang="0">
                  <a:pos x="314" y="328"/>
                </a:cxn>
                <a:cxn ang="0">
                  <a:pos x="243" y="261"/>
                </a:cxn>
                <a:cxn ang="0">
                  <a:pos x="166" y="171"/>
                </a:cxn>
                <a:cxn ang="0">
                  <a:pos x="137" y="171"/>
                </a:cxn>
                <a:cxn ang="0">
                  <a:pos x="137" y="264"/>
                </a:cxn>
                <a:cxn ang="0">
                  <a:pos x="156" y="279"/>
                </a:cxn>
                <a:cxn ang="0">
                  <a:pos x="197" y="279"/>
                </a:cxn>
                <a:cxn ang="0">
                  <a:pos x="197" y="319"/>
                </a:cxn>
                <a:cxn ang="0">
                  <a:pos x="0" y="319"/>
                </a:cxn>
                <a:cxn ang="0">
                  <a:pos x="0" y="279"/>
                </a:cxn>
                <a:cxn ang="0">
                  <a:pos x="40" y="279"/>
                </a:cxn>
                <a:cxn ang="0">
                  <a:pos x="59" y="264"/>
                </a:cxn>
                <a:cxn ang="0">
                  <a:pos x="59" y="55"/>
                </a:cxn>
                <a:cxn ang="0">
                  <a:pos x="40" y="40"/>
                </a:cxn>
                <a:cxn ang="0">
                  <a:pos x="0" y="40"/>
                </a:cxn>
                <a:cxn ang="0">
                  <a:pos x="0" y="0"/>
                </a:cxn>
                <a:cxn ang="0">
                  <a:pos x="231" y="0"/>
                </a:cxn>
                <a:cxn ang="0">
                  <a:pos x="346" y="81"/>
                </a:cxn>
                <a:cxn ang="0">
                  <a:pos x="260" y="158"/>
                </a:cxn>
                <a:cxn ang="0">
                  <a:pos x="315" y="223"/>
                </a:cxn>
                <a:cxn ang="0">
                  <a:pos x="334" y="279"/>
                </a:cxn>
                <a:cxn ang="0">
                  <a:pos x="349" y="243"/>
                </a:cxn>
                <a:cxn ang="0">
                  <a:pos x="349" y="226"/>
                </a:cxn>
                <a:cxn ang="0">
                  <a:pos x="389" y="226"/>
                </a:cxn>
                <a:cxn ang="0">
                  <a:pos x="389" y="243"/>
                </a:cxn>
                <a:cxn ang="0">
                  <a:pos x="314" y="328"/>
                </a:cxn>
                <a:cxn ang="0">
                  <a:pos x="137" y="132"/>
                </a:cxn>
                <a:cxn ang="0">
                  <a:pos x="197" y="132"/>
                </a:cxn>
                <a:cxn ang="0">
                  <a:pos x="267" y="82"/>
                </a:cxn>
                <a:cxn ang="0">
                  <a:pos x="202" y="39"/>
                </a:cxn>
                <a:cxn ang="0">
                  <a:pos x="137" y="39"/>
                </a:cxn>
                <a:cxn ang="0">
                  <a:pos x="137" y="132"/>
                </a:cxn>
              </a:cxnLst>
              <a:rect l="0" t="0" r="r" b="b"/>
              <a:pathLst>
                <a:path w="389" h="328">
                  <a:moveTo>
                    <a:pt x="314" y="328"/>
                  </a:moveTo>
                  <a:cubicBezTo>
                    <a:pt x="266" y="328"/>
                    <a:pt x="243" y="307"/>
                    <a:pt x="243" y="261"/>
                  </a:cubicBezTo>
                  <a:cubicBezTo>
                    <a:pt x="243" y="184"/>
                    <a:pt x="224" y="171"/>
                    <a:pt x="166" y="171"/>
                  </a:cubicBezTo>
                  <a:cubicBezTo>
                    <a:pt x="137" y="171"/>
                    <a:pt x="137" y="171"/>
                    <a:pt x="137" y="171"/>
                  </a:cubicBezTo>
                  <a:cubicBezTo>
                    <a:pt x="137" y="264"/>
                    <a:pt x="137" y="264"/>
                    <a:pt x="137" y="264"/>
                  </a:cubicBezTo>
                  <a:cubicBezTo>
                    <a:pt x="137" y="274"/>
                    <a:pt x="140" y="279"/>
                    <a:pt x="156" y="279"/>
                  </a:cubicBezTo>
                  <a:cubicBezTo>
                    <a:pt x="197" y="279"/>
                    <a:pt x="197" y="279"/>
                    <a:pt x="197" y="279"/>
                  </a:cubicBezTo>
                  <a:cubicBezTo>
                    <a:pt x="197" y="319"/>
                    <a:pt x="197" y="319"/>
                    <a:pt x="197" y="319"/>
                  </a:cubicBezTo>
                  <a:cubicBezTo>
                    <a:pt x="0" y="319"/>
                    <a:pt x="0" y="319"/>
                    <a:pt x="0" y="319"/>
                  </a:cubicBezTo>
                  <a:cubicBezTo>
                    <a:pt x="0" y="279"/>
                    <a:pt x="0" y="279"/>
                    <a:pt x="0" y="279"/>
                  </a:cubicBezTo>
                  <a:cubicBezTo>
                    <a:pt x="40" y="279"/>
                    <a:pt x="40" y="279"/>
                    <a:pt x="40" y="279"/>
                  </a:cubicBezTo>
                  <a:cubicBezTo>
                    <a:pt x="56" y="279"/>
                    <a:pt x="59" y="274"/>
                    <a:pt x="59" y="264"/>
                  </a:cubicBezTo>
                  <a:cubicBezTo>
                    <a:pt x="59" y="55"/>
                    <a:pt x="59" y="55"/>
                    <a:pt x="59" y="55"/>
                  </a:cubicBezTo>
                  <a:cubicBezTo>
                    <a:pt x="59" y="45"/>
                    <a:pt x="56" y="40"/>
                    <a:pt x="40" y="40"/>
                  </a:cubicBezTo>
                  <a:cubicBezTo>
                    <a:pt x="0" y="40"/>
                    <a:pt x="0" y="40"/>
                    <a:pt x="0" y="40"/>
                  </a:cubicBezTo>
                  <a:cubicBezTo>
                    <a:pt x="0" y="0"/>
                    <a:pt x="0" y="0"/>
                    <a:pt x="0" y="0"/>
                  </a:cubicBezTo>
                  <a:cubicBezTo>
                    <a:pt x="231" y="0"/>
                    <a:pt x="231" y="0"/>
                    <a:pt x="231" y="0"/>
                  </a:cubicBezTo>
                  <a:cubicBezTo>
                    <a:pt x="307" y="0"/>
                    <a:pt x="346" y="27"/>
                    <a:pt x="346" y="81"/>
                  </a:cubicBezTo>
                  <a:cubicBezTo>
                    <a:pt x="346" y="122"/>
                    <a:pt x="314" y="150"/>
                    <a:pt x="260" y="158"/>
                  </a:cubicBezTo>
                  <a:cubicBezTo>
                    <a:pt x="305" y="167"/>
                    <a:pt x="315" y="190"/>
                    <a:pt x="315" y="223"/>
                  </a:cubicBezTo>
                  <a:cubicBezTo>
                    <a:pt x="315" y="248"/>
                    <a:pt x="318" y="279"/>
                    <a:pt x="334" y="279"/>
                  </a:cubicBezTo>
                  <a:cubicBezTo>
                    <a:pt x="343" y="279"/>
                    <a:pt x="349" y="273"/>
                    <a:pt x="349" y="243"/>
                  </a:cubicBezTo>
                  <a:cubicBezTo>
                    <a:pt x="349" y="226"/>
                    <a:pt x="349" y="226"/>
                    <a:pt x="349" y="226"/>
                  </a:cubicBezTo>
                  <a:cubicBezTo>
                    <a:pt x="389" y="226"/>
                    <a:pt x="389" y="226"/>
                    <a:pt x="389" y="226"/>
                  </a:cubicBezTo>
                  <a:cubicBezTo>
                    <a:pt x="389" y="243"/>
                    <a:pt x="389" y="243"/>
                    <a:pt x="389" y="243"/>
                  </a:cubicBezTo>
                  <a:cubicBezTo>
                    <a:pt x="389" y="300"/>
                    <a:pt x="364" y="328"/>
                    <a:pt x="314" y="328"/>
                  </a:cubicBezTo>
                  <a:close/>
                  <a:moveTo>
                    <a:pt x="137" y="132"/>
                  </a:moveTo>
                  <a:cubicBezTo>
                    <a:pt x="197" y="132"/>
                    <a:pt x="197" y="132"/>
                    <a:pt x="197" y="132"/>
                  </a:cubicBezTo>
                  <a:cubicBezTo>
                    <a:pt x="256" y="132"/>
                    <a:pt x="267" y="113"/>
                    <a:pt x="267" y="82"/>
                  </a:cubicBezTo>
                  <a:cubicBezTo>
                    <a:pt x="267" y="54"/>
                    <a:pt x="245" y="39"/>
                    <a:pt x="202" y="39"/>
                  </a:cubicBezTo>
                  <a:cubicBezTo>
                    <a:pt x="137" y="39"/>
                    <a:pt x="137" y="39"/>
                    <a:pt x="137" y="39"/>
                  </a:cubicBezTo>
                  <a:lnTo>
                    <a:pt x="137" y="13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127" name="Freeform 35"/>
            <p:cNvSpPr>
              <a:spLocks noEditPoints="1"/>
            </p:cNvSpPr>
            <p:nvPr userDrawn="1"/>
          </p:nvSpPr>
          <p:spPr bwMode="auto">
            <a:xfrm>
              <a:off x="3633788" y="-1173163"/>
              <a:ext cx="319087" cy="312737"/>
            </a:xfrm>
            <a:custGeom>
              <a:avLst/>
              <a:gdLst/>
              <a:ahLst/>
              <a:cxnLst>
                <a:cxn ang="0">
                  <a:pos x="127" y="241"/>
                </a:cxn>
                <a:cxn ang="0">
                  <a:pos x="0" y="120"/>
                </a:cxn>
                <a:cxn ang="0">
                  <a:pos x="125" y="0"/>
                </a:cxn>
                <a:cxn ang="0">
                  <a:pos x="215" y="37"/>
                </a:cxn>
                <a:cxn ang="0">
                  <a:pos x="244" y="126"/>
                </a:cxn>
                <a:cxn ang="0">
                  <a:pos x="244" y="129"/>
                </a:cxn>
                <a:cxn ang="0">
                  <a:pos x="76" y="129"/>
                </a:cxn>
                <a:cxn ang="0">
                  <a:pos x="93" y="185"/>
                </a:cxn>
                <a:cxn ang="0">
                  <a:pos x="133" y="200"/>
                </a:cxn>
                <a:cxn ang="0">
                  <a:pos x="194" y="152"/>
                </a:cxn>
                <a:cxn ang="0">
                  <a:pos x="195" y="150"/>
                </a:cxn>
                <a:cxn ang="0">
                  <a:pos x="243" y="150"/>
                </a:cxn>
                <a:cxn ang="0">
                  <a:pos x="243" y="153"/>
                </a:cxn>
                <a:cxn ang="0">
                  <a:pos x="127" y="241"/>
                </a:cxn>
                <a:cxn ang="0">
                  <a:pos x="76" y="92"/>
                </a:cxn>
                <a:cxn ang="0">
                  <a:pos x="169" y="92"/>
                </a:cxn>
                <a:cxn ang="0">
                  <a:pos x="155" y="50"/>
                </a:cxn>
                <a:cxn ang="0">
                  <a:pos x="124" y="38"/>
                </a:cxn>
                <a:cxn ang="0">
                  <a:pos x="76" y="92"/>
                </a:cxn>
              </a:cxnLst>
              <a:rect l="0" t="0" r="r" b="b"/>
              <a:pathLst>
                <a:path w="247" h="241">
                  <a:moveTo>
                    <a:pt x="127" y="241"/>
                  </a:moveTo>
                  <a:cubicBezTo>
                    <a:pt x="44" y="241"/>
                    <a:pt x="0" y="199"/>
                    <a:pt x="0" y="120"/>
                  </a:cubicBezTo>
                  <a:cubicBezTo>
                    <a:pt x="0" y="50"/>
                    <a:pt x="52" y="0"/>
                    <a:pt x="125" y="0"/>
                  </a:cubicBezTo>
                  <a:cubicBezTo>
                    <a:pt x="172" y="0"/>
                    <a:pt x="200" y="20"/>
                    <a:pt x="215" y="37"/>
                  </a:cubicBezTo>
                  <a:cubicBezTo>
                    <a:pt x="237" y="61"/>
                    <a:pt x="247" y="94"/>
                    <a:pt x="244" y="126"/>
                  </a:cubicBezTo>
                  <a:cubicBezTo>
                    <a:pt x="244" y="129"/>
                    <a:pt x="244" y="129"/>
                    <a:pt x="244" y="129"/>
                  </a:cubicBezTo>
                  <a:cubicBezTo>
                    <a:pt x="76" y="129"/>
                    <a:pt x="76" y="129"/>
                    <a:pt x="76" y="129"/>
                  </a:cubicBezTo>
                  <a:cubicBezTo>
                    <a:pt x="75" y="153"/>
                    <a:pt x="81" y="173"/>
                    <a:pt x="93" y="185"/>
                  </a:cubicBezTo>
                  <a:cubicBezTo>
                    <a:pt x="102" y="195"/>
                    <a:pt x="116" y="200"/>
                    <a:pt x="133" y="200"/>
                  </a:cubicBezTo>
                  <a:cubicBezTo>
                    <a:pt x="168" y="200"/>
                    <a:pt x="188" y="185"/>
                    <a:pt x="194" y="152"/>
                  </a:cubicBezTo>
                  <a:cubicBezTo>
                    <a:pt x="195" y="150"/>
                    <a:pt x="195" y="150"/>
                    <a:pt x="195" y="150"/>
                  </a:cubicBezTo>
                  <a:cubicBezTo>
                    <a:pt x="243" y="150"/>
                    <a:pt x="243" y="150"/>
                    <a:pt x="243" y="150"/>
                  </a:cubicBezTo>
                  <a:cubicBezTo>
                    <a:pt x="243" y="153"/>
                    <a:pt x="243" y="153"/>
                    <a:pt x="243" y="153"/>
                  </a:cubicBezTo>
                  <a:cubicBezTo>
                    <a:pt x="236" y="210"/>
                    <a:pt x="196" y="241"/>
                    <a:pt x="127" y="241"/>
                  </a:cubicBezTo>
                  <a:close/>
                  <a:moveTo>
                    <a:pt x="76" y="92"/>
                  </a:moveTo>
                  <a:cubicBezTo>
                    <a:pt x="169" y="92"/>
                    <a:pt x="169" y="92"/>
                    <a:pt x="169" y="92"/>
                  </a:cubicBezTo>
                  <a:cubicBezTo>
                    <a:pt x="169" y="79"/>
                    <a:pt x="166" y="61"/>
                    <a:pt x="155" y="50"/>
                  </a:cubicBezTo>
                  <a:cubicBezTo>
                    <a:pt x="147" y="42"/>
                    <a:pt x="137" y="38"/>
                    <a:pt x="124" y="38"/>
                  </a:cubicBezTo>
                  <a:cubicBezTo>
                    <a:pt x="86" y="38"/>
                    <a:pt x="78" y="71"/>
                    <a:pt x="76" y="9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128" name="Freeform 36"/>
            <p:cNvSpPr>
              <a:spLocks noEditPoints="1"/>
            </p:cNvSpPr>
            <p:nvPr userDrawn="1"/>
          </p:nvSpPr>
          <p:spPr bwMode="auto">
            <a:xfrm>
              <a:off x="4014788" y="-1173163"/>
              <a:ext cx="369887" cy="312737"/>
            </a:xfrm>
            <a:custGeom>
              <a:avLst/>
              <a:gdLst/>
              <a:ahLst/>
              <a:cxnLst>
                <a:cxn ang="0">
                  <a:pos x="214" y="241"/>
                </a:cxn>
                <a:cxn ang="0">
                  <a:pos x="160" y="209"/>
                </a:cxn>
                <a:cxn ang="0">
                  <a:pos x="75" y="241"/>
                </a:cxn>
                <a:cxn ang="0">
                  <a:pos x="0" y="178"/>
                </a:cxn>
                <a:cxn ang="0">
                  <a:pos x="90" y="107"/>
                </a:cxn>
                <a:cxn ang="0">
                  <a:pos x="157" y="64"/>
                </a:cxn>
                <a:cxn ang="0">
                  <a:pos x="104" y="31"/>
                </a:cxn>
                <a:cxn ang="0">
                  <a:pos x="62" y="41"/>
                </a:cxn>
                <a:cxn ang="0">
                  <a:pos x="92" y="68"/>
                </a:cxn>
                <a:cxn ang="0">
                  <a:pos x="53" y="99"/>
                </a:cxn>
                <a:cxn ang="0">
                  <a:pos x="12" y="61"/>
                </a:cxn>
                <a:cxn ang="0">
                  <a:pos x="120" y="0"/>
                </a:cxn>
                <a:cxn ang="0">
                  <a:pos x="224" y="71"/>
                </a:cxn>
                <a:cxn ang="0">
                  <a:pos x="224" y="187"/>
                </a:cxn>
                <a:cxn ang="0">
                  <a:pos x="234" y="200"/>
                </a:cxn>
                <a:cxn ang="0">
                  <a:pos x="246" y="167"/>
                </a:cxn>
                <a:cxn ang="0">
                  <a:pos x="246" y="146"/>
                </a:cxn>
                <a:cxn ang="0">
                  <a:pos x="285" y="146"/>
                </a:cxn>
                <a:cxn ang="0">
                  <a:pos x="285" y="163"/>
                </a:cxn>
                <a:cxn ang="0">
                  <a:pos x="214" y="241"/>
                </a:cxn>
                <a:cxn ang="0">
                  <a:pos x="157" y="118"/>
                </a:cxn>
                <a:cxn ang="0">
                  <a:pos x="105" y="139"/>
                </a:cxn>
                <a:cxn ang="0">
                  <a:pos x="75" y="173"/>
                </a:cxn>
                <a:cxn ang="0">
                  <a:pos x="104" y="200"/>
                </a:cxn>
                <a:cxn ang="0">
                  <a:pos x="157" y="145"/>
                </a:cxn>
                <a:cxn ang="0">
                  <a:pos x="157" y="118"/>
                </a:cxn>
              </a:cxnLst>
              <a:rect l="0" t="0" r="r" b="b"/>
              <a:pathLst>
                <a:path w="285" h="241">
                  <a:moveTo>
                    <a:pt x="214" y="241"/>
                  </a:moveTo>
                  <a:cubicBezTo>
                    <a:pt x="186" y="241"/>
                    <a:pt x="166" y="229"/>
                    <a:pt x="160" y="209"/>
                  </a:cubicBezTo>
                  <a:cubicBezTo>
                    <a:pt x="142" y="230"/>
                    <a:pt x="113" y="241"/>
                    <a:pt x="75" y="241"/>
                  </a:cubicBezTo>
                  <a:cubicBezTo>
                    <a:pt x="27" y="241"/>
                    <a:pt x="0" y="218"/>
                    <a:pt x="0" y="178"/>
                  </a:cubicBezTo>
                  <a:cubicBezTo>
                    <a:pt x="0" y="126"/>
                    <a:pt x="48" y="116"/>
                    <a:pt x="90" y="107"/>
                  </a:cubicBezTo>
                  <a:cubicBezTo>
                    <a:pt x="126" y="99"/>
                    <a:pt x="157" y="93"/>
                    <a:pt x="157" y="64"/>
                  </a:cubicBezTo>
                  <a:cubicBezTo>
                    <a:pt x="157" y="41"/>
                    <a:pt x="140" y="31"/>
                    <a:pt x="104" y="31"/>
                  </a:cubicBezTo>
                  <a:cubicBezTo>
                    <a:pt x="92" y="31"/>
                    <a:pt x="73" y="34"/>
                    <a:pt x="62" y="41"/>
                  </a:cubicBezTo>
                  <a:cubicBezTo>
                    <a:pt x="81" y="41"/>
                    <a:pt x="92" y="51"/>
                    <a:pt x="92" y="68"/>
                  </a:cubicBezTo>
                  <a:cubicBezTo>
                    <a:pt x="92" y="82"/>
                    <a:pt x="85" y="99"/>
                    <a:pt x="53" y="99"/>
                  </a:cubicBezTo>
                  <a:cubicBezTo>
                    <a:pt x="30" y="99"/>
                    <a:pt x="12" y="83"/>
                    <a:pt x="12" y="61"/>
                  </a:cubicBezTo>
                  <a:cubicBezTo>
                    <a:pt x="12" y="5"/>
                    <a:pt x="95" y="0"/>
                    <a:pt x="120" y="0"/>
                  </a:cubicBezTo>
                  <a:cubicBezTo>
                    <a:pt x="187" y="0"/>
                    <a:pt x="224" y="26"/>
                    <a:pt x="224" y="71"/>
                  </a:cubicBezTo>
                  <a:cubicBezTo>
                    <a:pt x="224" y="187"/>
                    <a:pt x="224" y="187"/>
                    <a:pt x="224" y="187"/>
                  </a:cubicBezTo>
                  <a:cubicBezTo>
                    <a:pt x="224" y="196"/>
                    <a:pt x="228" y="200"/>
                    <a:pt x="234" y="200"/>
                  </a:cubicBezTo>
                  <a:cubicBezTo>
                    <a:pt x="238" y="200"/>
                    <a:pt x="246" y="200"/>
                    <a:pt x="246" y="167"/>
                  </a:cubicBezTo>
                  <a:cubicBezTo>
                    <a:pt x="246" y="146"/>
                    <a:pt x="246" y="146"/>
                    <a:pt x="246" y="146"/>
                  </a:cubicBezTo>
                  <a:cubicBezTo>
                    <a:pt x="285" y="146"/>
                    <a:pt x="285" y="146"/>
                    <a:pt x="285" y="146"/>
                  </a:cubicBezTo>
                  <a:cubicBezTo>
                    <a:pt x="285" y="163"/>
                    <a:pt x="285" y="163"/>
                    <a:pt x="285" y="163"/>
                  </a:cubicBezTo>
                  <a:cubicBezTo>
                    <a:pt x="285" y="215"/>
                    <a:pt x="262" y="241"/>
                    <a:pt x="214" y="241"/>
                  </a:cubicBezTo>
                  <a:close/>
                  <a:moveTo>
                    <a:pt x="157" y="118"/>
                  </a:moveTo>
                  <a:cubicBezTo>
                    <a:pt x="105" y="139"/>
                    <a:pt x="105" y="139"/>
                    <a:pt x="105" y="139"/>
                  </a:cubicBezTo>
                  <a:cubicBezTo>
                    <a:pt x="89" y="146"/>
                    <a:pt x="75" y="153"/>
                    <a:pt x="75" y="173"/>
                  </a:cubicBezTo>
                  <a:cubicBezTo>
                    <a:pt x="75" y="191"/>
                    <a:pt x="84" y="200"/>
                    <a:pt x="104" y="200"/>
                  </a:cubicBezTo>
                  <a:cubicBezTo>
                    <a:pt x="141" y="200"/>
                    <a:pt x="157" y="172"/>
                    <a:pt x="157" y="145"/>
                  </a:cubicBezTo>
                  <a:lnTo>
                    <a:pt x="157" y="11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129" name="Freeform 37"/>
            <p:cNvSpPr>
              <a:spLocks/>
            </p:cNvSpPr>
            <p:nvPr userDrawn="1"/>
          </p:nvSpPr>
          <p:spPr bwMode="auto">
            <a:xfrm>
              <a:off x="4433888" y="-1282700"/>
              <a:ext cx="207962" cy="412750"/>
            </a:xfrm>
            <a:custGeom>
              <a:avLst/>
              <a:gdLst/>
              <a:ahLst/>
              <a:cxnLst>
                <a:cxn ang="0">
                  <a:pos x="160" y="319"/>
                </a:cxn>
                <a:cxn ang="0">
                  <a:pos x="0" y="319"/>
                </a:cxn>
                <a:cxn ang="0">
                  <a:pos x="0" y="282"/>
                </a:cxn>
                <a:cxn ang="0">
                  <a:pos x="29" y="282"/>
                </a:cxn>
                <a:cxn ang="0">
                  <a:pos x="47" y="266"/>
                </a:cxn>
                <a:cxn ang="0">
                  <a:pos x="47" y="53"/>
                </a:cxn>
                <a:cxn ang="0">
                  <a:pos x="29" y="36"/>
                </a:cxn>
                <a:cxn ang="0">
                  <a:pos x="0" y="36"/>
                </a:cxn>
                <a:cxn ang="0">
                  <a:pos x="0" y="0"/>
                </a:cxn>
                <a:cxn ang="0">
                  <a:pos x="114" y="0"/>
                </a:cxn>
                <a:cxn ang="0">
                  <a:pos x="114" y="266"/>
                </a:cxn>
                <a:cxn ang="0">
                  <a:pos x="133" y="282"/>
                </a:cxn>
                <a:cxn ang="0">
                  <a:pos x="160" y="282"/>
                </a:cxn>
                <a:cxn ang="0">
                  <a:pos x="160" y="319"/>
                </a:cxn>
              </a:cxnLst>
              <a:rect l="0" t="0" r="r" b="b"/>
              <a:pathLst>
                <a:path w="160" h="319">
                  <a:moveTo>
                    <a:pt x="160" y="319"/>
                  </a:moveTo>
                  <a:cubicBezTo>
                    <a:pt x="0" y="319"/>
                    <a:pt x="0" y="319"/>
                    <a:pt x="0" y="319"/>
                  </a:cubicBezTo>
                  <a:cubicBezTo>
                    <a:pt x="0" y="282"/>
                    <a:pt x="0" y="282"/>
                    <a:pt x="0" y="282"/>
                  </a:cubicBezTo>
                  <a:cubicBezTo>
                    <a:pt x="29" y="282"/>
                    <a:pt x="29" y="282"/>
                    <a:pt x="29" y="282"/>
                  </a:cubicBezTo>
                  <a:cubicBezTo>
                    <a:pt x="42" y="282"/>
                    <a:pt x="47" y="278"/>
                    <a:pt x="47" y="266"/>
                  </a:cubicBezTo>
                  <a:cubicBezTo>
                    <a:pt x="47" y="53"/>
                    <a:pt x="47" y="53"/>
                    <a:pt x="47" y="53"/>
                  </a:cubicBezTo>
                  <a:cubicBezTo>
                    <a:pt x="47" y="41"/>
                    <a:pt x="42" y="36"/>
                    <a:pt x="29" y="36"/>
                  </a:cubicBezTo>
                  <a:cubicBezTo>
                    <a:pt x="0" y="36"/>
                    <a:pt x="0" y="36"/>
                    <a:pt x="0" y="36"/>
                  </a:cubicBezTo>
                  <a:cubicBezTo>
                    <a:pt x="0" y="0"/>
                    <a:pt x="0" y="0"/>
                    <a:pt x="0" y="0"/>
                  </a:cubicBezTo>
                  <a:cubicBezTo>
                    <a:pt x="114" y="0"/>
                    <a:pt x="114" y="0"/>
                    <a:pt x="114" y="0"/>
                  </a:cubicBezTo>
                  <a:cubicBezTo>
                    <a:pt x="114" y="266"/>
                    <a:pt x="114" y="266"/>
                    <a:pt x="114" y="266"/>
                  </a:cubicBezTo>
                  <a:cubicBezTo>
                    <a:pt x="114" y="278"/>
                    <a:pt x="119" y="282"/>
                    <a:pt x="133" y="282"/>
                  </a:cubicBezTo>
                  <a:cubicBezTo>
                    <a:pt x="160" y="282"/>
                    <a:pt x="160" y="282"/>
                    <a:pt x="160" y="282"/>
                  </a:cubicBezTo>
                  <a:lnTo>
                    <a:pt x="160" y="31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130" name="Freeform 38"/>
            <p:cNvSpPr>
              <a:spLocks noEditPoints="1"/>
            </p:cNvSpPr>
            <p:nvPr userDrawn="1"/>
          </p:nvSpPr>
          <p:spPr bwMode="auto">
            <a:xfrm>
              <a:off x="4703763" y="-1290638"/>
              <a:ext cx="206375" cy="420687"/>
            </a:xfrm>
            <a:custGeom>
              <a:avLst/>
              <a:gdLst/>
              <a:ahLst/>
              <a:cxnLst>
                <a:cxn ang="0">
                  <a:pos x="159" y="325"/>
                </a:cxn>
                <a:cxn ang="0">
                  <a:pos x="0" y="325"/>
                </a:cxn>
                <a:cxn ang="0">
                  <a:pos x="0" y="288"/>
                </a:cxn>
                <a:cxn ang="0">
                  <a:pos x="27" y="288"/>
                </a:cxn>
                <a:cxn ang="0">
                  <a:pos x="46" y="272"/>
                </a:cxn>
                <a:cxn ang="0">
                  <a:pos x="46" y="151"/>
                </a:cxn>
                <a:cxn ang="0">
                  <a:pos x="27" y="134"/>
                </a:cxn>
                <a:cxn ang="0">
                  <a:pos x="0" y="134"/>
                </a:cxn>
                <a:cxn ang="0">
                  <a:pos x="0" y="98"/>
                </a:cxn>
                <a:cxn ang="0">
                  <a:pos x="113" y="98"/>
                </a:cxn>
                <a:cxn ang="0">
                  <a:pos x="113" y="272"/>
                </a:cxn>
                <a:cxn ang="0">
                  <a:pos x="131" y="288"/>
                </a:cxn>
                <a:cxn ang="0">
                  <a:pos x="159" y="288"/>
                </a:cxn>
                <a:cxn ang="0">
                  <a:pos x="159" y="325"/>
                </a:cxn>
                <a:cxn ang="0">
                  <a:pos x="72" y="73"/>
                </a:cxn>
                <a:cxn ang="0">
                  <a:pos x="32" y="37"/>
                </a:cxn>
                <a:cxn ang="0">
                  <a:pos x="72" y="0"/>
                </a:cxn>
                <a:cxn ang="0">
                  <a:pos x="113" y="37"/>
                </a:cxn>
                <a:cxn ang="0">
                  <a:pos x="72" y="73"/>
                </a:cxn>
              </a:cxnLst>
              <a:rect l="0" t="0" r="r" b="b"/>
              <a:pathLst>
                <a:path w="159" h="325">
                  <a:moveTo>
                    <a:pt x="159" y="325"/>
                  </a:moveTo>
                  <a:cubicBezTo>
                    <a:pt x="0" y="325"/>
                    <a:pt x="0" y="325"/>
                    <a:pt x="0" y="325"/>
                  </a:cubicBezTo>
                  <a:cubicBezTo>
                    <a:pt x="0" y="288"/>
                    <a:pt x="0" y="288"/>
                    <a:pt x="0" y="288"/>
                  </a:cubicBezTo>
                  <a:cubicBezTo>
                    <a:pt x="27" y="288"/>
                    <a:pt x="27" y="288"/>
                    <a:pt x="27" y="288"/>
                  </a:cubicBezTo>
                  <a:cubicBezTo>
                    <a:pt x="41" y="288"/>
                    <a:pt x="46" y="284"/>
                    <a:pt x="46" y="272"/>
                  </a:cubicBezTo>
                  <a:cubicBezTo>
                    <a:pt x="46" y="151"/>
                    <a:pt x="46" y="151"/>
                    <a:pt x="46" y="151"/>
                  </a:cubicBezTo>
                  <a:cubicBezTo>
                    <a:pt x="46" y="139"/>
                    <a:pt x="41" y="134"/>
                    <a:pt x="27" y="134"/>
                  </a:cubicBezTo>
                  <a:cubicBezTo>
                    <a:pt x="0" y="134"/>
                    <a:pt x="0" y="134"/>
                    <a:pt x="0" y="134"/>
                  </a:cubicBezTo>
                  <a:cubicBezTo>
                    <a:pt x="0" y="98"/>
                    <a:pt x="0" y="98"/>
                    <a:pt x="0" y="98"/>
                  </a:cubicBezTo>
                  <a:cubicBezTo>
                    <a:pt x="113" y="98"/>
                    <a:pt x="113" y="98"/>
                    <a:pt x="113" y="98"/>
                  </a:cubicBezTo>
                  <a:cubicBezTo>
                    <a:pt x="113" y="272"/>
                    <a:pt x="113" y="272"/>
                    <a:pt x="113" y="272"/>
                  </a:cubicBezTo>
                  <a:cubicBezTo>
                    <a:pt x="113" y="284"/>
                    <a:pt x="117" y="288"/>
                    <a:pt x="131" y="288"/>
                  </a:cubicBezTo>
                  <a:cubicBezTo>
                    <a:pt x="159" y="288"/>
                    <a:pt x="159" y="288"/>
                    <a:pt x="159" y="288"/>
                  </a:cubicBezTo>
                  <a:lnTo>
                    <a:pt x="159" y="325"/>
                  </a:lnTo>
                  <a:close/>
                  <a:moveTo>
                    <a:pt x="72" y="73"/>
                  </a:moveTo>
                  <a:cubicBezTo>
                    <a:pt x="50" y="73"/>
                    <a:pt x="32" y="57"/>
                    <a:pt x="32" y="37"/>
                  </a:cubicBezTo>
                  <a:cubicBezTo>
                    <a:pt x="32" y="17"/>
                    <a:pt x="50" y="0"/>
                    <a:pt x="72" y="0"/>
                  </a:cubicBezTo>
                  <a:cubicBezTo>
                    <a:pt x="94" y="0"/>
                    <a:pt x="113" y="17"/>
                    <a:pt x="113" y="37"/>
                  </a:cubicBezTo>
                  <a:cubicBezTo>
                    <a:pt x="113" y="57"/>
                    <a:pt x="94" y="73"/>
                    <a:pt x="72" y="7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131" name="Freeform 39"/>
            <p:cNvSpPr>
              <a:spLocks/>
            </p:cNvSpPr>
            <p:nvPr userDrawn="1"/>
          </p:nvSpPr>
          <p:spPr bwMode="auto">
            <a:xfrm>
              <a:off x="4972050" y="-1163638"/>
              <a:ext cx="307975" cy="293687"/>
            </a:xfrm>
            <a:custGeom>
              <a:avLst/>
              <a:gdLst/>
              <a:ahLst/>
              <a:cxnLst>
                <a:cxn ang="0">
                  <a:pos x="238" y="227"/>
                </a:cxn>
                <a:cxn ang="0">
                  <a:pos x="0" y="227"/>
                </a:cxn>
                <a:cxn ang="0">
                  <a:pos x="0" y="187"/>
                </a:cxn>
                <a:cxn ang="0">
                  <a:pos x="1" y="187"/>
                </a:cxn>
                <a:cxn ang="0">
                  <a:pos x="153" y="36"/>
                </a:cxn>
                <a:cxn ang="0">
                  <a:pos x="94" y="36"/>
                </a:cxn>
                <a:cxn ang="0">
                  <a:pos x="55" y="72"/>
                </a:cxn>
                <a:cxn ang="0">
                  <a:pos x="55" y="103"/>
                </a:cxn>
                <a:cxn ang="0">
                  <a:pos x="11" y="103"/>
                </a:cxn>
                <a:cxn ang="0">
                  <a:pos x="11" y="0"/>
                </a:cxn>
                <a:cxn ang="0">
                  <a:pos x="238" y="0"/>
                </a:cxn>
                <a:cxn ang="0">
                  <a:pos x="238" y="40"/>
                </a:cxn>
                <a:cxn ang="0">
                  <a:pos x="237" y="40"/>
                </a:cxn>
                <a:cxn ang="0">
                  <a:pos x="85" y="190"/>
                </a:cxn>
                <a:cxn ang="0">
                  <a:pos x="141" y="190"/>
                </a:cxn>
                <a:cxn ang="0">
                  <a:pos x="194" y="139"/>
                </a:cxn>
                <a:cxn ang="0">
                  <a:pos x="194" y="117"/>
                </a:cxn>
                <a:cxn ang="0">
                  <a:pos x="238" y="117"/>
                </a:cxn>
                <a:cxn ang="0">
                  <a:pos x="238" y="227"/>
                </a:cxn>
              </a:cxnLst>
              <a:rect l="0" t="0" r="r" b="b"/>
              <a:pathLst>
                <a:path w="238" h="227">
                  <a:moveTo>
                    <a:pt x="238" y="227"/>
                  </a:moveTo>
                  <a:cubicBezTo>
                    <a:pt x="0" y="227"/>
                    <a:pt x="0" y="227"/>
                    <a:pt x="0" y="227"/>
                  </a:cubicBezTo>
                  <a:cubicBezTo>
                    <a:pt x="0" y="187"/>
                    <a:pt x="0" y="187"/>
                    <a:pt x="0" y="187"/>
                  </a:cubicBezTo>
                  <a:cubicBezTo>
                    <a:pt x="1" y="187"/>
                    <a:pt x="1" y="187"/>
                    <a:pt x="1" y="187"/>
                  </a:cubicBezTo>
                  <a:cubicBezTo>
                    <a:pt x="153" y="36"/>
                    <a:pt x="153" y="36"/>
                    <a:pt x="153" y="36"/>
                  </a:cubicBezTo>
                  <a:cubicBezTo>
                    <a:pt x="94" y="36"/>
                    <a:pt x="94" y="36"/>
                    <a:pt x="94" y="36"/>
                  </a:cubicBezTo>
                  <a:cubicBezTo>
                    <a:pt x="85" y="36"/>
                    <a:pt x="55" y="39"/>
                    <a:pt x="55" y="72"/>
                  </a:cubicBezTo>
                  <a:cubicBezTo>
                    <a:pt x="55" y="103"/>
                    <a:pt x="55" y="103"/>
                    <a:pt x="55" y="103"/>
                  </a:cubicBezTo>
                  <a:cubicBezTo>
                    <a:pt x="11" y="103"/>
                    <a:pt x="11" y="103"/>
                    <a:pt x="11" y="103"/>
                  </a:cubicBezTo>
                  <a:cubicBezTo>
                    <a:pt x="11" y="0"/>
                    <a:pt x="11" y="0"/>
                    <a:pt x="11" y="0"/>
                  </a:cubicBezTo>
                  <a:cubicBezTo>
                    <a:pt x="238" y="0"/>
                    <a:pt x="238" y="0"/>
                    <a:pt x="238" y="0"/>
                  </a:cubicBezTo>
                  <a:cubicBezTo>
                    <a:pt x="238" y="40"/>
                    <a:pt x="238" y="40"/>
                    <a:pt x="238" y="40"/>
                  </a:cubicBezTo>
                  <a:cubicBezTo>
                    <a:pt x="237" y="40"/>
                    <a:pt x="237" y="40"/>
                    <a:pt x="237" y="40"/>
                  </a:cubicBezTo>
                  <a:cubicBezTo>
                    <a:pt x="85" y="190"/>
                    <a:pt x="85" y="190"/>
                    <a:pt x="85" y="190"/>
                  </a:cubicBezTo>
                  <a:cubicBezTo>
                    <a:pt x="141" y="190"/>
                    <a:pt x="141" y="190"/>
                    <a:pt x="141" y="190"/>
                  </a:cubicBezTo>
                  <a:cubicBezTo>
                    <a:pt x="177" y="190"/>
                    <a:pt x="194" y="174"/>
                    <a:pt x="194" y="139"/>
                  </a:cubicBezTo>
                  <a:cubicBezTo>
                    <a:pt x="194" y="117"/>
                    <a:pt x="194" y="117"/>
                    <a:pt x="194" y="117"/>
                  </a:cubicBezTo>
                  <a:cubicBezTo>
                    <a:pt x="238" y="117"/>
                    <a:pt x="238" y="117"/>
                    <a:pt x="238" y="117"/>
                  </a:cubicBezTo>
                  <a:lnTo>
                    <a:pt x="238" y="22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132" name="Freeform 40"/>
            <p:cNvSpPr>
              <a:spLocks noEditPoints="1"/>
            </p:cNvSpPr>
            <p:nvPr userDrawn="1"/>
          </p:nvSpPr>
          <p:spPr bwMode="auto">
            <a:xfrm>
              <a:off x="5351463" y="-1173163"/>
              <a:ext cx="319087" cy="312737"/>
            </a:xfrm>
            <a:custGeom>
              <a:avLst/>
              <a:gdLst/>
              <a:ahLst/>
              <a:cxnLst>
                <a:cxn ang="0">
                  <a:pos x="127" y="241"/>
                </a:cxn>
                <a:cxn ang="0">
                  <a:pos x="0" y="120"/>
                </a:cxn>
                <a:cxn ang="0">
                  <a:pos x="124" y="0"/>
                </a:cxn>
                <a:cxn ang="0">
                  <a:pos x="214" y="37"/>
                </a:cxn>
                <a:cxn ang="0">
                  <a:pos x="243" y="126"/>
                </a:cxn>
                <a:cxn ang="0">
                  <a:pos x="243" y="129"/>
                </a:cxn>
                <a:cxn ang="0">
                  <a:pos x="75" y="129"/>
                </a:cxn>
                <a:cxn ang="0">
                  <a:pos x="92" y="185"/>
                </a:cxn>
                <a:cxn ang="0">
                  <a:pos x="132" y="200"/>
                </a:cxn>
                <a:cxn ang="0">
                  <a:pos x="193" y="152"/>
                </a:cxn>
                <a:cxn ang="0">
                  <a:pos x="194" y="150"/>
                </a:cxn>
                <a:cxn ang="0">
                  <a:pos x="242" y="150"/>
                </a:cxn>
                <a:cxn ang="0">
                  <a:pos x="242" y="153"/>
                </a:cxn>
                <a:cxn ang="0">
                  <a:pos x="127" y="241"/>
                </a:cxn>
                <a:cxn ang="0">
                  <a:pos x="75" y="92"/>
                </a:cxn>
                <a:cxn ang="0">
                  <a:pos x="168" y="92"/>
                </a:cxn>
                <a:cxn ang="0">
                  <a:pos x="154" y="50"/>
                </a:cxn>
                <a:cxn ang="0">
                  <a:pos x="123" y="38"/>
                </a:cxn>
                <a:cxn ang="0">
                  <a:pos x="75" y="92"/>
                </a:cxn>
              </a:cxnLst>
              <a:rect l="0" t="0" r="r" b="b"/>
              <a:pathLst>
                <a:path w="246" h="241">
                  <a:moveTo>
                    <a:pt x="127" y="241"/>
                  </a:moveTo>
                  <a:cubicBezTo>
                    <a:pt x="43" y="241"/>
                    <a:pt x="0" y="199"/>
                    <a:pt x="0" y="120"/>
                  </a:cubicBezTo>
                  <a:cubicBezTo>
                    <a:pt x="0" y="50"/>
                    <a:pt x="51" y="0"/>
                    <a:pt x="124" y="0"/>
                  </a:cubicBezTo>
                  <a:cubicBezTo>
                    <a:pt x="171" y="0"/>
                    <a:pt x="199" y="20"/>
                    <a:pt x="214" y="37"/>
                  </a:cubicBezTo>
                  <a:cubicBezTo>
                    <a:pt x="236" y="61"/>
                    <a:pt x="246" y="94"/>
                    <a:pt x="243" y="126"/>
                  </a:cubicBezTo>
                  <a:cubicBezTo>
                    <a:pt x="243" y="129"/>
                    <a:pt x="243" y="129"/>
                    <a:pt x="243" y="129"/>
                  </a:cubicBezTo>
                  <a:cubicBezTo>
                    <a:pt x="75" y="129"/>
                    <a:pt x="75" y="129"/>
                    <a:pt x="75" y="129"/>
                  </a:cubicBezTo>
                  <a:cubicBezTo>
                    <a:pt x="74" y="153"/>
                    <a:pt x="80" y="173"/>
                    <a:pt x="92" y="185"/>
                  </a:cubicBezTo>
                  <a:cubicBezTo>
                    <a:pt x="102" y="195"/>
                    <a:pt x="115" y="200"/>
                    <a:pt x="132" y="200"/>
                  </a:cubicBezTo>
                  <a:cubicBezTo>
                    <a:pt x="167" y="200"/>
                    <a:pt x="187" y="185"/>
                    <a:pt x="193" y="152"/>
                  </a:cubicBezTo>
                  <a:cubicBezTo>
                    <a:pt x="194" y="150"/>
                    <a:pt x="194" y="150"/>
                    <a:pt x="194" y="150"/>
                  </a:cubicBezTo>
                  <a:cubicBezTo>
                    <a:pt x="242" y="150"/>
                    <a:pt x="242" y="150"/>
                    <a:pt x="242" y="150"/>
                  </a:cubicBezTo>
                  <a:cubicBezTo>
                    <a:pt x="242" y="153"/>
                    <a:pt x="242" y="153"/>
                    <a:pt x="242" y="153"/>
                  </a:cubicBezTo>
                  <a:cubicBezTo>
                    <a:pt x="235" y="210"/>
                    <a:pt x="195" y="241"/>
                    <a:pt x="127" y="241"/>
                  </a:cubicBezTo>
                  <a:close/>
                  <a:moveTo>
                    <a:pt x="75" y="92"/>
                  </a:moveTo>
                  <a:cubicBezTo>
                    <a:pt x="168" y="92"/>
                    <a:pt x="168" y="92"/>
                    <a:pt x="168" y="92"/>
                  </a:cubicBezTo>
                  <a:cubicBezTo>
                    <a:pt x="168" y="79"/>
                    <a:pt x="165" y="61"/>
                    <a:pt x="154" y="50"/>
                  </a:cubicBezTo>
                  <a:cubicBezTo>
                    <a:pt x="146" y="42"/>
                    <a:pt x="136" y="38"/>
                    <a:pt x="123" y="38"/>
                  </a:cubicBezTo>
                  <a:cubicBezTo>
                    <a:pt x="84" y="38"/>
                    <a:pt x="77" y="74"/>
                    <a:pt x="75" y="9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133" name="Freeform 41"/>
            <p:cNvSpPr>
              <a:spLocks/>
            </p:cNvSpPr>
            <p:nvPr userDrawn="1"/>
          </p:nvSpPr>
          <p:spPr bwMode="auto">
            <a:xfrm>
              <a:off x="5895975" y="-1163638"/>
              <a:ext cx="398462" cy="423862"/>
            </a:xfrm>
            <a:custGeom>
              <a:avLst/>
              <a:gdLst/>
              <a:ahLst/>
              <a:cxnLst>
                <a:cxn ang="0">
                  <a:pos x="72" y="327"/>
                </a:cxn>
                <a:cxn ang="0">
                  <a:pos x="0" y="267"/>
                </a:cxn>
                <a:cxn ang="0">
                  <a:pos x="43" y="223"/>
                </a:cxn>
                <a:cxn ang="0">
                  <a:pos x="82" y="255"/>
                </a:cxn>
                <a:cxn ang="0">
                  <a:pos x="53" y="285"/>
                </a:cxn>
                <a:cxn ang="0">
                  <a:pos x="46" y="284"/>
                </a:cxn>
                <a:cxn ang="0">
                  <a:pos x="45" y="284"/>
                </a:cxn>
                <a:cxn ang="0">
                  <a:pos x="65" y="291"/>
                </a:cxn>
                <a:cxn ang="0">
                  <a:pos x="120" y="257"/>
                </a:cxn>
                <a:cxn ang="0">
                  <a:pos x="137" y="224"/>
                </a:cxn>
                <a:cxn ang="0">
                  <a:pos x="48" y="54"/>
                </a:cxn>
                <a:cxn ang="0">
                  <a:pos x="3" y="36"/>
                </a:cxn>
                <a:cxn ang="0">
                  <a:pos x="0" y="36"/>
                </a:cxn>
                <a:cxn ang="0">
                  <a:pos x="0" y="0"/>
                </a:cxn>
                <a:cxn ang="0">
                  <a:pos x="157" y="0"/>
                </a:cxn>
                <a:cxn ang="0">
                  <a:pos x="157" y="36"/>
                </a:cxn>
                <a:cxn ang="0">
                  <a:pos x="132" y="36"/>
                </a:cxn>
                <a:cxn ang="0">
                  <a:pos x="119" y="44"/>
                </a:cxn>
                <a:cxn ang="0">
                  <a:pos x="123" y="55"/>
                </a:cxn>
                <a:cxn ang="0">
                  <a:pos x="124" y="57"/>
                </a:cxn>
                <a:cxn ang="0">
                  <a:pos x="169" y="153"/>
                </a:cxn>
                <a:cxn ang="0">
                  <a:pos x="211" y="61"/>
                </a:cxn>
                <a:cxn ang="0">
                  <a:pos x="216" y="45"/>
                </a:cxn>
                <a:cxn ang="0">
                  <a:pos x="201" y="36"/>
                </a:cxn>
                <a:cxn ang="0">
                  <a:pos x="176" y="36"/>
                </a:cxn>
                <a:cxn ang="0">
                  <a:pos x="176" y="0"/>
                </a:cxn>
                <a:cxn ang="0">
                  <a:pos x="308" y="0"/>
                </a:cxn>
                <a:cxn ang="0">
                  <a:pos x="308" y="36"/>
                </a:cxn>
                <a:cxn ang="0">
                  <a:pos x="305" y="36"/>
                </a:cxn>
                <a:cxn ang="0">
                  <a:pos x="265" y="56"/>
                </a:cxn>
                <a:cxn ang="0">
                  <a:pos x="180" y="238"/>
                </a:cxn>
                <a:cxn ang="0">
                  <a:pos x="72" y="327"/>
                </a:cxn>
              </a:cxnLst>
              <a:rect l="0" t="0" r="r" b="b"/>
              <a:pathLst>
                <a:path w="308" h="327">
                  <a:moveTo>
                    <a:pt x="72" y="327"/>
                  </a:moveTo>
                  <a:cubicBezTo>
                    <a:pt x="37" y="327"/>
                    <a:pt x="0" y="308"/>
                    <a:pt x="0" y="267"/>
                  </a:cubicBezTo>
                  <a:cubicBezTo>
                    <a:pt x="0" y="241"/>
                    <a:pt x="17" y="223"/>
                    <a:pt x="43" y="223"/>
                  </a:cubicBezTo>
                  <a:cubicBezTo>
                    <a:pt x="64" y="223"/>
                    <a:pt x="82" y="237"/>
                    <a:pt x="82" y="255"/>
                  </a:cubicBezTo>
                  <a:cubicBezTo>
                    <a:pt x="82" y="271"/>
                    <a:pt x="69" y="285"/>
                    <a:pt x="53" y="285"/>
                  </a:cubicBezTo>
                  <a:cubicBezTo>
                    <a:pt x="51" y="285"/>
                    <a:pt x="49" y="285"/>
                    <a:pt x="46" y="284"/>
                  </a:cubicBezTo>
                  <a:cubicBezTo>
                    <a:pt x="46" y="284"/>
                    <a:pt x="46" y="284"/>
                    <a:pt x="45" y="284"/>
                  </a:cubicBezTo>
                  <a:cubicBezTo>
                    <a:pt x="50" y="289"/>
                    <a:pt x="56" y="291"/>
                    <a:pt x="65" y="291"/>
                  </a:cubicBezTo>
                  <a:cubicBezTo>
                    <a:pt x="99" y="291"/>
                    <a:pt x="112" y="273"/>
                    <a:pt x="120" y="257"/>
                  </a:cubicBezTo>
                  <a:cubicBezTo>
                    <a:pt x="137" y="224"/>
                    <a:pt x="137" y="224"/>
                    <a:pt x="137" y="224"/>
                  </a:cubicBezTo>
                  <a:cubicBezTo>
                    <a:pt x="48" y="54"/>
                    <a:pt x="48" y="54"/>
                    <a:pt x="48" y="54"/>
                  </a:cubicBezTo>
                  <a:cubicBezTo>
                    <a:pt x="42" y="42"/>
                    <a:pt x="28" y="36"/>
                    <a:pt x="3" y="36"/>
                  </a:cubicBezTo>
                  <a:cubicBezTo>
                    <a:pt x="0" y="36"/>
                    <a:pt x="0" y="36"/>
                    <a:pt x="0" y="36"/>
                  </a:cubicBezTo>
                  <a:cubicBezTo>
                    <a:pt x="0" y="0"/>
                    <a:pt x="0" y="0"/>
                    <a:pt x="0" y="0"/>
                  </a:cubicBezTo>
                  <a:cubicBezTo>
                    <a:pt x="157" y="0"/>
                    <a:pt x="157" y="0"/>
                    <a:pt x="157" y="0"/>
                  </a:cubicBezTo>
                  <a:cubicBezTo>
                    <a:pt x="157" y="36"/>
                    <a:pt x="157" y="36"/>
                    <a:pt x="157" y="36"/>
                  </a:cubicBezTo>
                  <a:cubicBezTo>
                    <a:pt x="132" y="36"/>
                    <a:pt x="132" y="36"/>
                    <a:pt x="132" y="36"/>
                  </a:cubicBezTo>
                  <a:cubicBezTo>
                    <a:pt x="127" y="36"/>
                    <a:pt x="119" y="37"/>
                    <a:pt x="119" y="44"/>
                  </a:cubicBezTo>
                  <a:cubicBezTo>
                    <a:pt x="119" y="46"/>
                    <a:pt x="122" y="51"/>
                    <a:pt x="123" y="55"/>
                  </a:cubicBezTo>
                  <a:cubicBezTo>
                    <a:pt x="124" y="57"/>
                    <a:pt x="124" y="57"/>
                    <a:pt x="124" y="57"/>
                  </a:cubicBezTo>
                  <a:cubicBezTo>
                    <a:pt x="169" y="153"/>
                    <a:pt x="169" y="153"/>
                    <a:pt x="169" y="153"/>
                  </a:cubicBezTo>
                  <a:cubicBezTo>
                    <a:pt x="211" y="61"/>
                    <a:pt x="211" y="61"/>
                    <a:pt x="211" y="61"/>
                  </a:cubicBezTo>
                  <a:cubicBezTo>
                    <a:pt x="214" y="56"/>
                    <a:pt x="216" y="51"/>
                    <a:pt x="216" y="45"/>
                  </a:cubicBezTo>
                  <a:cubicBezTo>
                    <a:pt x="216" y="41"/>
                    <a:pt x="209" y="36"/>
                    <a:pt x="201" y="36"/>
                  </a:cubicBezTo>
                  <a:cubicBezTo>
                    <a:pt x="176" y="36"/>
                    <a:pt x="176" y="36"/>
                    <a:pt x="176" y="36"/>
                  </a:cubicBezTo>
                  <a:cubicBezTo>
                    <a:pt x="176" y="0"/>
                    <a:pt x="176" y="0"/>
                    <a:pt x="176" y="0"/>
                  </a:cubicBezTo>
                  <a:cubicBezTo>
                    <a:pt x="308" y="0"/>
                    <a:pt x="308" y="0"/>
                    <a:pt x="308" y="0"/>
                  </a:cubicBezTo>
                  <a:cubicBezTo>
                    <a:pt x="308" y="36"/>
                    <a:pt x="308" y="36"/>
                    <a:pt x="308" y="36"/>
                  </a:cubicBezTo>
                  <a:cubicBezTo>
                    <a:pt x="305" y="36"/>
                    <a:pt x="305" y="36"/>
                    <a:pt x="305" y="36"/>
                  </a:cubicBezTo>
                  <a:cubicBezTo>
                    <a:pt x="287" y="36"/>
                    <a:pt x="272" y="40"/>
                    <a:pt x="265" y="56"/>
                  </a:cubicBezTo>
                  <a:cubicBezTo>
                    <a:pt x="180" y="238"/>
                    <a:pt x="180" y="238"/>
                    <a:pt x="180" y="238"/>
                  </a:cubicBezTo>
                  <a:cubicBezTo>
                    <a:pt x="149" y="303"/>
                    <a:pt x="120" y="327"/>
                    <a:pt x="72" y="32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134" name="Freeform 42"/>
            <p:cNvSpPr>
              <a:spLocks noEditPoints="1"/>
            </p:cNvSpPr>
            <p:nvPr userDrawn="1"/>
          </p:nvSpPr>
          <p:spPr bwMode="auto">
            <a:xfrm>
              <a:off x="6327775" y="-1173163"/>
              <a:ext cx="357187" cy="312737"/>
            </a:xfrm>
            <a:custGeom>
              <a:avLst/>
              <a:gdLst/>
              <a:ahLst/>
              <a:cxnLst>
                <a:cxn ang="0">
                  <a:pos x="137" y="241"/>
                </a:cxn>
                <a:cxn ang="0">
                  <a:pos x="0" y="120"/>
                </a:cxn>
                <a:cxn ang="0">
                  <a:pos x="137" y="0"/>
                </a:cxn>
                <a:cxn ang="0">
                  <a:pos x="275" y="120"/>
                </a:cxn>
                <a:cxn ang="0">
                  <a:pos x="137" y="241"/>
                </a:cxn>
                <a:cxn ang="0">
                  <a:pos x="137" y="36"/>
                </a:cxn>
                <a:cxn ang="0">
                  <a:pos x="75" y="120"/>
                </a:cxn>
                <a:cxn ang="0">
                  <a:pos x="137" y="204"/>
                </a:cxn>
                <a:cxn ang="0">
                  <a:pos x="200" y="120"/>
                </a:cxn>
                <a:cxn ang="0">
                  <a:pos x="137" y="36"/>
                </a:cxn>
              </a:cxnLst>
              <a:rect l="0" t="0" r="r" b="b"/>
              <a:pathLst>
                <a:path w="275" h="241">
                  <a:moveTo>
                    <a:pt x="137" y="241"/>
                  </a:moveTo>
                  <a:cubicBezTo>
                    <a:pt x="54" y="241"/>
                    <a:pt x="0" y="193"/>
                    <a:pt x="0" y="120"/>
                  </a:cubicBezTo>
                  <a:cubicBezTo>
                    <a:pt x="0" y="47"/>
                    <a:pt x="54" y="0"/>
                    <a:pt x="137" y="0"/>
                  </a:cubicBezTo>
                  <a:cubicBezTo>
                    <a:pt x="221" y="0"/>
                    <a:pt x="275" y="47"/>
                    <a:pt x="275" y="120"/>
                  </a:cubicBezTo>
                  <a:cubicBezTo>
                    <a:pt x="275" y="193"/>
                    <a:pt x="221" y="241"/>
                    <a:pt x="137" y="241"/>
                  </a:cubicBezTo>
                  <a:close/>
                  <a:moveTo>
                    <a:pt x="137" y="36"/>
                  </a:moveTo>
                  <a:cubicBezTo>
                    <a:pt x="96" y="36"/>
                    <a:pt x="75" y="65"/>
                    <a:pt x="75" y="120"/>
                  </a:cubicBezTo>
                  <a:cubicBezTo>
                    <a:pt x="75" y="176"/>
                    <a:pt x="96" y="204"/>
                    <a:pt x="137" y="204"/>
                  </a:cubicBezTo>
                  <a:cubicBezTo>
                    <a:pt x="179" y="204"/>
                    <a:pt x="200" y="176"/>
                    <a:pt x="200" y="120"/>
                  </a:cubicBezTo>
                  <a:cubicBezTo>
                    <a:pt x="200" y="65"/>
                    <a:pt x="179" y="36"/>
                    <a:pt x="137" y="3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135" name="Freeform 43"/>
            <p:cNvSpPr>
              <a:spLocks/>
            </p:cNvSpPr>
            <p:nvPr userDrawn="1"/>
          </p:nvSpPr>
          <p:spPr bwMode="auto">
            <a:xfrm>
              <a:off x="6723063" y="-1163638"/>
              <a:ext cx="431800" cy="303212"/>
            </a:xfrm>
            <a:custGeom>
              <a:avLst/>
              <a:gdLst/>
              <a:ahLst/>
              <a:cxnLst>
                <a:cxn ang="0">
                  <a:pos x="127" y="234"/>
                </a:cxn>
                <a:cxn ang="0">
                  <a:pos x="47" y="165"/>
                </a:cxn>
                <a:cxn ang="0">
                  <a:pos x="47" y="53"/>
                </a:cxn>
                <a:cxn ang="0">
                  <a:pos x="29" y="36"/>
                </a:cxn>
                <a:cxn ang="0">
                  <a:pos x="0" y="36"/>
                </a:cxn>
                <a:cxn ang="0">
                  <a:pos x="0" y="0"/>
                </a:cxn>
                <a:cxn ang="0">
                  <a:pos x="115" y="0"/>
                </a:cxn>
                <a:cxn ang="0">
                  <a:pos x="115" y="160"/>
                </a:cxn>
                <a:cxn ang="0">
                  <a:pos x="152" y="192"/>
                </a:cxn>
                <a:cxn ang="0">
                  <a:pos x="215" y="133"/>
                </a:cxn>
                <a:cxn ang="0">
                  <a:pos x="215" y="53"/>
                </a:cxn>
                <a:cxn ang="0">
                  <a:pos x="191" y="36"/>
                </a:cxn>
                <a:cxn ang="0">
                  <a:pos x="160" y="36"/>
                </a:cxn>
                <a:cxn ang="0">
                  <a:pos x="160" y="0"/>
                </a:cxn>
                <a:cxn ang="0">
                  <a:pos x="282" y="0"/>
                </a:cxn>
                <a:cxn ang="0">
                  <a:pos x="282" y="174"/>
                </a:cxn>
                <a:cxn ang="0">
                  <a:pos x="309" y="190"/>
                </a:cxn>
                <a:cxn ang="0">
                  <a:pos x="333" y="190"/>
                </a:cxn>
                <a:cxn ang="0">
                  <a:pos x="333" y="227"/>
                </a:cxn>
                <a:cxn ang="0">
                  <a:pos x="215" y="227"/>
                </a:cxn>
                <a:cxn ang="0">
                  <a:pos x="215" y="193"/>
                </a:cxn>
                <a:cxn ang="0">
                  <a:pos x="127" y="234"/>
                </a:cxn>
              </a:cxnLst>
              <a:rect l="0" t="0" r="r" b="b"/>
              <a:pathLst>
                <a:path w="333" h="234">
                  <a:moveTo>
                    <a:pt x="127" y="234"/>
                  </a:moveTo>
                  <a:cubicBezTo>
                    <a:pt x="76" y="234"/>
                    <a:pt x="47" y="209"/>
                    <a:pt x="47" y="165"/>
                  </a:cubicBezTo>
                  <a:cubicBezTo>
                    <a:pt x="47" y="53"/>
                    <a:pt x="47" y="53"/>
                    <a:pt x="47" y="53"/>
                  </a:cubicBezTo>
                  <a:cubicBezTo>
                    <a:pt x="47" y="41"/>
                    <a:pt x="43" y="36"/>
                    <a:pt x="29" y="36"/>
                  </a:cubicBezTo>
                  <a:cubicBezTo>
                    <a:pt x="0" y="36"/>
                    <a:pt x="0" y="36"/>
                    <a:pt x="0" y="36"/>
                  </a:cubicBezTo>
                  <a:cubicBezTo>
                    <a:pt x="0" y="0"/>
                    <a:pt x="0" y="0"/>
                    <a:pt x="0" y="0"/>
                  </a:cubicBezTo>
                  <a:cubicBezTo>
                    <a:pt x="115" y="0"/>
                    <a:pt x="115" y="0"/>
                    <a:pt x="115" y="0"/>
                  </a:cubicBezTo>
                  <a:cubicBezTo>
                    <a:pt x="115" y="160"/>
                    <a:pt x="115" y="160"/>
                    <a:pt x="115" y="160"/>
                  </a:cubicBezTo>
                  <a:cubicBezTo>
                    <a:pt x="115" y="179"/>
                    <a:pt x="129" y="192"/>
                    <a:pt x="152" y="192"/>
                  </a:cubicBezTo>
                  <a:cubicBezTo>
                    <a:pt x="196" y="192"/>
                    <a:pt x="215" y="154"/>
                    <a:pt x="215" y="133"/>
                  </a:cubicBezTo>
                  <a:cubicBezTo>
                    <a:pt x="215" y="53"/>
                    <a:pt x="215" y="53"/>
                    <a:pt x="215" y="53"/>
                  </a:cubicBezTo>
                  <a:cubicBezTo>
                    <a:pt x="215" y="45"/>
                    <a:pt x="212" y="36"/>
                    <a:pt x="191" y="36"/>
                  </a:cubicBezTo>
                  <a:cubicBezTo>
                    <a:pt x="160" y="36"/>
                    <a:pt x="160" y="36"/>
                    <a:pt x="160" y="36"/>
                  </a:cubicBezTo>
                  <a:cubicBezTo>
                    <a:pt x="160" y="0"/>
                    <a:pt x="160" y="0"/>
                    <a:pt x="160" y="0"/>
                  </a:cubicBezTo>
                  <a:cubicBezTo>
                    <a:pt x="282" y="0"/>
                    <a:pt x="282" y="0"/>
                    <a:pt x="282" y="0"/>
                  </a:cubicBezTo>
                  <a:cubicBezTo>
                    <a:pt x="282" y="174"/>
                    <a:pt x="282" y="174"/>
                    <a:pt x="282" y="174"/>
                  </a:cubicBezTo>
                  <a:cubicBezTo>
                    <a:pt x="282" y="185"/>
                    <a:pt x="285" y="190"/>
                    <a:pt x="309" y="190"/>
                  </a:cubicBezTo>
                  <a:cubicBezTo>
                    <a:pt x="333" y="190"/>
                    <a:pt x="333" y="190"/>
                    <a:pt x="333" y="190"/>
                  </a:cubicBezTo>
                  <a:cubicBezTo>
                    <a:pt x="333" y="227"/>
                    <a:pt x="333" y="227"/>
                    <a:pt x="333" y="227"/>
                  </a:cubicBezTo>
                  <a:cubicBezTo>
                    <a:pt x="215" y="227"/>
                    <a:pt x="215" y="227"/>
                    <a:pt x="215" y="227"/>
                  </a:cubicBezTo>
                  <a:cubicBezTo>
                    <a:pt x="215" y="193"/>
                    <a:pt x="215" y="193"/>
                    <a:pt x="215" y="193"/>
                  </a:cubicBezTo>
                  <a:cubicBezTo>
                    <a:pt x="195" y="220"/>
                    <a:pt x="167" y="234"/>
                    <a:pt x="127" y="23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136" name="Freeform 44"/>
            <p:cNvSpPr>
              <a:spLocks/>
            </p:cNvSpPr>
            <p:nvPr userDrawn="1"/>
          </p:nvSpPr>
          <p:spPr bwMode="auto">
            <a:xfrm>
              <a:off x="7216775" y="-1173163"/>
              <a:ext cx="319087" cy="303212"/>
            </a:xfrm>
            <a:custGeom>
              <a:avLst/>
              <a:gdLst/>
              <a:ahLst/>
              <a:cxnLst>
                <a:cxn ang="0">
                  <a:pos x="171" y="234"/>
                </a:cxn>
                <a:cxn ang="0">
                  <a:pos x="0" y="234"/>
                </a:cxn>
                <a:cxn ang="0">
                  <a:pos x="0" y="197"/>
                </a:cxn>
                <a:cxn ang="0">
                  <a:pos x="31" y="197"/>
                </a:cxn>
                <a:cxn ang="0">
                  <a:pos x="50" y="181"/>
                </a:cxn>
                <a:cxn ang="0">
                  <a:pos x="50" y="60"/>
                </a:cxn>
                <a:cxn ang="0">
                  <a:pos x="31" y="43"/>
                </a:cxn>
                <a:cxn ang="0">
                  <a:pos x="0" y="43"/>
                </a:cxn>
                <a:cxn ang="0">
                  <a:pos x="0" y="7"/>
                </a:cxn>
                <a:cxn ang="0">
                  <a:pos x="116" y="7"/>
                </a:cxn>
                <a:cxn ang="0">
                  <a:pos x="116" y="40"/>
                </a:cxn>
                <a:cxn ang="0">
                  <a:pos x="181" y="0"/>
                </a:cxn>
                <a:cxn ang="0">
                  <a:pos x="247" y="55"/>
                </a:cxn>
                <a:cxn ang="0">
                  <a:pos x="204" y="97"/>
                </a:cxn>
                <a:cxn ang="0">
                  <a:pos x="164" y="64"/>
                </a:cxn>
                <a:cxn ang="0">
                  <a:pos x="194" y="34"/>
                </a:cxn>
                <a:cxn ang="0">
                  <a:pos x="180" y="32"/>
                </a:cxn>
                <a:cxn ang="0">
                  <a:pos x="117" y="102"/>
                </a:cxn>
                <a:cxn ang="0">
                  <a:pos x="117" y="181"/>
                </a:cxn>
                <a:cxn ang="0">
                  <a:pos x="136" y="197"/>
                </a:cxn>
                <a:cxn ang="0">
                  <a:pos x="171" y="197"/>
                </a:cxn>
                <a:cxn ang="0">
                  <a:pos x="171" y="234"/>
                </a:cxn>
              </a:cxnLst>
              <a:rect l="0" t="0" r="r" b="b"/>
              <a:pathLst>
                <a:path w="247" h="234">
                  <a:moveTo>
                    <a:pt x="171" y="234"/>
                  </a:moveTo>
                  <a:cubicBezTo>
                    <a:pt x="0" y="234"/>
                    <a:pt x="0" y="234"/>
                    <a:pt x="0" y="234"/>
                  </a:cubicBezTo>
                  <a:cubicBezTo>
                    <a:pt x="0" y="197"/>
                    <a:pt x="0" y="197"/>
                    <a:pt x="0" y="197"/>
                  </a:cubicBezTo>
                  <a:cubicBezTo>
                    <a:pt x="31" y="197"/>
                    <a:pt x="31" y="197"/>
                    <a:pt x="31" y="197"/>
                  </a:cubicBezTo>
                  <a:cubicBezTo>
                    <a:pt x="45" y="197"/>
                    <a:pt x="50" y="193"/>
                    <a:pt x="50" y="181"/>
                  </a:cubicBezTo>
                  <a:cubicBezTo>
                    <a:pt x="50" y="60"/>
                    <a:pt x="50" y="60"/>
                    <a:pt x="50" y="60"/>
                  </a:cubicBezTo>
                  <a:cubicBezTo>
                    <a:pt x="50" y="48"/>
                    <a:pt x="45" y="43"/>
                    <a:pt x="31" y="43"/>
                  </a:cubicBezTo>
                  <a:cubicBezTo>
                    <a:pt x="0" y="43"/>
                    <a:pt x="0" y="43"/>
                    <a:pt x="0" y="43"/>
                  </a:cubicBezTo>
                  <a:cubicBezTo>
                    <a:pt x="0" y="7"/>
                    <a:pt x="0" y="7"/>
                    <a:pt x="0" y="7"/>
                  </a:cubicBezTo>
                  <a:cubicBezTo>
                    <a:pt x="116" y="7"/>
                    <a:pt x="116" y="7"/>
                    <a:pt x="116" y="7"/>
                  </a:cubicBezTo>
                  <a:cubicBezTo>
                    <a:pt x="116" y="40"/>
                    <a:pt x="116" y="40"/>
                    <a:pt x="116" y="40"/>
                  </a:cubicBezTo>
                  <a:cubicBezTo>
                    <a:pt x="136" y="14"/>
                    <a:pt x="153" y="0"/>
                    <a:pt x="181" y="0"/>
                  </a:cubicBezTo>
                  <a:cubicBezTo>
                    <a:pt x="214" y="0"/>
                    <a:pt x="247" y="17"/>
                    <a:pt x="247" y="55"/>
                  </a:cubicBezTo>
                  <a:cubicBezTo>
                    <a:pt x="247" y="80"/>
                    <a:pt x="229" y="97"/>
                    <a:pt x="204" y="97"/>
                  </a:cubicBezTo>
                  <a:cubicBezTo>
                    <a:pt x="181" y="97"/>
                    <a:pt x="164" y="83"/>
                    <a:pt x="164" y="64"/>
                  </a:cubicBezTo>
                  <a:cubicBezTo>
                    <a:pt x="164" y="48"/>
                    <a:pt x="176" y="37"/>
                    <a:pt x="194" y="34"/>
                  </a:cubicBezTo>
                  <a:cubicBezTo>
                    <a:pt x="190" y="32"/>
                    <a:pt x="184" y="32"/>
                    <a:pt x="180" y="32"/>
                  </a:cubicBezTo>
                  <a:cubicBezTo>
                    <a:pt x="139" y="32"/>
                    <a:pt x="117" y="68"/>
                    <a:pt x="117" y="102"/>
                  </a:cubicBezTo>
                  <a:cubicBezTo>
                    <a:pt x="117" y="181"/>
                    <a:pt x="117" y="181"/>
                    <a:pt x="117" y="181"/>
                  </a:cubicBezTo>
                  <a:cubicBezTo>
                    <a:pt x="117" y="193"/>
                    <a:pt x="122" y="197"/>
                    <a:pt x="136" y="197"/>
                  </a:cubicBezTo>
                  <a:cubicBezTo>
                    <a:pt x="171" y="197"/>
                    <a:pt x="171" y="197"/>
                    <a:pt x="171" y="197"/>
                  </a:cubicBezTo>
                  <a:lnTo>
                    <a:pt x="171" y="23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137" name="Freeform 45"/>
            <p:cNvSpPr>
              <a:spLocks noEditPoints="1"/>
            </p:cNvSpPr>
            <p:nvPr userDrawn="1"/>
          </p:nvSpPr>
          <p:spPr bwMode="auto">
            <a:xfrm>
              <a:off x="7742238" y="-1282700"/>
              <a:ext cx="393700" cy="422275"/>
            </a:xfrm>
            <a:custGeom>
              <a:avLst/>
              <a:gdLst/>
              <a:ahLst/>
              <a:cxnLst>
                <a:cxn ang="0">
                  <a:pos x="107" y="326"/>
                </a:cxn>
                <a:cxn ang="0">
                  <a:pos x="0" y="205"/>
                </a:cxn>
                <a:cxn ang="0">
                  <a:pos x="107" y="85"/>
                </a:cxn>
                <a:cxn ang="0">
                  <a:pos x="188" y="122"/>
                </a:cxn>
                <a:cxn ang="0">
                  <a:pos x="188" y="55"/>
                </a:cxn>
                <a:cxn ang="0">
                  <a:pos x="169" y="36"/>
                </a:cxn>
                <a:cxn ang="0">
                  <a:pos x="133" y="36"/>
                </a:cxn>
                <a:cxn ang="0">
                  <a:pos x="133" y="0"/>
                </a:cxn>
                <a:cxn ang="0">
                  <a:pos x="255" y="0"/>
                </a:cxn>
                <a:cxn ang="0">
                  <a:pos x="255" y="264"/>
                </a:cxn>
                <a:cxn ang="0">
                  <a:pos x="273" y="282"/>
                </a:cxn>
                <a:cxn ang="0">
                  <a:pos x="303" y="282"/>
                </a:cxn>
                <a:cxn ang="0">
                  <a:pos x="303" y="319"/>
                </a:cxn>
                <a:cxn ang="0">
                  <a:pos x="188" y="319"/>
                </a:cxn>
                <a:cxn ang="0">
                  <a:pos x="188" y="284"/>
                </a:cxn>
                <a:cxn ang="0">
                  <a:pos x="107" y="326"/>
                </a:cxn>
                <a:cxn ang="0">
                  <a:pos x="127" y="127"/>
                </a:cxn>
                <a:cxn ang="0">
                  <a:pos x="76" y="205"/>
                </a:cxn>
                <a:cxn ang="0">
                  <a:pos x="127" y="284"/>
                </a:cxn>
                <a:cxn ang="0">
                  <a:pos x="188" y="203"/>
                </a:cxn>
                <a:cxn ang="0">
                  <a:pos x="127" y="127"/>
                </a:cxn>
              </a:cxnLst>
              <a:rect l="0" t="0" r="r" b="b"/>
              <a:pathLst>
                <a:path w="303" h="326">
                  <a:moveTo>
                    <a:pt x="107" y="326"/>
                  </a:moveTo>
                  <a:cubicBezTo>
                    <a:pt x="33" y="326"/>
                    <a:pt x="0" y="265"/>
                    <a:pt x="0" y="205"/>
                  </a:cubicBezTo>
                  <a:cubicBezTo>
                    <a:pt x="0" y="146"/>
                    <a:pt x="40" y="85"/>
                    <a:pt x="107" y="85"/>
                  </a:cubicBezTo>
                  <a:cubicBezTo>
                    <a:pt x="145" y="85"/>
                    <a:pt x="173" y="104"/>
                    <a:pt x="188" y="122"/>
                  </a:cubicBezTo>
                  <a:cubicBezTo>
                    <a:pt x="188" y="55"/>
                    <a:pt x="188" y="55"/>
                    <a:pt x="188" y="55"/>
                  </a:cubicBezTo>
                  <a:cubicBezTo>
                    <a:pt x="188" y="41"/>
                    <a:pt x="183" y="36"/>
                    <a:pt x="169" y="36"/>
                  </a:cubicBezTo>
                  <a:cubicBezTo>
                    <a:pt x="133" y="36"/>
                    <a:pt x="133" y="36"/>
                    <a:pt x="133" y="36"/>
                  </a:cubicBezTo>
                  <a:cubicBezTo>
                    <a:pt x="133" y="0"/>
                    <a:pt x="133" y="0"/>
                    <a:pt x="133" y="0"/>
                  </a:cubicBezTo>
                  <a:cubicBezTo>
                    <a:pt x="255" y="0"/>
                    <a:pt x="255" y="0"/>
                    <a:pt x="255" y="0"/>
                  </a:cubicBezTo>
                  <a:cubicBezTo>
                    <a:pt x="255" y="264"/>
                    <a:pt x="255" y="264"/>
                    <a:pt x="255" y="264"/>
                  </a:cubicBezTo>
                  <a:cubicBezTo>
                    <a:pt x="255" y="278"/>
                    <a:pt x="259" y="282"/>
                    <a:pt x="273" y="282"/>
                  </a:cubicBezTo>
                  <a:cubicBezTo>
                    <a:pt x="303" y="282"/>
                    <a:pt x="303" y="282"/>
                    <a:pt x="303" y="282"/>
                  </a:cubicBezTo>
                  <a:cubicBezTo>
                    <a:pt x="303" y="319"/>
                    <a:pt x="303" y="319"/>
                    <a:pt x="303" y="319"/>
                  </a:cubicBezTo>
                  <a:cubicBezTo>
                    <a:pt x="188" y="319"/>
                    <a:pt x="188" y="319"/>
                    <a:pt x="188" y="319"/>
                  </a:cubicBezTo>
                  <a:cubicBezTo>
                    <a:pt x="188" y="284"/>
                    <a:pt x="188" y="284"/>
                    <a:pt x="188" y="284"/>
                  </a:cubicBezTo>
                  <a:cubicBezTo>
                    <a:pt x="167" y="312"/>
                    <a:pt x="141" y="326"/>
                    <a:pt x="107" y="326"/>
                  </a:cubicBezTo>
                  <a:close/>
                  <a:moveTo>
                    <a:pt x="127" y="127"/>
                  </a:moveTo>
                  <a:cubicBezTo>
                    <a:pt x="93" y="127"/>
                    <a:pt x="76" y="153"/>
                    <a:pt x="76" y="205"/>
                  </a:cubicBezTo>
                  <a:cubicBezTo>
                    <a:pt x="76" y="257"/>
                    <a:pt x="93" y="284"/>
                    <a:pt x="127" y="284"/>
                  </a:cubicBezTo>
                  <a:cubicBezTo>
                    <a:pt x="165" y="284"/>
                    <a:pt x="188" y="253"/>
                    <a:pt x="188" y="203"/>
                  </a:cubicBezTo>
                  <a:cubicBezTo>
                    <a:pt x="188" y="156"/>
                    <a:pt x="165" y="127"/>
                    <a:pt x="127" y="12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138" name="Freeform 46"/>
            <p:cNvSpPr>
              <a:spLocks/>
            </p:cNvSpPr>
            <p:nvPr userDrawn="1"/>
          </p:nvSpPr>
          <p:spPr bwMode="auto">
            <a:xfrm>
              <a:off x="8194675" y="-1173163"/>
              <a:ext cx="319087" cy="303212"/>
            </a:xfrm>
            <a:custGeom>
              <a:avLst/>
              <a:gdLst/>
              <a:ahLst/>
              <a:cxnLst>
                <a:cxn ang="0">
                  <a:pos x="171" y="234"/>
                </a:cxn>
                <a:cxn ang="0">
                  <a:pos x="0" y="234"/>
                </a:cxn>
                <a:cxn ang="0">
                  <a:pos x="0" y="197"/>
                </a:cxn>
                <a:cxn ang="0">
                  <a:pos x="31" y="197"/>
                </a:cxn>
                <a:cxn ang="0">
                  <a:pos x="49" y="181"/>
                </a:cxn>
                <a:cxn ang="0">
                  <a:pos x="49" y="60"/>
                </a:cxn>
                <a:cxn ang="0">
                  <a:pos x="31" y="43"/>
                </a:cxn>
                <a:cxn ang="0">
                  <a:pos x="0" y="43"/>
                </a:cxn>
                <a:cxn ang="0">
                  <a:pos x="0" y="7"/>
                </a:cxn>
                <a:cxn ang="0">
                  <a:pos x="116" y="7"/>
                </a:cxn>
                <a:cxn ang="0">
                  <a:pos x="116" y="40"/>
                </a:cxn>
                <a:cxn ang="0">
                  <a:pos x="180" y="0"/>
                </a:cxn>
                <a:cxn ang="0">
                  <a:pos x="246" y="55"/>
                </a:cxn>
                <a:cxn ang="0">
                  <a:pos x="204" y="97"/>
                </a:cxn>
                <a:cxn ang="0">
                  <a:pos x="164" y="64"/>
                </a:cxn>
                <a:cxn ang="0">
                  <a:pos x="194" y="34"/>
                </a:cxn>
                <a:cxn ang="0">
                  <a:pos x="179" y="32"/>
                </a:cxn>
                <a:cxn ang="0">
                  <a:pos x="117" y="102"/>
                </a:cxn>
                <a:cxn ang="0">
                  <a:pos x="117" y="181"/>
                </a:cxn>
                <a:cxn ang="0">
                  <a:pos x="135" y="197"/>
                </a:cxn>
                <a:cxn ang="0">
                  <a:pos x="171" y="197"/>
                </a:cxn>
                <a:cxn ang="0">
                  <a:pos x="171" y="234"/>
                </a:cxn>
              </a:cxnLst>
              <a:rect l="0" t="0" r="r" b="b"/>
              <a:pathLst>
                <a:path w="246" h="234">
                  <a:moveTo>
                    <a:pt x="171" y="234"/>
                  </a:moveTo>
                  <a:cubicBezTo>
                    <a:pt x="0" y="234"/>
                    <a:pt x="0" y="234"/>
                    <a:pt x="0" y="234"/>
                  </a:cubicBezTo>
                  <a:cubicBezTo>
                    <a:pt x="0" y="197"/>
                    <a:pt x="0" y="197"/>
                    <a:pt x="0" y="197"/>
                  </a:cubicBezTo>
                  <a:cubicBezTo>
                    <a:pt x="31" y="197"/>
                    <a:pt x="31" y="197"/>
                    <a:pt x="31" y="197"/>
                  </a:cubicBezTo>
                  <a:cubicBezTo>
                    <a:pt x="45" y="197"/>
                    <a:pt x="49" y="193"/>
                    <a:pt x="49" y="181"/>
                  </a:cubicBezTo>
                  <a:cubicBezTo>
                    <a:pt x="49" y="60"/>
                    <a:pt x="49" y="60"/>
                    <a:pt x="49" y="60"/>
                  </a:cubicBezTo>
                  <a:cubicBezTo>
                    <a:pt x="49" y="48"/>
                    <a:pt x="45" y="43"/>
                    <a:pt x="31" y="43"/>
                  </a:cubicBezTo>
                  <a:cubicBezTo>
                    <a:pt x="0" y="43"/>
                    <a:pt x="0" y="43"/>
                    <a:pt x="0" y="43"/>
                  </a:cubicBezTo>
                  <a:cubicBezTo>
                    <a:pt x="0" y="7"/>
                    <a:pt x="0" y="7"/>
                    <a:pt x="0" y="7"/>
                  </a:cubicBezTo>
                  <a:cubicBezTo>
                    <a:pt x="116" y="7"/>
                    <a:pt x="116" y="7"/>
                    <a:pt x="116" y="7"/>
                  </a:cubicBezTo>
                  <a:cubicBezTo>
                    <a:pt x="116" y="40"/>
                    <a:pt x="116" y="40"/>
                    <a:pt x="116" y="40"/>
                  </a:cubicBezTo>
                  <a:cubicBezTo>
                    <a:pt x="136" y="14"/>
                    <a:pt x="152" y="0"/>
                    <a:pt x="180" y="0"/>
                  </a:cubicBezTo>
                  <a:cubicBezTo>
                    <a:pt x="213" y="0"/>
                    <a:pt x="246" y="17"/>
                    <a:pt x="246" y="55"/>
                  </a:cubicBezTo>
                  <a:cubicBezTo>
                    <a:pt x="246" y="80"/>
                    <a:pt x="229" y="97"/>
                    <a:pt x="204" y="97"/>
                  </a:cubicBezTo>
                  <a:cubicBezTo>
                    <a:pt x="180" y="97"/>
                    <a:pt x="164" y="83"/>
                    <a:pt x="164" y="64"/>
                  </a:cubicBezTo>
                  <a:cubicBezTo>
                    <a:pt x="164" y="48"/>
                    <a:pt x="176" y="37"/>
                    <a:pt x="194" y="34"/>
                  </a:cubicBezTo>
                  <a:cubicBezTo>
                    <a:pt x="189" y="32"/>
                    <a:pt x="184" y="32"/>
                    <a:pt x="179" y="32"/>
                  </a:cubicBezTo>
                  <a:cubicBezTo>
                    <a:pt x="138" y="32"/>
                    <a:pt x="117" y="68"/>
                    <a:pt x="117" y="102"/>
                  </a:cubicBezTo>
                  <a:cubicBezTo>
                    <a:pt x="117" y="181"/>
                    <a:pt x="117" y="181"/>
                    <a:pt x="117" y="181"/>
                  </a:cubicBezTo>
                  <a:cubicBezTo>
                    <a:pt x="117" y="193"/>
                    <a:pt x="121" y="197"/>
                    <a:pt x="135" y="197"/>
                  </a:cubicBezTo>
                  <a:cubicBezTo>
                    <a:pt x="171" y="197"/>
                    <a:pt x="171" y="197"/>
                    <a:pt x="171" y="197"/>
                  </a:cubicBezTo>
                  <a:lnTo>
                    <a:pt x="171" y="23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139" name="Freeform 47"/>
            <p:cNvSpPr>
              <a:spLocks noEditPoints="1"/>
            </p:cNvSpPr>
            <p:nvPr userDrawn="1"/>
          </p:nvSpPr>
          <p:spPr bwMode="auto">
            <a:xfrm>
              <a:off x="8562975" y="-1173163"/>
              <a:ext cx="320675" cy="312737"/>
            </a:xfrm>
            <a:custGeom>
              <a:avLst/>
              <a:gdLst/>
              <a:ahLst/>
              <a:cxnLst>
                <a:cxn ang="0">
                  <a:pos x="127" y="241"/>
                </a:cxn>
                <a:cxn ang="0">
                  <a:pos x="0" y="120"/>
                </a:cxn>
                <a:cxn ang="0">
                  <a:pos x="124" y="0"/>
                </a:cxn>
                <a:cxn ang="0">
                  <a:pos x="215" y="37"/>
                </a:cxn>
                <a:cxn ang="0">
                  <a:pos x="243" y="126"/>
                </a:cxn>
                <a:cxn ang="0">
                  <a:pos x="243" y="129"/>
                </a:cxn>
                <a:cxn ang="0">
                  <a:pos x="75" y="129"/>
                </a:cxn>
                <a:cxn ang="0">
                  <a:pos x="92" y="185"/>
                </a:cxn>
                <a:cxn ang="0">
                  <a:pos x="133" y="200"/>
                </a:cxn>
                <a:cxn ang="0">
                  <a:pos x="194" y="152"/>
                </a:cxn>
                <a:cxn ang="0">
                  <a:pos x="194" y="150"/>
                </a:cxn>
                <a:cxn ang="0">
                  <a:pos x="243" y="150"/>
                </a:cxn>
                <a:cxn ang="0">
                  <a:pos x="242" y="153"/>
                </a:cxn>
                <a:cxn ang="0">
                  <a:pos x="127" y="241"/>
                </a:cxn>
                <a:cxn ang="0">
                  <a:pos x="75" y="92"/>
                </a:cxn>
                <a:cxn ang="0">
                  <a:pos x="168" y="92"/>
                </a:cxn>
                <a:cxn ang="0">
                  <a:pos x="154" y="50"/>
                </a:cxn>
                <a:cxn ang="0">
                  <a:pos x="123" y="38"/>
                </a:cxn>
                <a:cxn ang="0">
                  <a:pos x="75" y="92"/>
                </a:cxn>
              </a:cxnLst>
              <a:rect l="0" t="0" r="r" b="b"/>
              <a:pathLst>
                <a:path w="247" h="241">
                  <a:moveTo>
                    <a:pt x="127" y="241"/>
                  </a:moveTo>
                  <a:cubicBezTo>
                    <a:pt x="44" y="241"/>
                    <a:pt x="0" y="199"/>
                    <a:pt x="0" y="120"/>
                  </a:cubicBezTo>
                  <a:cubicBezTo>
                    <a:pt x="0" y="50"/>
                    <a:pt x="51" y="0"/>
                    <a:pt x="124" y="0"/>
                  </a:cubicBezTo>
                  <a:cubicBezTo>
                    <a:pt x="171" y="0"/>
                    <a:pt x="199" y="20"/>
                    <a:pt x="215" y="37"/>
                  </a:cubicBezTo>
                  <a:cubicBezTo>
                    <a:pt x="236" y="61"/>
                    <a:pt x="247" y="94"/>
                    <a:pt x="243" y="126"/>
                  </a:cubicBezTo>
                  <a:cubicBezTo>
                    <a:pt x="243" y="129"/>
                    <a:pt x="243" y="129"/>
                    <a:pt x="243" y="129"/>
                  </a:cubicBezTo>
                  <a:cubicBezTo>
                    <a:pt x="75" y="129"/>
                    <a:pt x="75" y="129"/>
                    <a:pt x="75" y="129"/>
                  </a:cubicBezTo>
                  <a:cubicBezTo>
                    <a:pt x="75" y="153"/>
                    <a:pt x="81" y="173"/>
                    <a:pt x="92" y="185"/>
                  </a:cubicBezTo>
                  <a:cubicBezTo>
                    <a:pt x="102" y="195"/>
                    <a:pt x="115" y="200"/>
                    <a:pt x="133" y="200"/>
                  </a:cubicBezTo>
                  <a:cubicBezTo>
                    <a:pt x="167" y="200"/>
                    <a:pt x="187" y="185"/>
                    <a:pt x="194" y="152"/>
                  </a:cubicBezTo>
                  <a:cubicBezTo>
                    <a:pt x="194" y="150"/>
                    <a:pt x="194" y="150"/>
                    <a:pt x="194" y="150"/>
                  </a:cubicBezTo>
                  <a:cubicBezTo>
                    <a:pt x="243" y="150"/>
                    <a:pt x="243" y="150"/>
                    <a:pt x="243" y="150"/>
                  </a:cubicBezTo>
                  <a:cubicBezTo>
                    <a:pt x="242" y="153"/>
                    <a:pt x="242" y="153"/>
                    <a:pt x="242" y="153"/>
                  </a:cubicBezTo>
                  <a:cubicBezTo>
                    <a:pt x="235" y="210"/>
                    <a:pt x="195" y="241"/>
                    <a:pt x="127" y="241"/>
                  </a:cubicBezTo>
                  <a:close/>
                  <a:moveTo>
                    <a:pt x="75" y="92"/>
                  </a:moveTo>
                  <a:cubicBezTo>
                    <a:pt x="168" y="92"/>
                    <a:pt x="168" y="92"/>
                    <a:pt x="168" y="92"/>
                  </a:cubicBezTo>
                  <a:cubicBezTo>
                    <a:pt x="168" y="79"/>
                    <a:pt x="165" y="61"/>
                    <a:pt x="154" y="50"/>
                  </a:cubicBezTo>
                  <a:cubicBezTo>
                    <a:pt x="147" y="42"/>
                    <a:pt x="136" y="38"/>
                    <a:pt x="123" y="38"/>
                  </a:cubicBezTo>
                  <a:cubicBezTo>
                    <a:pt x="85" y="38"/>
                    <a:pt x="77" y="74"/>
                    <a:pt x="75" y="9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140" name="Freeform 48"/>
            <p:cNvSpPr>
              <a:spLocks noEditPoints="1"/>
            </p:cNvSpPr>
            <p:nvPr userDrawn="1"/>
          </p:nvSpPr>
          <p:spPr bwMode="auto">
            <a:xfrm>
              <a:off x="8943975" y="-1173163"/>
              <a:ext cx="369887" cy="312737"/>
            </a:xfrm>
            <a:custGeom>
              <a:avLst/>
              <a:gdLst/>
              <a:ahLst/>
              <a:cxnLst>
                <a:cxn ang="0">
                  <a:pos x="215" y="241"/>
                </a:cxn>
                <a:cxn ang="0">
                  <a:pos x="160" y="209"/>
                </a:cxn>
                <a:cxn ang="0">
                  <a:pos x="76" y="241"/>
                </a:cxn>
                <a:cxn ang="0">
                  <a:pos x="0" y="178"/>
                </a:cxn>
                <a:cxn ang="0">
                  <a:pos x="90" y="107"/>
                </a:cxn>
                <a:cxn ang="0">
                  <a:pos x="158" y="64"/>
                </a:cxn>
                <a:cxn ang="0">
                  <a:pos x="104" y="31"/>
                </a:cxn>
                <a:cxn ang="0">
                  <a:pos x="62" y="41"/>
                </a:cxn>
                <a:cxn ang="0">
                  <a:pos x="92" y="68"/>
                </a:cxn>
                <a:cxn ang="0">
                  <a:pos x="53" y="99"/>
                </a:cxn>
                <a:cxn ang="0">
                  <a:pos x="13" y="61"/>
                </a:cxn>
                <a:cxn ang="0">
                  <a:pos x="121" y="0"/>
                </a:cxn>
                <a:cxn ang="0">
                  <a:pos x="225" y="71"/>
                </a:cxn>
                <a:cxn ang="0">
                  <a:pos x="225" y="187"/>
                </a:cxn>
                <a:cxn ang="0">
                  <a:pos x="235" y="200"/>
                </a:cxn>
                <a:cxn ang="0">
                  <a:pos x="246" y="167"/>
                </a:cxn>
                <a:cxn ang="0">
                  <a:pos x="246" y="146"/>
                </a:cxn>
                <a:cxn ang="0">
                  <a:pos x="285" y="146"/>
                </a:cxn>
                <a:cxn ang="0">
                  <a:pos x="285" y="163"/>
                </a:cxn>
                <a:cxn ang="0">
                  <a:pos x="215" y="241"/>
                </a:cxn>
                <a:cxn ang="0">
                  <a:pos x="158" y="118"/>
                </a:cxn>
                <a:cxn ang="0">
                  <a:pos x="105" y="139"/>
                </a:cxn>
                <a:cxn ang="0">
                  <a:pos x="75" y="173"/>
                </a:cxn>
                <a:cxn ang="0">
                  <a:pos x="104" y="200"/>
                </a:cxn>
                <a:cxn ang="0">
                  <a:pos x="158" y="145"/>
                </a:cxn>
                <a:cxn ang="0">
                  <a:pos x="158" y="118"/>
                </a:cxn>
              </a:cxnLst>
              <a:rect l="0" t="0" r="r" b="b"/>
              <a:pathLst>
                <a:path w="285" h="241">
                  <a:moveTo>
                    <a:pt x="215" y="241"/>
                  </a:moveTo>
                  <a:cubicBezTo>
                    <a:pt x="186" y="241"/>
                    <a:pt x="166" y="229"/>
                    <a:pt x="160" y="209"/>
                  </a:cubicBezTo>
                  <a:cubicBezTo>
                    <a:pt x="143" y="230"/>
                    <a:pt x="113" y="241"/>
                    <a:pt x="76" y="241"/>
                  </a:cubicBezTo>
                  <a:cubicBezTo>
                    <a:pt x="28" y="241"/>
                    <a:pt x="0" y="218"/>
                    <a:pt x="0" y="178"/>
                  </a:cubicBezTo>
                  <a:cubicBezTo>
                    <a:pt x="0" y="126"/>
                    <a:pt x="48" y="116"/>
                    <a:pt x="90" y="107"/>
                  </a:cubicBezTo>
                  <a:cubicBezTo>
                    <a:pt x="126" y="99"/>
                    <a:pt x="158" y="93"/>
                    <a:pt x="158" y="64"/>
                  </a:cubicBezTo>
                  <a:cubicBezTo>
                    <a:pt x="158" y="41"/>
                    <a:pt x="141" y="31"/>
                    <a:pt x="104" y="31"/>
                  </a:cubicBezTo>
                  <a:cubicBezTo>
                    <a:pt x="93" y="31"/>
                    <a:pt x="73" y="34"/>
                    <a:pt x="62" y="41"/>
                  </a:cubicBezTo>
                  <a:cubicBezTo>
                    <a:pt x="81" y="41"/>
                    <a:pt x="92" y="51"/>
                    <a:pt x="92" y="68"/>
                  </a:cubicBezTo>
                  <a:cubicBezTo>
                    <a:pt x="92" y="82"/>
                    <a:pt x="85" y="99"/>
                    <a:pt x="53" y="99"/>
                  </a:cubicBezTo>
                  <a:cubicBezTo>
                    <a:pt x="30" y="99"/>
                    <a:pt x="13" y="83"/>
                    <a:pt x="13" y="61"/>
                  </a:cubicBezTo>
                  <a:cubicBezTo>
                    <a:pt x="13" y="5"/>
                    <a:pt x="95" y="0"/>
                    <a:pt x="121" y="0"/>
                  </a:cubicBezTo>
                  <a:cubicBezTo>
                    <a:pt x="187" y="0"/>
                    <a:pt x="225" y="26"/>
                    <a:pt x="225" y="71"/>
                  </a:cubicBezTo>
                  <a:cubicBezTo>
                    <a:pt x="225" y="187"/>
                    <a:pt x="225" y="187"/>
                    <a:pt x="225" y="187"/>
                  </a:cubicBezTo>
                  <a:cubicBezTo>
                    <a:pt x="225" y="196"/>
                    <a:pt x="228" y="200"/>
                    <a:pt x="235" y="200"/>
                  </a:cubicBezTo>
                  <a:cubicBezTo>
                    <a:pt x="238" y="200"/>
                    <a:pt x="246" y="200"/>
                    <a:pt x="246" y="167"/>
                  </a:cubicBezTo>
                  <a:cubicBezTo>
                    <a:pt x="246" y="146"/>
                    <a:pt x="246" y="146"/>
                    <a:pt x="246" y="146"/>
                  </a:cubicBezTo>
                  <a:cubicBezTo>
                    <a:pt x="285" y="146"/>
                    <a:pt x="285" y="146"/>
                    <a:pt x="285" y="146"/>
                  </a:cubicBezTo>
                  <a:cubicBezTo>
                    <a:pt x="285" y="163"/>
                    <a:pt x="285" y="163"/>
                    <a:pt x="285" y="163"/>
                  </a:cubicBezTo>
                  <a:cubicBezTo>
                    <a:pt x="285" y="215"/>
                    <a:pt x="262" y="241"/>
                    <a:pt x="215" y="241"/>
                  </a:cubicBezTo>
                  <a:close/>
                  <a:moveTo>
                    <a:pt x="158" y="118"/>
                  </a:moveTo>
                  <a:cubicBezTo>
                    <a:pt x="105" y="139"/>
                    <a:pt x="105" y="139"/>
                    <a:pt x="105" y="139"/>
                  </a:cubicBezTo>
                  <a:cubicBezTo>
                    <a:pt x="89" y="146"/>
                    <a:pt x="75" y="153"/>
                    <a:pt x="75" y="173"/>
                  </a:cubicBezTo>
                  <a:cubicBezTo>
                    <a:pt x="75" y="191"/>
                    <a:pt x="85" y="200"/>
                    <a:pt x="104" y="200"/>
                  </a:cubicBezTo>
                  <a:cubicBezTo>
                    <a:pt x="141" y="200"/>
                    <a:pt x="158" y="172"/>
                    <a:pt x="158" y="145"/>
                  </a:cubicBezTo>
                  <a:lnTo>
                    <a:pt x="158" y="11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141" name="Freeform 49"/>
            <p:cNvSpPr>
              <a:spLocks/>
            </p:cNvSpPr>
            <p:nvPr userDrawn="1"/>
          </p:nvSpPr>
          <p:spPr bwMode="auto">
            <a:xfrm>
              <a:off x="9364663" y="-1173163"/>
              <a:ext cx="625475" cy="303212"/>
            </a:xfrm>
            <a:custGeom>
              <a:avLst/>
              <a:gdLst/>
              <a:ahLst/>
              <a:cxnLst>
                <a:cxn ang="0">
                  <a:pos x="482" y="234"/>
                </a:cxn>
                <a:cxn ang="0">
                  <a:pos x="330" y="234"/>
                </a:cxn>
                <a:cxn ang="0">
                  <a:pos x="330" y="197"/>
                </a:cxn>
                <a:cxn ang="0">
                  <a:pos x="347" y="197"/>
                </a:cxn>
                <a:cxn ang="0">
                  <a:pos x="366" y="181"/>
                </a:cxn>
                <a:cxn ang="0">
                  <a:pos x="366" y="69"/>
                </a:cxn>
                <a:cxn ang="0">
                  <a:pos x="331" y="42"/>
                </a:cxn>
                <a:cxn ang="0">
                  <a:pos x="275" y="96"/>
                </a:cxn>
                <a:cxn ang="0">
                  <a:pos x="275" y="181"/>
                </a:cxn>
                <a:cxn ang="0">
                  <a:pos x="294" y="197"/>
                </a:cxn>
                <a:cxn ang="0">
                  <a:pos x="310" y="197"/>
                </a:cxn>
                <a:cxn ang="0">
                  <a:pos x="310" y="234"/>
                </a:cxn>
                <a:cxn ang="0">
                  <a:pos x="171" y="234"/>
                </a:cxn>
                <a:cxn ang="0">
                  <a:pos x="171" y="197"/>
                </a:cxn>
                <a:cxn ang="0">
                  <a:pos x="190" y="197"/>
                </a:cxn>
                <a:cxn ang="0">
                  <a:pos x="208" y="181"/>
                </a:cxn>
                <a:cxn ang="0">
                  <a:pos x="208" y="82"/>
                </a:cxn>
                <a:cxn ang="0">
                  <a:pos x="174" y="42"/>
                </a:cxn>
                <a:cxn ang="0">
                  <a:pos x="118" y="96"/>
                </a:cxn>
                <a:cxn ang="0">
                  <a:pos x="118" y="181"/>
                </a:cxn>
                <a:cxn ang="0">
                  <a:pos x="136" y="197"/>
                </a:cxn>
                <a:cxn ang="0">
                  <a:pos x="154" y="197"/>
                </a:cxn>
                <a:cxn ang="0">
                  <a:pos x="154" y="234"/>
                </a:cxn>
                <a:cxn ang="0">
                  <a:pos x="0" y="234"/>
                </a:cxn>
                <a:cxn ang="0">
                  <a:pos x="0" y="197"/>
                </a:cxn>
                <a:cxn ang="0">
                  <a:pos x="32" y="197"/>
                </a:cxn>
                <a:cxn ang="0">
                  <a:pos x="51" y="181"/>
                </a:cxn>
                <a:cxn ang="0">
                  <a:pos x="51" y="60"/>
                </a:cxn>
                <a:cxn ang="0">
                  <a:pos x="32" y="43"/>
                </a:cxn>
                <a:cxn ang="0">
                  <a:pos x="0" y="43"/>
                </a:cxn>
                <a:cxn ang="0">
                  <a:pos x="0" y="7"/>
                </a:cxn>
                <a:cxn ang="0">
                  <a:pos x="118" y="7"/>
                </a:cxn>
                <a:cxn ang="0">
                  <a:pos x="118" y="43"/>
                </a:cxn>
                <a:cxn ang="0">
                  <a:pos x="200" y="0"/>
                </a:cxn>
                <a:cxn ang="0">
                  <a:pos x="271" y="43"/>
                </a:cxn>
                <a:cxn ang="0">
                  <a:pos x="357" y="0"/>
                </a:cxn>
                <a:cxn ang="0">
                  <a:pos x="433" y="69"/>
                </a:cxn>
                <a:cxn ang="0">
                  <a:pos x="433" y="181"/>
                </a:cxn>
                <a:cxn ang="0">
                  <a:pos x="451" y="197"/>
                </a:cxn>
                <a:cxn ang="0">
                  <a:pos x="482" y="197"/>
                </a:cxn>
                <a:cxn ang="0">
                  <a:pos x="482" y="234"/>
                </a:cxn>
              </a:cxnLst>
              <a:rect l="0" t="0" r="r" b="b"/>
              <a:pathLst>
                <a:path w="482" h="234">
                  <a:moveTo>
                    <a:pt x="482" y="234"/>
                  </a:moveTo>
                  <a:cubicBezTo>
                    <a:pt x="330" y="234"/>
                    <a:pt x="330" y="234"/>
                    <a:pt x="330" y="234"/>
                  </a:cubicBezTo>
                  <a:cubicBezTo>
                    <a:pt x="330" y="197"/>
                    <a:pt x="330" y="197"/>
                    <a:pt x="330" y="197"/>
                  </a:cubicBezTo>
                  <a:cubicBezTo>
                    <a:pt x="347" y="197"/>
                    <a:pt x="347" y="197"/>
                    <a:pt x="347" y="197"/>
                  </a:cubicBezTo>
                  <a:cubicBezTo>
                    <a:pt x="361" y="197"/>
                    <a:pt x="366" y="193"/>
                    <a:pt x="366" y="181"/>
                  </a:cubicBezTo>
                  <a:cubicBezTo>
                    <a:pt x="366" y="69"/>
                    <a:pt x="366" y="69"/>
                    <a:pt x="366" y="69"/>
                  </a:cubicBezTo>
                  <a:cubicBezTo>
                    <a:pt x="366" y="50"/>
                    <a:pt x="348" y="42"/>
                    <a:pt x="331" y="42"/>
                  </a:cubicBezTo>
                  <a:cubicBezTo>
                    <a:pt x="301" y="42"/>
                    <a:pt x="275" y="67"/>
                    <a:pt x="275" y="96"/>
                  </a:cubicBezTo>
                  <a:cubicBezTo>
                    <a:pt x="275" y="181"/>
                    <a:pt x="275" y="181"/>
                    <a:pt x="275" y="181"/>
                  </a:cubicBezTo>
                  <a:cubicBezTo>
                    <a:pt x="275" y="193"/>
                    <a:pt x="280" y="197"/>
                    <a:pt x="294" y="197"/>
                  </a:cubicBezTo>
                  <a:cubicBezTo>
                    <a:pt x="310" y="197"/>
                    <a:pt x="310" y="197"/>
                    <a:pt x="310" y="197"/>
                  </a:cubicBezTo>
                  <a:cubicBezTo>
                    <a:pt x="310" y="234"/>
                    <a:pt x="310" y="234"/>
                    <a:pt x="310" y="234"/>
                  </a:cubicBezTo>
                  <a:cubicBezTo>
                    <a:pt x="171" y="234"/>
                    <a:pt x="171" y="234"/>
                    <a:pt x="171" y="234"/>
                  </a:cubicBezTo>
                  <a:cubicBezTo>
                    <a:pt x="171" y="197"/>
                    <a:pt x="171" y="197"/>
                    <a:pt x="171" y="197"/>
                  </a:cubicBezTo>
                  <a:cubicBezTo>
                    <a:pt x="190" y="197"/>
                    <a:pt x="190" y="197"/>
                    <a:pt x="190" y="197"/>
                  </a:cubicBezTo>
                  <a:cubicBezTo>
                    <a:pt x="203" y="197"/>
                    <a:pt x="208" y="193"/>
                    <a:pt x="208" y="181"/>
                  </a:cubicBezTo>
                  <a:cubicBezTo>
                    <a:pt x="208" y="82"/>
                    <a:pt x="208" y="82"/>
                    <a:pt x="208" y="82"/>
                  </a:cubicBezTo>
                  <a:cubicBezTo>
                    <a:pt x="208" y="57"/>
                    <a:pt x="203" y="42"/>
                    <a:pt x="174" y="42"/>
                  </a:cubicBezTo>
                  <a:cubicBezTo>
                    <a:pt x="142" y="42"/>
                    <a:pt x="118" y="70"/>
                    <a:pt x="118" y="96"/>
                  </a:cubicBezTo>
                  <a:cubicBezTo>
                    <a:pt x="118" y="181"/>
                    <a:pt x="118" y="181"/>
                    <a:pt x="118" y="181"/>
                  </a:cubicBezTo>
                  <a:cubicBezTo>
                    <a:pt x="118" y="193"/>
                    <a:pt x="123" y="197"/>
                    <a:pt x="136" y="197"/>
                  </a:cubicBezTo>
                  <a:cubicBezTo>
                    <a:pt x="154" y="197"/>
                    <a:pt x="154" y="197"/>
                    <a:pt x="154" y="197"/>
                  </a:cubicBezTo>
                  <a:cubicBezTo>
                    <a:pt x="154" y="234"/>
                    <a:pt x="154" y="234"/>
                    <a:pt x="154" y="234"/>
                  </a:cubicBezTo>
                  <a:cubicBezTo>
                    <a:pt x="0" y="234"/>
                    <a:pt x="0" y="234"/>
                    <a:pt x="0" y="234"/>
                  </a:cubicBezTo>
                  <a:cubicBezTo>
                    <a:pt x="0" y="197"/>
                    <a:pt x="0" y="197"/>
                    <a:pt x="0" y="197"/>
                  </a:cubicBezTo>
                  <a:cubicBezTo>
                    <a:pt x="32" y="197"/>
                    <a:pt x="32" y="197"/>
                    <a:pt x="32" y="197"/>
                  </a:cubicBezTo>
                  <a:cubicBezTo>
                    <a:pt x="46" y="197"/>
                    <a:pt x="51" y="193"/>
                    <a:pt x="51" y="181"/>
                  </a:cubicBezTo>
                  <a:cubicBezTo>
                    <a:pt x="51" y="60"/>
                    <a:pt x="51" y="60"/>
                    <a:pt x="51" y="60"/>
                  </a:cubicBezTo>
                  <a:cubicBezTo>
                    <a:pt x="51" y="48"/>
                    <a:pt x="46" y="43"/>
                    <a:pt x="32" y="43"/>
                  </a:cubicBezTo>
                  <a:cubicBezTo>
                    <a:pt x="0" y="43"/>
                    <a:pt x="0" y="43"/>
                    <a:pt x="0" y="43"/>
                  </a:cubicBezTo>
                  <a:cubicBezTo>
                    <a:pt x="0" y="7"/>
                    <a:pt x="0" y="7"/>
                    <a:pt x="0" y="7"/>
                  </a:cubicBezTo>
                  <a:cubicBezTo>
                    <a:pt x="118" y="7"/>
                    <a:pt x="118" y="7"/>
                    <a:pt x="118" y="7"/>
                  </a:cubicBezTo>
                  <a:cubicBezTo>
                    <a:pt x="118" y="43"/>
                    <a:pt x="118" y="43"/>
                    <a:pt x="118" y="43"/>
                  </a:cubicBezTo>
                  <a:cubicBezTo>
                    <a:pt x="137" y="17"/>
                    <a:pt x="159" y="0"/>
                    <a:pt x="200" y="0"/>
                  </a:cubicBezTo>
                  <a:cubicBezTo>
                    <a:pt x="236" y="0"/>
                    <a:pt x="260" y="15"/>
                    <a:pt x="271" y="43"/>
                  </a:cubicBezTo>
                  <a:cubicBezTo>
                    <a:pt x="290" y="20"/>
                    <a:pt x="315" y="0"/>
                    <a:pt x="357" y="0"/>
                  </a:cubicBezTo>
                  <a:cubicBezTo>
                    <a:pt x="402" y="0"/>
                    <a:pt x="433" y="29"/>
                    <a:pt x="433" y="69"/>
                  </a:cubicBezTo>
                  <a:cubicBezTo>
                    <a:pt x="433" y="181"/>
                    <a:pt x="433" y="181"/>
                    <a:pt x="433" y="181"/>
                  </a:cubicBezTo>
                  <a:cubicBezTo>
                    <a:pt x="433" y="193"/>
                    <a:pt x="438" y="197"/>
                    <a:pt x="451" y="197"/>
                  </a:cubicBezTo>
                  <a:cubicBezTo>
                    <a:pt x="482" y="197"/>
                    <a:pt x="482" y="197"/>
                    <a:pt x="482" y="197"/>
                  </a:cubicBezTo>
                  <a:lnTo>
                    <a:pt x="482" y="23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142" name="Freeform 50"/>
            <p:cNvSpPr>
              <a:spLocks/>
            </p:cNvSpPr>
            <p:nvPr userDrawn="1"/>
          </p:nvSpPr>
          <p:spPr bwMode="auto">
            <a:xfrm>
              <a:off x="10044113" y="-1173163"/>
              <a:ext cx="303212" cy="312737"/>
            </a:xfrm>
            <a:custGeom>
              <a:avLst/>
              <a:gdLst/>
              <a:ahLst/>
              <a:cxnLst>
                <a:cxn ang="0">
                  <a:pos x="135" y="241"/>
                </a:cxn>
                <a:cxn ang="0">
                  <a:pos x="48" y="218"/>
                </a:cxn>
                <a:cxn ang="0">
                  <a:pos x="39" y="234"/>
                </a:cxn>
                <a:cxn ang="0">
                  <a:pos x="0" y="234"/>
                </a:cxn>
                <a:cxn ang="0">
                  <a:pos x="0" y="142"/>
                </a:cxn>
                <a:cxn ang="0">
                  <a:pos x="43" y="142"/>
                </a:cxn>
                <a:cxn ang="0">
                  <a:pos x="43" y="144"/>
                </a:cxn>
                <a:cxn ang="0">
                  <a:pos x="130" y="204"/>
                </a:cxn>
                <a:cxn ang="0">
                  <a:pos x="168" y="178"/>
                </a:cxn>
                <a:cxn ang="0">
                  <a:pos x="106" y="147"/>
                </a:cxn>
                <a:cxn ang="0">
                  <a:pos x="3" y="74"/>
                </a:cxn>
                <a:cxn ang="0">
                  <a:pos x="101" y="0"/>
                </a:cxn>
                <a:cxn ang="0">
                  <a:pos x="178" y="22"/>
                </a:cxn>
                <a:cxn ang="0">
                  <a:pos x="188" y="7"/>
                </a:cxn>
                <a:cxn ang="0">
                  <a:pos x="220" y="7"/>
                </a:cxn>
                <a:cxn ang="0">
                  <a:pos x="220" y="91"/>
                </a:cxn>
                <a:cxn ang="0">
                  <a:pos x="182" y="91"/>
                </a:cxn>
                <a:cxn ang="0">
                  <a:pos x="181" y="90"/>
                </a:cxn>
                <a:cxn ang="0">
                  <a:pos x="106" y="39"/>
                </a:cxn>
                <a:cxn ang="0">
                  <a:pos x="69" y="62"/>
                </a:cxn>
                <a:cxn ang="0">
                  <a:pos x="124" y="88"/>
                </a:cxn>
                <a:cxn ang="0">
                  <a:pos x="234" y="168"/>
                </a:cxn>
                <a:cxn ang="0">
                  <a:pos x="135" y="241"/>
                </a:cxn>
              </a:cxnLst>
              <a:rect l="0" t="0" r="r" b="b"/>
              <a:pathLst>
                <a:path w="234" h="241">
                  <a:moveTo>
                    <a:pt x="135" y="241"/>
                  </a:moveTo>
                  <a:cubicBezTo>
                    <a:pt x="111" y="241"/>
                    <a:pt x="76" y="238"/>
                    <a:pt x="48" y="218"/>
                  </a:cubicBezTo>
                  <a:cubicBezTo>
                    <a:pt x="39" y="234"/>
                    <a:pt x="39" y="234"/>
                    <a:pt x="39" y="234"/>
                  </a:cubicBezTo>
                  <a:cubicBezTo>
                    <a:pt x="0" y="234"/>
                    <a:pt x="0" y="234"/>
                    <a:pt x="0" y="234"/>
                  </a:cubicBezTo>
                  <a:cubicBezTo>
                    <a:pt x="0" y="142"/>
                    <a:pt x="0" y="142"/>
                    <a:pt x="0" y="142"/>
                  </a:cubicBezTo>
                  <a:cubicBezTo>
                    <a:pt x="43" y="142"/>
                    <a:pt x="43" y="142"/>
                    <a:pt x="43" y="142"/>
                  </a:cubicBezTo>
                  <a:cubicBezTo>
                    <a:pt x="43" y="144"/>
                    <a:pt x="43" y="144"/>
                    <a:pt x="43" y="144"/>
                  </a:cubicBezTo>
                  <a:cubicBezTo>
                    <a:pt x="53" y="183"/>
                    <a:pt x="83" y="204"/>
                    <a:pt x="130" y="204"/>
                  </a:cubicBezTo>
                  <a:cubicBezTo>
                    <a:pt x="145" y="204"/>
                    <a:pt x="168" y="197"/>
                    <a:pt x="168" y="178"/>
                  </a:cubicBezTo>
                  <a:cubicBezTo>
                    <a:pt x="168" y="160"/>
                    <a:pt x="139" y="154"/>
                    <a:pt x="106" y="147"/>
                  </a:cubicBezTo>
                  <a:cubicBezTo>
                    <a:pt x="60" y="137"/>
                    <a:pt x="3" y="124"/>
                    <a:pt x="3" y="74"/>
                  </a:cubicBezTo>
                  <a:cubicBezTo>
                    <a:pt x="3" y="26"/>
                    <a:pt x="53" y="0"/>
                    <a:pt x="101" y="0"/>
                  </a:cubicBezTo>
                  <a:cubicBezTo>
                    <a:pt x="127" y="0"/>
                    <a:pt x="153" y="8"/>
                    <a:pt x="178" y="22"/>
                  </a:cubicBezTo>
                  <a:cubicBezTo>
                    <a:pt x="188" y="7"/>
                    <a:pt x="188" y="7"/>
                    <a:pt x="188" y="7"/>
                  </a:cubicBezTo>
                  <a:cubicBezTo>
                    <a:pt x="220" y="7"/>
                    <a:pt x="220" y="7"/>
                    <a:pt x="220" y="7"/>
                  </a:cubicBezTo>
                  <a:cubicBezTo>
                    <a:pt x="220" y="91"/>
                    <a:pt x="220" y="91"/>
                    <a:pt x="220" y="91"/>
                  </a:cubicBezTo>
                  <a:cubicBezTo>
                    <a:pt x="182" y="91"/>
                    <a:pt x="182" y="91"/>
                    <a:pt x="182" y="91"/>
                  </a:cubicBezTo>
                  <a:cubicBezTo>
                    <a:pt x="181" y="90"/>
                    <a:pt x="181" y="90"/>
                    <a:pt x="181" y="90"/>
                  </a:cubicBezTo>
                  <a:cubicBezTo>
                    <a:pt x="169" y="55"/>
                    <a:pt x="145" y="39"/>
                    <a:pt x="106" y="39"/>
                  </a:cubicBezTo>
                  <a:cubicBezTo>
                    <a:pt x="92" y="39"/>
                    <a:pt x="69" y="44"/>
                    <a:pt x="69" y="62"/>
                  </a:cubicBezTo>
                  <a:cubicBezTo>
                    <a:pt x="69" y="75"/>
                    <a:pt x="94" y="81"/>
                    <a:pt x="124" y="88"/>
                  </a:cubicBezTo>
                  <a:cubicBezTo>
                    <a:pt x="173" y="99"/>
                    <a:pt x="234" y="114"/>
                    <a:pt x="234" y="168"/>
                  </a:cubicBezTo>
                  <a:cubicBezTo>
                    <a:pt x="234" y="222"/>
                    <a:pt x="183" y="241"/>
                    <a:pt x="135" y="2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grpSp>
      <p:sp>
        <p:nvSpPr>
          <p:cNvPr id="2" name="テキスト プレースホルダー 1"/>
          <p:cNvSpPr>
            <a:spLocks noGrp="1"/>
          </p:cNvSpPr>
          <p:nvPr>
            <p:ph type="body" idx="1"/>
          </p:nvPr>
        </p:nvSpPr>
        <p:spPr>
          <a:xfrm>
            <a:off x="599571" y="1152604"/>
            <a:ext cx="10994814" cy="5085323"/>
          </a:xfrm>
          <a:prstGeom prst="rect">
            <a:avLst/>
          </a:prstGeom>
        </p:spPr>
        <p:txBody>
          <a:bodyPr vert="horz" lIns="0" tIns="0" rIns="0" bIns="0" rtlCol="0">
            <a:noAutofit/>
          </a:bodyPr>
          <a:lstStyle/>
          <a:p>
            <a:pPr lvl="0"/>
            <a:r>
              <a:rPr kumimoji="1" lang="ja-JP" altLang="en-US" dirty="0"/>
              <a:t>第 </a:t>
            </a:r>
            <a:r>
              <a:rPr kumimoji="1" lang="en-US" altLang="ja-JP" dirty="0"/>
              <a:t>1 </a:t>
            </a:r>
            <a:r>
              <a:rPr kumimoji="1" lang="ja-JP" altLang="en-US" dirty="0"/>
              <a:t>レベル</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a:t>
            </a:r>
            <a:r>
              <a:rPr kumimoji="1" lang="en-US" altLang="ja-JP" dirty="0"/>
              <a:t>1</a:t>
            </a:r>
            <a:r>
              <a:rPr kumimoji="1" lang="ja-JP" altLang="en-US" dirty="0"/>
              <a:t>）</a:t>
            </a:r>
            <a:r>
              <a:rPr kumimoji="1" lang="en-US" altLang="ja-JP" dirty="0"/>
              <a:t>	</a:t>
            </a:r>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endParaRPr kumimoji="1" lang="en-US" altLang="ja-JP" dirty="0"/>
          </a:p>
          <a:p>
            <a:pPr lvl="5"/>
            <a:r>
              <a:rPr kumimoji="1" lang="ja-JP" altLang="en-US" dirty="0"/>
              <a:t>第 </a:t>
            </a:r>
            <a:r>
              <a:rPr kumimoji="1" lang="en-US" altLang="ja-JP" dirty="0"/>
              <a:t>6 </a:t>
            </a:r>
            <a:r>
              <a:rPr kumimoji="1" lang="ja-JP" altLang="en-US" dirty="0"/>
              <a:t>レベル</a:t>
            </a:r>
            <a:endParaRPr kumimoji="1" lang="en-US" altLang="ja-JP" dirty="0"/>
          </a:p>
          <a:p>
            <a:pPr lvl="6"/>
            <a:r>
              <a:rPr kumimoji="1" lang="ja-JP" altLang="en-US" dirty="0"/>
              <a:t>第 </a:t>
            </a:r>
            <a:r>
              <a:rPr kumimoji="1" lang="en-US" altLang="ja-JP" dirty="0"/>
              <a:t>7 </a:t>
            </a:r>
            <a:r>
              <a:rPr kumimoji="1" lang="ja-JP" altLang="en-US" dirty="0"/>
              <a:t>レベル</a:t>
            </a:r>
            <a:endParaRPr kumimoji="1" lang="en-US" altLang="ja-JP" dirty="0"/>
          </a:p>
          <a:p>
            <a:pPr lvl="7"/>
            <a:r>
              <a:rPr kumimoji="1" lang="ja-JP" altLang="en-US" dirty="0"/>
              <a:t>（</a:t>
            </a:r>
            <a:r>
              <a:rPr kumimoji="1" lang="en-US" altLang="ja-JP" dirty="0"/>
              <a:t>a</a:t>
            </a:r>
            <a:r>
              <a:rPr kumimoji="1" lang="ja-JP" altLang="en-US" dirty="0"/>
              <a:t>）</a:t>
            </a:r>
            <a:r>
              <a:rPr kumimoji="1" lang="en-US" altLang="ja-JP" dirty="0"/>
              <a:t>	</a:t>
            </a:r>
            <a:r>
              <a:rPr kumimoji="1" lang="ja-JP" altLang="en-US" dirty="0"/>
              <a:t>第 </a:t>
            </a:r>
            <a:r>
              <a:rPr kumimoji="1" lang="en-US" altLang="ja-JP" dirty="0"/>
              <a:t>8 </a:t>
            </a:r>
            <a:r>
              <a:rPr kumimoji="1" lang="ja-JP" altLang="en-US" dirty="0"/>
              <a:t>レベル</a:t>
            </a:r>
            <a:endParaRPr kumimoji="1" lang="en-US" altLang="ja-JP" dirty="0"/>
          </a:p>
          <a:p>
            <a:pPr lvl="8"/>
            <a:r>
              <a:rPr kumimoji="1" lang="ja-JP" altLang="en-US" dirty="0"/>
              <a:t>第 </a:t>
            </a:r>
            <a:r>
              <a:rPr kumimoji="1" lang="en-US" altLang="ja-JP" dirty="0"/>
              <a:t>9 </a:t>
            </a:r>
            <a:r>
              <a:rPr kumimoji="1" lang="ja-JP" altLang="en-US" dirty="0"/>
              <a:t>レベル</a:t>
            </a:r>
          </a:p>
        </p:txBody>
      </p:sp>
      <p:grpSp>
        <p:nvGrpSpPr>
          <p:cNvPr id="143" name="グループ化 142"/>
          <p:cNvGrpSpPr/>
          <p:nvPr/>
        </p:nvGrpSpPr>
        <p:grpSpPr>
          <a:xfrm>
            <a:off x="331612" y="337235"/>
            <a:ext cx="11526821" cy="669047"/>
            <a:chOff x="269305" y="362918"/>
            <a:chExt cx="9361040" cy="720000"/>
          </a:xfrm>
        </p:grpSpPr>
        <p:grpSp>
          <p:nvGrpSpPr>
            <p:cNvPr id="150" name="グループ化 149"/>
            <p:cNvGrpSpPr/>
            <p:nvPr userDrawn="1"/>
          </p:nvGrpSpPr>
          <p:grpSpPr>
            <a:xfrm>
              <a:off x="8020044" y="370061"/>
              <a:ext cx="1447850" cy="233052"/>
              <a:chOff x="7098825" y="4119513"/>
              <a:chExt cx="1479289" cy="238112"/>
            </a:xfrm>
          </p:grpSpPr>
          <p:sp>
            <p:nvSpPr>
              <p:cNvPr id="159" name="Freeform 51"/>
              <p:cNvSpPr>
                <a:spLocks/>
              </p:cNvSpPr>
              <p:nvPr userDrawn="1"/>
            </p:nvSpPr>
            <p:spPr bwMode="auto">
              <a:xfrm>
                <a:off x="7098825" y="4119513"/>
                <a:ext cx="130961" cy="238111"/>
              </a:xfrm>
              <a:custGeom>
                <a:avLst/>
                <a:gdLst>
                  <a:gd name="T0" fmla="*/ 683 w 683"/>
                  <a:gd name="T1" fmla="*/ 1218 h 1233"/>
                  <a:gd name="T2" fmla="*/ 683 w 683"/>
                  <a:gd name="T3" fmla="*/ 1223 h 1233"/>
                  <a:gd name="T4" fmla="*/ 673 w 683"/>
                  <a:gd name="T5" fmla="*/ 1233 h 1233"/>
                  <a:gd name="T6" fmla="*/ 668 w 683"/>
                  <a:gd name="T7" fmla="*/ 1233 h 1233"/>
                  <a:gd name="T8" fmla="*/ 16 w 683"/>
                  <a:gd name="T9" fmla="*/ 1233 h 1233"/>
                  <a:gd name="T10" fmla="*/ 11 w 683"/>
                  <a:gd name="T11" fmla="*/ 1233 h 1233"/>
                  <a:gd name="T12" fmla="*/ 0 w 683"/>
                  <a:gd name="T13" fmla="*/ 1223 h 1233"/>
                  <a:gd name="T14" fmla="*/ 0 w 683"/>
                  <a:gd name="T15" fmla="*/ 1218 h 1233"/>
                  <a:gd name="T16" fmla="*/ 0 w 683"/>
                  <a:gd name="T17" fmla="*/ 1161 h 1233"/>
                  <a:gd name="T18" fmla="*/ 31 w 683"/>
                  <a:gd name="T19" fmla="*/ 1130 h 1233"/>
                  <a:gd name="T20" fmla="*/ 84 w 683"/>
                  <a:gd name="T21" fmla="*/ 1122 h 1233"/>
                  <a:gd name="T22" fmla="*/ 167 w 683"/>
                  <a:gd name="T23" fmla="*/ 1039 h 1233"/>
                  <a:gd name="T24" fmla="*/ 169 w 683"/>
                  <a:gd name="T25" fmla="*/ 1003 h 1233"/>
                  <a:gd name="T26" fmla="*/ 170 w 683"/>
                  <a:gd name="T27" fmla="*/ 956 h 1233"/>
                  <a:gd name="T28" fmla="*/ 170 w 683"/>
                  <a:gd name="T29" fmla="*/ 278 h 1233"/>
                  <a:gd name="T30" fmla="*/ 169 w 683"/>
                  <a:gd name="T31" fmla="*/ 230 h 1233"/>
                  <a:gd name="T32" fmla="*/ 167 w 683"/>
                  <a:gd name="T33" fmla="*/ 194 h 1233"/>
                  <a:gd name="T34" fmla="*/ 84 w 683"/>
                  <a:gd name="T35" fmla="*/ 111 h 1233"/>
                  <a:gd name="T36" fmla="*/ 31 w 683"/>
                  <a:gd name="T37" fmla="*/ 104 h 1233"/>
                  <a:gd name="T38" fmla="*/ 0 w 683"/>
                  <a:gd name="T39" fmla="*/ 72 h 1233"/>
                  <a:gd name="T40" fmla="*/ 0 w 683"/>
                  <a:gd name="T41" fmla="*/ 16 h 1233"/>
                  <a:gd name="T42" fmla="*/ 0 w 683"/>
                  <a:gd name="T43" fmla="*/ 11 h 1233"/>
                  <a:gd name="T44" fmla="*/ 11 w 683"/>
                  <a:gd name="T45" fmla="*/ 1 h 1233"/>
                  <a:gd name="T46" fmla="*/ 16 w 683"/>
                  <a:gd name="T47" fmla="*/ 0 h 1233"/>
                  <a:gd name="T48" fmla="*/ 668 w 683"/>
                  <a:gd name="T49" fmla="*/ 0 h 1233"/>
                  <a:gd name="T50" fmla="*/ 673 w 683"/>
                  <a:gd name="T51" fmla="*/ 1 h 1233"/>
                  <a:gd name="T52" fmla="*/ 683 w 683"/>
                  <a:gd name="T53" fmla="*/ 11 h 1233"/>
                  <a:gd name="T54" fmla="*/ 683 w 683"/>
                  <a:gd name="T55" fmla="*/ 16 h 1233"/>
                  <a:gd name="T56" fmla="*/ 683 w 683"/>
                  <a:gd name="T57" fmla="*/ 72 h 1233"/>
                  <a:gd name="T58" fmla="*/ 652 w 683"/>
                  <a:gd name="T59" fmla="*/ 104 h 1233"/>
                  <a:gd name="T60" fmla="*/ 599 w 683"/>
                  <a:gd name="T61" fmla="*/ 111 h 1233"/>
                  <a:gd name="T62" fmla="*/ 516 w 683"/>
                  <a:gd name="T63" fmla="*/ 194 h 1233"/>
                  <a:gd name="T64" fmla="*/ 514 w 683"/>
                  <a:gd name="T65" fmla="*/ 230 h 1233"/>
                  <a:gd name="T66" fmla="*/ 513 w 683"/>
                  <a:gd name="T67" fmla="*/ 278 h 1233"/>
                  <a:gd name="T68" fmla="*/ 513 w 683"/>
                  <a:gd name="T69" fmla="*/ 956 h 1233"/>
                  <a:gd name="T70" fmla="*/ 514 w 683"/>
                  <a:gd name="T71" fmla="*/ 1003 h 1233"/>
                  <a:gd name="T72" fmla="*/ 516 w 683"/>
                  <a:gd name="T73" fmla="*/ 1039 h 1233"/>
                  <a:gd name="T74" fmla="*/ 599 w 683"/>
                  <a:gd name="T75" fmla="*/ 1122 h 1233"/>
                  <a:gd name="T76" fmla="*/ 652 w 683"/>
                  <a:gd name="T77" fmla="*/ 1130 h 1233"/>
                  <a:gd name="T78" fmla="*/ 683 w 683"/>
                  <a:gd name="T79" fmla="*/ 1161 h 1233"/>
                  <a:gd name="T80" fmla="*/ 683 w 683"/>
                  <a:gd name="T81" fmla="*/ 1218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83" h="1233">
                    <a:moveTo>
                      <a:pt x="683" y="1218"/>
                    </a:moveTo>
                    <a:cubicBezTo>
                      <a:pt x="683" y="1219"/>
                      <a:pt x="683" y="1223"/>
                      <a:pt x="683" y="1223"/>
                    </a:cubicBezTo>
                    <a:cubicBezTo>
                      <a:pt x="683" y="1228"/>
                      <a:pt x="678" y="1233"/>
                      <a:pt x="673" y="1233"/>
                    </a:cubicBezTo>
                    <a:cubicBezTo>
                      <a:pt x="673" y="1233"/>
                      <a:pt x="669" y="1233"/>
                      <a:pt x="668" y="1233"/>
                    </a:cubicBezTo>
                    <a:cubicBezTo>
                      <a:pt x="668" y="1233"/>
                      <a:pt x="17" y="1233"/>
                      <a:pt x="16" y="1233"/>
                    </a:cubicBezTo>
                    <a:cubicBezTo>
                      <a:pt x="14" y="1233"/>
                      <a:pt x="11" y="1233"/>
                      <a:pt x="11" y="1233"/>
                    </a:cubicBezTo>
                    <a:cubicBezTo>
                      <a:pt x="5" y="1233"/>
                      <a:pt x="1" y="1228"/>
                      <a:pt x="0" y="1223"/>
                    </a:cubicBezTo>
                    <a:cubicBezTo>
                      <a:pt x="0" y="1223"/>
                      <a:pt x="0" y="1219"/>
                      <a:pt x="0" y="1218"/>
                    </a:cubicBezTo>
                    <a:cubicBezTo>
                      <a:pt x="0" y="1161"/>
                      <a:pt x="0" y="1161"/>
                      <a:pt x="0" y="1161"/>
                    </a:cubicBezTo>
                    <a:cubicBezTo>
                      <a:pt x="0" y="1145"/>
                      <a:pt x="12" y="1132"/>
                      <a:pt x="31" y="1130"/>
                    </a:cubicBezTo>
                    <a:cubicBezTo>
                      <a:pt x="45" y="1128"/>
                      <a:pt x="69" y="1125"/>
                      <a:pt x="84" y="1122"/>
                    </a:cubicBezTo>
                    <a:cubicBezTo>
                      <a:pt x="134" y="1114"/>
                      <a:pt x="162" y="1095"/>
                      <a:pt x="167" y="1039"/>
                    </a:cubicBezTo>
                    <a:cubicBezTo>
                      <a:pt x="168" y="1031"/>
                      <a:pt x="169" y="1003"/>
                      <a:pt x="169" y="1003"/>
                    </a:cubicBezTo>
                    <a:cubicBezTo>
                      <a:pt x="170" y="956"/>
                      <a:pt x="170" y="956"/>
                      <a:pt x="170" y="956"/>
                    </a:cubicBezTo>
                    <a:cubicBezTo>
                      <a:pt x="170" y="278"/>
                      <a:pt x="170" y="278"/>
                      <a:pt x="170" y="278"/>
                    </a:cubicBezTo>
                    <a:cubicBezTo>
                      <a:pt x="169" y="230"/>
                      <a:pt x="169" y="230"/>
                      <a:pt x="169" y="230"/>
                    </a:cubicBezTo>
                    <a:cubicBezTo>
                      <a:pt x="169" y="230"/>
                      <a:pt x="168" y="203"/>
                      <a:pt x="167" y="194"/>
                    </a:cubicBezTo>
                    <a:cubicBezTo>
                      <a:pt x="162" y="138"/>
                      <a:pt x="134" y="119"/>
                      <a:pt x="84" y="111"/>
                    </a:cubicBezTo>
                    <a:cubicBezTo>
                      <a:pt x="69" y="109"/>
                      <a:pt x="45" y="106"/>
                      <a:pt x="31" y="104"/>
                    </a:cubicBezTo>
                    <a:cubicBezTo>
                      <a:pt x="12" y="102"/>
                      <a:pt x="0" y="89"/>
                      <a:pt x="0" y="72"/>
                    </a:cubicBezTo>
                    <a:cubicBezTo>
                      <a:pt x="0" y="72"/>
                      <a:pt x="0" y="17"/>
                      <a:pt x="0" y="16"/>
                    </a:cubicBezTo>
                    <a:cubicBezTo>
                      <a:pt x="0" y="14"/>
                      <a:pt x="0" y="11"/>
                      <a:pt x="0" y="11"/>
                    </a:cubicBezTo>
                    <a:cubicBezTo>
                      <a:pt x="1" y="5"/>
                      <a:pt x="5" y="1"/>
                      <a:pt x="11" y="1"/>
                    </a:cubicBezTo>
                    <a:cubicBezTo>
                      <a:pt x="11" y="1"/>
                      <a:pt x="14" y="0"/>
                      <a:pt x="16" y="0"/>
                    </a:cubicBezTo>
                    <a:cubicBezTo>
                      <a:pt x="17" y="0"/>
                      <a:pt x="668" y="0"/>
                      <a:pt x="668" y="0"/>
                    </a:cubicBezTo>
                    <a:cubicBezTo>
                      <a:pt x="669" y="0"/>
                      <a:pt x="673" y="1"/>
                      <a:pt x="673" y="1"/>
                    </a:cubicBezTo>
                    <a:cubicBezTo>
                      <a:pt x="678" y="1"/>
                      <a:pt x="683" y="5"/>
                      <a:pt x="683" y="11"/>
                    </a:cubicBezTo>
                    <a:cubicBezTo>
                      <a:pt x="683" y="11"/>
                      <a:pt x="683" y="14"/>
                      <a:pt x="683" y="16"/>
                    </a:cubicBezTo>
                    <a:cubicBezTo>
                      <a:pt x="683" y="72"/>
                      <a:pt x="683" y="72"/>
                      <a:pt x="683" y="72"/>
                    </a:cubicBezTo>
                    <a:cubicBezTo>
                      <a:pt x="683" y="89"/>
                      <a:pt x="671" y="102"/>
                      <a:pt x="652" y="104"/>
                    </a:cubicBezTo>
                    <a:cubicBezTo>
                      <a:pt x="638" y="106"/>
                      <a:pt x="614" y="109"/>
                      <a:pt x="599" y="111"/>
                    </a:cubicBezTo>
                    <a:cubicBezTo>
                      <a:pt x="549" y="119"/>
                      <a:pt x="521" y="138"/>
                      <a:pt x="516" y="194"/>
                    </a:cubicBezTo>
                    <a:cubicBezTo>
                      <a:pt x="515" y="203"/>
                      <a:pt x="514" y="230"/>
                      <a:pt x="514" y="230"/>
                    </a:cubicBezTo>
                    <a:cubicBezTo>
                      <a:pt x="513" y="278"/>
                      <a:pt x="513" y="278"/>
                      <a:pt x="513" y="278"/>
                    </a:cubicBezTo>
                    <a:cubicBezTo>
                      <a:pt x="513" y="956"/>
                      <a:pt x="513" y="956"/>
                      <a:pt x="513" y="956"/>
                    </a:cubicBezTo>
                    <a:cubicBezTo>
                      <a:pt x="514" y="1003"/>
                      <a:pt x="514" y="1003"/>
                      <a:pt x="514" y="1003"/>
                    </a:cubicBezTo>
                    <a:cubicBezTo>
                      <a:pt x="514" y="1003"/>
                      <a:pt x="515" y="1031"/>
                      <a:pt x="516" y="1039"/>
                    </a:cubicBezTo>
                    <a:cubicBezTo>
                      <a:pt x="521" y="1095"/>
                      <a:pt x="549" y="1114"/>
                      <a:pt x="599" y="1122"/>
                    </a:cubicBezTo>
                    <a:cubicBezTo>
                      <a:pt x="614" y="1125"/>
                      <a:pt x="638" y="1128"/>
                      <a:pt x="652" y="1130"/>
                    </a:cubicBezTo>
                    <a:cubicBezTo>
                      <a:pt x="671" y="1132"/>
                      <a:pt x="683" y="1145"/>
                      <a:pt x="683" y="1161"/>
                    </a:cubicBezTo>
                    <a:lnTo>
                      <a:pt x="683" y="1218"/>
                    </a:lnTo>
                    <a:close/>
                  </a:path>
                </a:pathLst>
              </a:custGeom>
              <a:solidFill>
                <a:srgbClr val="00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160" name="Freeform 52"/>
              <p:cNvSpPr>
                <a:spLocks/>
              </p:cNvSpPr>
              <p:nvPr userDrawn="1"/>
            </p:nvSpPr>
            <p:spPr bwMode="auto">
              <a:xfrm>
                <a:off x="7266991" y="4119513"/>
                <a:ext cx="294663" cy="238111"/>
              </a:xfrm>
              <a:custGeom>
                <a:avLst/>
                <a:gdLst>
                  <a:gd name="T0" fmla="*/ 852 w 1535"/>
                  <a:gd name="T1" fmla="*/ 1223 h 1233"/>
                  <a:gd name="T2" fmla="*/ 868 w 1535"/>
                  <a:gd name="T3" fmla="*/ 1233 h 1233"/>
                  <a:gd name="T4" fmla="*/ 1524 w 1535"/>
                  <a:gd name="T5" fmla="*/ 1233 h 1233"/>
                  <a:gd name="T6" fmla="*/ 1535 w 1535"/>
                  <a:gd name="T7" fmla="*/ 1218 h 1233"/>
                  <a:gd name="T8" fmla="*/ 1504 w 1535"/>
                  <a:gd name="T9" fmla="*/ 1130 h 1233"/>
                  <a:gd name="T10" fmla="*/ 1368 w 1535"/>
                  <a:gd name="T11" fmla="*/ 1039 h 1233"/>
                  <a:gd name="T12" fmla="*/ 1365 w 1535"/>
                  <a:gd name="T13" fmla="*/ 956 h 1233"/>
                  <a:gd name="T14" fmla="*/ 1366 w 1535"/>
                  <a:gd name="T15" fmla="*/ 230 h 1233"/>
                  <a:gd name="T16" fmla="*/ 1451 w 1535"/>
                  <a:gd name="T17" fmla="*/ 111 h 1233"/>
                  <a:gd name="T18" fmla="*/ 1535 w 1535"/>
                  <a:gd name="T19" fmla="*/ 72 h 1233"/>
                  <a:gd name="T20" fmla="*/ 1535 w 1535"/>
                  <a:gd name="T21" fmla="*/ 11 h 1233"/>
                  <a:gd name="T22" fmla="*/ 1520 w 1535"/>
                  <a:gd name="T23" fmla="*/ 0 h 1233"/>
                  <a:gd name="T24" fmla="*/ 863 w 1535"/>
                  <a:gd name="T25" fmla="*/ 1 h 1233"/>
                  <a:gd name="T26" fmla="*/ 852 w 1535"/>
                  <a:gd name="T27" fmla="*/ 16 h 1233"/>
                  <a:gd name="T28" fmla="*/ 883 w 1535"/>
                  <a:gd name="T29" fmla="*/ 104 h 1233"/>
                  <a:gd name="T30" fmla="*/ 1019 w 1535"/>
                  <a:gd name="T31" fmla="*/ 194 h 1233"/>
                  <a:gd name="T32" fmla="*/ 1022 w 1535"/>
                  <a:gd name="T33" fmla="*/ 278 h 1233"/>
                  <a:gd name="T34" fmla="*/ 513 w 1535"/>
                  <a:gd name="T35" fmla="*/ 512 h 1233"/>
                  <a:gd name="T36" fmla="*/ 514 w 1535"/>
                  <a:gd name="T37" fmla="*/ 230 h 1233"/>
                  <a:gd name="T38" fmla="*/ 599 w 1535"/>
                  <a:gd name="T39" fmla="*/ 111 h 1233"/>
                  <a:gd name="T40" fmla="*/ 683 w 1535"/>
                  <a:gd name="T41" fmla="*/ 72 h 1233"/>
                  <a:gd name="T42" fmla="*/ 683 w 1535"/>
                  <a:gd name="T43" fmla="*/ 11 h 1233"/>
                  <a:gd name="T44" fmla="*/ 668 w 1535"/>
                  <a:gd name="T45" fmla="*/ 0 h 1233"/>
                  <a:gd name="T46" fmla="*/ 11 w 1535"/>
                  <a:gd name="T47" fmla="*/ 1 h 1233"/>
                  <a:gd name="T48" fmla="*/ 0 w 1535"/>
                  <a:gd name="T49" fmla="*/ 16 h 1233"/>
                  <a:gd name="T50" fmla="*/ 31 w 1535"/>
                  <a:gd name="T51" fmla="*/ 104 h 1233"/>
                  <a:gd name="T52" fmla="*/ 167 w 1535"/>
                  <a:gd name="T53" fmla="*/ 194 h 1233"/>
                  <a:gd name="T54" fmla="*/ 170 w 1535"/>
                  <a:gd name="T55" fmla="*/ 278 h 1233"/>
                  <a:gd name="T56" fmla="*/ 169 w 1535"/>
                  <a:gd name="T57" fmla="*/ 1003 h 1233"/>
                  <a:gd name="T58" fmla="*/ 84 w 1535"/>
                  <a:gd name="T59" fmla="*/ 1122 h 1233"/>
                  <a:gd name="T60" fmla="*/ 0 w 1535"/>
                  <a:gd name="T61" fmla="*/ 1161 h 1233"/>
                  <a:gd name="T62" fmla="*/ 0 w 1535"/>
                  <a:gd name="T63" fmla="*/ 1223 h 1233"/>
                  <a:gd name="T64" fmla="*/ 16 w 1535"/>
                  <a:gd name="T65" fmla="*/ 1233 h 1233"/>
                  <a:gd name="T66" fmla="*/ 672 w 1535"/>
                  <a:gd name="T67" fmla="*/ 1233 h 1233"/>
                  <a:gd name="T68" fmla="*/ 683 w 1535"/>
                  <a:gd name="T69" fmla="*/ 1218 h 1233"/>
                  <a:gd name="T70" fmla="*/ 652 w 1535"/>
                  <a:gd name="T71" fmla="*/ 1130 h 1233"/>
                  <a:gd name="T72" fmla="*/ 516 w 1535"/>
                  <a:gd name="T73" fmla="*/ 1039 h 1233"/>
                  <a:gd name="T74" fmla="*/ 513 w 1535"/>
                  <a:gd name="T75" fmla="*/ 956 h 1233"/>
                  <a:gd name="T76" fmla="*/ 1022 w 1535"/>
                  <a:gd name="T77" fmla="*/ 696 h 1233"/>
                  <a:gd name="T78" fmla="*/ 1021 w 1535"/>
                  <a:gd name="T79" fmla="*/ 1003 h 1233"/>
                  <a:gd name="T80" fmla="*/ 936 w 1535"/>
                  <a:gd name="T81" fmla="*/ 1122 h 1233"/>
                  <a:gd name="T82" fmla="*/ 852 w 1535"/>
                  <a:gd name="T83" fmla="*/ 1161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35" h="1233">
                    <a:moveTo>
                      <a:pt x="852" y="1218"/>
                    </a:moveTo>
                    <a:cubicBezTo>
                      <a:pt x="852" y="1219"/>
                      <a:pt x="852" y="1223"/>
                      <a:pt x="852" y="1223"/>
                    </a:cubicBezTo>
                    <a:cubicBezTo>
                      <a:pt x="853" y="1228"/>
                      <a:pt x="857" y="1233"/>
                      <a:pt x="863" y="1233"/>
                    </a:cubicBezTo>
                    <a:cubicBezTo>
                      <a:pt x="863" y="1233"/>
                      <a:pt x="866" y="1233"/>
                      <a:pt x="868" y="1233"/>
                    </a:cubicBezTo>
                    <a:cubicBezTo>
                      <a:pt x="869" y="1233"/>
                      <a:pt x="1520" y="1233"/>
                      <a:pt x="1520" y="1233"/>
                    </a:cubicBezTo>
                    <a:cubicBezTo>
                      <a:pt x="1521" y="1233"/>
                      <a:pt x="1524" y="1233"/>
                      <a:pt x="1524" y="1233"/>
                    </a:cubicBezTo>
                    <a:cubicBezTo>
                      <a:pt x="1530" y="1233"/>
                      <a:pt x="1534" y="1228"/>
                      <a:pt x="1535" y="1223"/>
                    </a:cubicBezTo>
                    <a:cubicBezTo>
                      <a:pt x="1535" y="1223"/>
                      <a:pt x="1535" y="1219"/>
                      <a:pt x="1535" y="1218"/>
                    </a:cubicBezTo>
                    <a:cubicBezTo>
                      <a:pt x="1535" y="1161"/>
                      <a:pt x="1535" y="1161"/>
                      <a:pt x="1535" y="1161"/>
                    </a:cubicBezTo>
                    <a:cubicBezTo>
                      <a:pt x="1535" y="1145"/>
                      <a:pt x="1523" y="1132"/>
                      <a:pt x="1504" y="1130"/>
                    </a:cubicBezTo>
                    <a:cubicBezTo>
                      <a:pt x="1490" y="1128"/>
                      <a:pt x="1466" y="1125"/>
                      <a:pt x="1451" y="1122"/>
                    </a:cubicBezTo>
                    <a:cubicBezTo>
                      <a:pt x="1401" y="1114"/>
                      <a:pt x="1373" y="1095"/>
                      <a:pt x="1368" y="1039"/>
                    </a:cubicBezTo>
                    <a:cubicBezTo>
                      <a:pt x="1367" y="1031"/>
                      <a:pt x="1366" y="1003"/>
                      <a:pt x="1366" y="1003"/>
                    </a:cubicBezTo>
                    <a:cubicBezTo>
                      <a:pt x="1365" y="956"/>
                      <a:pt x="1365" y="956"/>
                      <a:pt x="1365" y="956"/>
                    </a:cubicBezTo>
                    <a:cubicBezTo>
                      <a:pt x="1365" y="278"/>
                      <a:pt x="1365" y="278"/>
                      <a:pt x="1365" y="278"/>
                    </a:cubicBezTo>
                    <a:cubicBezTo>
                      <a:pt x="1366" y="230"/>
                      <a:pt x="1366" y="230"/>
                      <a:pt x="1366" y="230"/>
                    </a:cubicBezTo>
                    <a:cubicBezTo>
                      <a:pt x="1366" y="230"/>
                      <a:pt x="1367" y="203"/>
                      <a:pt x="1368" y="194"/>
                    </a:cubicBezTo>
                    <a:cubicBezTo>
                      <a:pt x="1373" y="138"/>
                      <a:pt x="1401" y="119"/>
                      <a:pt x="1451" y="111"/>
                    </a:cubicBezTo>
                    <a:cubicBezTo>
                      <a:pt x="1466" y="109"/>
                      <a:pt x="1490" y="106"/>
                      <a:pt x="1504" y="104"/>
                    </a:cubicBezTo>
                    <a:cubicBezTo>
                      <a:pt x="1523" y="102"/>
                      <a:pt x="1535" y="89"/>
                      <a:pt x="1535" y="72"/>
                    </a:cubicBezTo>
                    <a:cubicBezTo>
                      <a:pt x="1535" y="16"/>
                      <a:pt x="1535" y="16"/>
                      <a:pt x="1535" y="16"/>
                    </a:cubicBezTo>
                    <a:cubicBezTo>
                      <a:pt x="1535" y="14"/>
                      <a:pt x="1535" y="11"/>
                      <a:pt x="1535" y="11"/>
                    </a:cubicBezTo>
                    <a:cubicBezTo>
                      <a:pt x="1534" y="5"/>
                      <a:pt x="1530" y="1"/>
                      <a:pt x="1524" y="1"/>
                    </a:cubicBezTo>
                    <a:cubicBezTo>
                      <a:pt x="1524" y="1"/>
                      <a:pt x="1521" y="0"/>
                      <a:pt x="1520" y="0"/>
                    </a:cubicBezTo>
                    <a:cubicBezTo>
                      <a:pt x="1520" y="0"/>
                      <a:pt x="869" y="0"/>
                      <a:pt x="868" y="0"/>
                    </a:cubicBezTo>
                    <a:cubicBezTo>
                      <a:pt x="866" y="0"/>
                      <a:pt x="863" y="1"/>
                      <a:pt x="863" y="1"/>
                    </a:cubicBezTo>
                    <a:cubicBezTo>
                      <a:pt x="857" y="1"/>
                      <a:pt x="853" y="5"/>
                      <a:pt x="852" y="11"/>
                    </a:cubicBezTo>
                    <a:cubicBezTo>
                      <a:pt x="852" y="11"/>
                      <a:pt x="852" y="14"/>
                      <a:pt x="852" y="16"/>
                    </a:cubicBezTo>
                    <a:cubicBezTo>
                      <a:pt x="852" y="17"/>
                      <a:pt x="852" y="72"/>
                      <a:pt x="852" y="72"/>
                    </a:cubicBezTo>
                    <a:cubicBezTo>
                      <a:pt x="852" y="89"/>
                      <a:pt x="864" y="102"/>
                      <a:pt x="883" y="104"/>
                    </a:cubicBezTo>
                    <a:cubicBezTo>
                      <a:pt x="897" y="106"/>
                      <a:pt x="921" y="109"/>
                      <a:pt x="936" y="111"/>
                    </a:cubicBezTo>
                    <a:cubicBezTo>
                      <a:pt x="986" y="119"/>
                      <a:pt x="1014" y="138"/>
                      <a:pt x="1019" y="194"/>
                    </a:cubicBezTo>
                    <a:cubicBezTo>
                      <a:pt x="1020" y="203"/>
                      <a:pt x="1021" y="230"/>
                      <a:pt x="1021" y="230"/>
                    </a:cubicBezTo>
                    <a:cubicBezTo>
                      <a:pt x="1022" y="278"/>
                      <a:pt x="1022" y="278"/>
                      <a:pt x="1022" y="278"/>
                    </a:cubicBezTo>
                    <a:cubicBezTo>
                      <a:pt x="1022" y="512"/>
                      <a:pt x="1022" y="512"/>
                      <a:pt x="1022" y="512"/>
                    </a:cubicBezTo>
                    <a:cubicBezTo>
                      <a:pt x="513" y="512"/>
                      <a:pt x="513" y="512"/>
                      <a:pt x="513" y="512"/>
                    </a:cubicBezTo>
                    <a:cubicBezTo>
                      <a:pt x="513" y="278"/>
                      <a:pt x="513" y="278"/>
                      <a:pt x="513" y="278"/>
                    </a:cubicBezTo>
                    <a:cubicBezTo>
                      <a:pt x="514" y="230"/>
                      <a:pt x="514" y="230"/>
                      <a:pt x="514" y="230"/>
                    </a:cubicBezTo>
                    <a:cubicBezTo>
                      <a:pt x="514" y="230"/>
                      <a:pt x="515" y="203"/>
                      <a:pt x="516" y="194"/>
                    </a:cubicBezTo>
                    <a:cubicBezTo>
                      <a:pt x="521" y="138"/>
                      <a:pt x="549" y="119"/>
                      <a:pt x="599" y="111"/>
                    </a:cubicBezTo>
                    <a:cubicBezTo>
                      <a:pt x="614" y="109"/>
                      <a:pt x="638" y="106"/>
                      <a:pt x="652" y="104"/>
                    </a:cubicBezTo>
                    <a:cubicBezTo>
                      <a:pt x="671" y="102"/>
                      <a:pt x="683" y="89"/>
                      <a:pt x="683" y="72"/>
                    </a:cubicBezTo>
                    <a:cubicBezTo>
                      <a:pt x="683" y="16"/>
                      <a:pt x="683" y="16"/>
                      <a:pt x="683" y="16"/>
                    </a:cubicBezTo>
                    <a:cubicBezTo>
                      <a:pt x="683" y="14"/>
                      <a:pt x="683" y="11"/>
                      <a:pt x="683" y="11"/>
                    </a:cubicBezTo>
                    <a:cubicBezTo>
                      <a:pt x="682" y="5"/>
                      <a:pt x="678" y="1"/>
                      <a:pt x="672" y="1"/>
                    </a:cubicBezTo>
                    <a:cubicBezTo>
                      <a:pt x="672" y="1"/>
                      <a:pt x="669" y="0"/>
                      <a:pt x="668" y="0"/>
                    </a:cubicBezTo>
                    <a:cubicBezTo>
                      <a:pt x="668" y="0"/>
                      <a:pt x="17" y="0"/>
                      <a:pt x="16" y="0"/>
                    </a:cubicBezTo>
                    <a:cubicBezTo>
                      <a:pt x="14" y="0"/>
                      <a:pt x="11" y="1"/>
                      <a:pt x="11" y="1"/>
                    </a:cubicBezTo>
                    <a:cubicBezTo>
                      <a:pt x="5" y="1"/>
                      <a:pt x="1" y="5"/>
                      <a:pt x="0" y="11"/>
                    </a:cubicBezTo>
                    <a:cubicBezTo>
                      <a:pt x="0" y="11"/>
                      <a:pt x="0" y="14"/>
                      <a:pt x="0" y="16"/>
                    </a:cubicBezTo>
                    <a:cubicBezTo>
                      <a:pt x="0" y="17"/>
                      <a:pt x="0" y="72"/>
                      <a:pt x="0" y="72"/>
                    </a:cubicBezTo>
                    <a:cubicBezTo>
                      <a:pt x="0" y="89"/>
                      <a:pt x="12" y="102"/>
                      <a:pt x="31" y="104"/>
                    </a:cubicBezTo>
                    <a:cubicBezTo>
                      <a:pt x="45" y="106"/>
                      <a:pt x="69" y="109"/>
                      <a:pt x="84" y="111"/>
                    </a:cubicBezTo>
                    <a:cubicBezTo>
                      <a:pt x="134" y="119"/>
                      <a:pt x="162" y="138"/>
                      <a:pt x="167" y="194"/>
                    </a:cubicBezTo>
                    <a:cubicBezTo>
                      <a:pt x="168" y="203"/>
                      <a:pt x="169" y="230"/>
                      <a:pt x="169" y="230"/>
                    </a:cubicBezTo>
                    <a:cubicBezTo>
                      <a:pt x="170" y="278"/>
                      <a:pt x="170" y="278"/>
                      <a:pt x="170" y="278"/>
                    </a:cubicBezTo>
                    <a:cubicBezTo>
                      <a:pt x="170" y="956"/>
                      <a:pt x="170" y="956"/>
                      <a:pt x="170" y="956"/>
                    </a:cubicBezTo>
                    <a:cubicBezTo>
                      <a:pt x="169" y="1003"/>
                      <a:pt x="169" y="1003"/>
                      <a:pt x="169" y="1003"/>
                    </a:cubicBezTo>
                    <a:cubicBezTo>
                      <a:pt x="169" y="1003"/>
                      <a:pt x="168" y="1031"/>
                      <a:pt x="167" y="1039"/>
                    </a:cubicBezTo>
                    <a:cubicBezTo>
                      <a:pt x="162" y="1095"/>
                      <a:pt x="134" y="1114"/>
                      <a:pt x="84" y="1122"/>
                    </a:cubicBezTo>
                    <a:cubicBezTo>
                      <a:pt x="69" y="1125"/>
                      <a:pt x="45" y="1128"/>
                      <a:pt x="31" y="1130"/>
                    </a:cubicBezTo>
                    <a:cubicBezTo>
                      <a:pt x="12" y="1132"/>
                      <a:pt x="0" y="1145"/>
                      <a:pt x="0" y="1161"/>
                    </a:cubicBezTo>
                    <a:cubicBezTo>
                      <a:pt x="0" y="1161"/>
                      <a:pt x="0" y="1216"/>
                      <a:pt x="0" y="1218"/>
                    </a:cubicBezTo>
                    <a:cubicBezTo>
                      <a:pt x="0" y="1219"/>
                      <a:pt x="0" y="1223"/>
                      <a:pt x="0" y="1223"/>
                    </a:cubicBezTo>
                    <a:cubicBezTo>
                      <a:pt x="1" y="1228"/>
                      <a:pt x="5" y="1233"/>
                      <a:pt x="11" y="1233"/>
                    </a:cubicBezTo>
                    <a:cubicBezTo>
                      <a:pt x="11" y="1233"/>
                      <a:pt x="14" y="1233"/>
                      <a:pt x="16" y="1233"/>
                    </a:cubicBezTo>
                    <a:cubicBezTo>
                      <a:pt x="17" y="1233"/>
                      <a:pt x="668" y="1233"/>
                      <a:pt x="668" y="1233"/>
                    </a:cubicBezTo>
                    <a:cubicBezTo>
                      <a:pt x="669" y="1233"/>
                      <a:pt x="672" y="1233"/>
                      <a:pt x="672" y="1233"/>
                    </a:cubicBezTo>
                    <a:cubicBezTo>
                      <a:pt x="678" y="1233"/>
                      <a:pt x="682" y="1228"/>
                      <a:pt x="683" y="1223"/>
                    </a:cubicBezTo>
                    <a:cubicBezTo>
                      <a:pt x="683" y="1223"/>
                      <a:pt x="683" y="1219"/>
                      <a:pt x="683" y="1218"/>
                    </a:cubicBezTo>
                    <a:cubicBezTo>
                      <a:pt x="683" y="1161"/>
                      <a:pt x="683" y="1161"/>
                      <a:pt x="683" y="1161"/>
                    </a:cubicBezTo>
                    <a:cubicBezTo>
                      <a:pt x="683" y="1145"/>
                      <a:pt x="671" y="1132"/>
                      <a:pt x="652" y="1130"/>
                    </a:cubicBezTo>
                    <a:cubicBezTo>
                      <a:pt x="638" y="1128"/>
                      <a:pt x="614" y="1125"/>
                      <a:pt x="599" y="1122"/>
                    </a:cubicBezTo>
                    <a:cubicBezTo>
                      <a:pt x="549" y="1114"/>
                      <a:pt x="521" y="1095"/>
                      <a:pt x="516" y="1039"/>
                    </a:cubicBezTo>
                    <a:cubicBezTo>
                      <a:pt x="515" y="1031"/>
                      <a:pt x="514" y="1003"/>
                      <a:pt x="514" y="1003"/>
                    </a:cubicBezTo>
                    <a:cubicBezTo>
                      <a:pt x="513" y="956"/>
                      <a:pt x="513" y="956"/>
                      <a:pt x="513" y="956"/>
                    </a:cubicBezTo>
                    <a:cubicBezTo>
                      <a:pt x="513" y="696"/>
                      <a:pt x="513" y="696"/>
                      <a:pt x="513" y="696"/>
                    </a:cubicBezTo>
                    <a:cubicBezTo>
                      <a:pt x="1022" y="696"/>
                      <a:pt x="1022" y="696"/>
                      <a:pt x="1022" y="696"/>
                    </a:cubicBezTo>
                    <a:cubicBezTo>
                      <a:pt x="1022" y="956"/>
                      <a:pt x="1022" y="956"/>
                      <a:pt x="1022" y="956"/>
                    </a:cubicBezTo>
                    <a:cubicBezTo>
                      <a:pt x="1021" y="1003"/>
                      <a:pt x="1021" y="1003"/>
                      <a:pt x="1021" y="1003"/>
                    </a:cubicBezTo>
                    <a:cubicBezTo>
                      <a:pt x="1021" y="1003"/>
                      <a:pt x="1020" y="1031"/>
                      <a:pt x="1019" y="1039"/>
                    </a:cubicBezTo>
                    <a:cubicBezTo>
                      <a:pt x="1014" y="1095"/>
                      <a:pt x="986" y="1114"/>
                      <a:pt x="936" y="1122"/>
                    </a:cubicBezTo>
                    <a:cubicBezTo>
                      <a:pt x="921" y="1125"/>
                      <a:pt x="897" y="1128"/>
                      <a:pt x="883" y="1130"/>
                    </a:cubicBezTo>
                    <a:cubicBezTo>
                      <a:pt x="864" y="1132"/>
                      <a:pt x="852" y="1145"/>
                      <a:pt x="852" y="1161"/>
                    </a:cubicBezTo>
                    <a:cubicBezTo>
                      <a:pt x="852" y="1161"/>
                      <a:pt x="852" y="1216"/>
                      <a:pt x="852" y="1218"/>
                    </a:cubicBezTo>
                    <a:close/>
                  </a:path>
                </a:pathLst>
              </a:custGeom>
              <a:solidFill>
                <a:srgbClr val="00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161" name="Freeform 53"/>
              <p:cNvSpPr>
                <a:spLocks/>
              </p:cNvSpPr>
              <p:nvPr userDrawn="1"/>
            </p:nvSpPr>
            <p:spPr bwMode="auto">
              <a:xfrm>
                <a:off x="7597375" y="4119514"/>
                <a:ext cx="130961" cy="238111"/>
              </a:xfrm>
              <a:custGeom>
                <a:avLst/>
                <a:gdLst>
                  <a:gd name="T0" fmla="*/ 0 w 683"/>
                  <a:gd name="T1" fmla="*/ 1218 h 1233"/>
                  <a:gd name="T2" fmla="*/ 0 w 683"/>
                  <a:gd name="T3" fmla="*/ 1223 h 1233"/>
                  <a:gd name="T4" fmla="*/ 11 w 683"/>
                  <a:gd name="T5" fmla="*/ 1233 h 1233"/>
                  <a:gd name="T6" fmla="*/ 16 w 683"/>
                  <a:gd name="T7" fmla="*/ 1233 h 1233"/>
                  <a:gd name="T8" fmla="*/ 668 w 683"/>
                  <a:gd name="T9" fmla="*/ 1233 h 1233"/>
                  <a:gd name="T10" fmla="*/ 673 w 683"/>
                  <a:gd name="T11" fmla="*/ 1233 h 1233"/>
                  <a:gd name="T12" fmla="*/ 683 w 683"/>
                  <a:gd name="T13" fmla="*/ 1223 h 1233"/>
                  <a:gd name="T14" fmla="*/ 683 w 683"/>
                  <a:gd name="T15" fmla="*/ 1218 h 1233"/>
                  <a:gd name="T16" fmla="*/ 683 w 683"/>
                  <a:gd name="T17" fmla="*/ 1161 h 1233"/>
                  <a:gd name="T18" fmla="*/ 652 w 683"/>
                  <a:gd name="T19" fmla="*/ 1130 h 1233"/>
                  <a:gd name="T20" fmla="*/ 599 w 683"/>
                  <a:gd name="T21" fmla="*/ 1122 h 1233"/>
                  <a:gd name="T22" fmla="*/ 516 w 683"/>
                  <a:gd name="T23" fmla="*/ 1039 h 1233"/>
                  <a:gd name="T24" fmla="*/ 514 w 683"/>
                  <a:gd name="T25" fmla="*/ 1003 h 1233"/>
                  <a:gd name="T26" fmla="*/ 513 w 683"/>
                  <a:gd name="T27" fmla="*/ 956 h 1233"/>
                  <a:gd name="T28" fmla="*/ 513 w 683"/>
                  <a:gd name="T29" fmla="*/ 278 h 1233"/>
                  <a:gd name="T30" fmla="*/ 514 w 683"/>
                  <a:gd name="T31" fmla="*/ 230 h 1233"/>
                  <a:gd name="T32" fmla="*/ 516 w 683"/>
                  <a:gd name="T33" fmla="*/ 194 h 1233"/>
                  <a:gd name="T34" fmla="*/ 599 w 683"/>
                  <a:gd name="T35" fmla="*/ 111 h 1233"/>
                  <a:gd name="T36" fmla="*/ 652 w 683"/>
                  <a:gd name="T37" fmla="*/ 104 h 1233"/>
                  <a:gd name="T38" fmla="*/ 683 w 683"/>
                  <a:gd name="T39" fmla="*/ 72 h 1233"/>
                  <a:gd name="T40" fmla="*/ 683 w 683"/>
                  <a:gd name="T41" fmla="*/ 16 h 1233"/>
                  <a:gd name="T42" fmla="*/ 683 w 683"/>
                  <a:gd name="T43" fmla="*/ 11 h 1233"/>
                  <a:gd name="T44" fmla="*/ 673 w 683"/>
                  <a:gd name="T45" fmla="*/ 1 h 1233"/>
                  <a:gd name="T46" fmla="*/ 668 w 683"/>
                  <a:gd name="T47" fmla="*/ 0 h 1233"/>
                  <a:gd name="T48" fmla="*/ 16 w 683"/>
                  <a:gd name="T49" fmla="*/ 0 h 1233"/>
                  <a:gd name="T50" fmla="*/ 11 w 683"/>
                  <a:gd name="T51" fmla="*/ 1 h 1233"/>
                  <a:gd name="T52" fmla="*/ 0 w 683"/>
                  <a:gd name="T53" fmla="*/ 11 h 1233"/>
                  <a:gd name="T54" fmla="*/ 0 w 683"/>
                  <a:gd name="T55" fmla="*/ 16 h 1233"/>
                  <a:gd name="T56" fmla="*/ 0 w 683"/>
                  <a:gd name="T57" fmla="*/ 72 h 1233"/>
                  <a:gd name="T58" fmla="*/ 31 w 683"/>
                  <a:gd name="T59" fmla="*/ 104 h 1233"/>
                  <a:gd name="T60" fmla="*/ 84 w 683"/>
                  <a:gd name="T61" fmla="*/ 111 h 1233"/>
                  <a:gd name="T62" fmla="*/ 168 w 683"/>
                  <a:gd name="T63" fmla="*/ 194 h 1233"/>
                  <a:gd name="T64" fmla="*/ 169 w 683"/>
                  <a:gd name="T65" fmla="*/ 230 h 1233"/>
                  <a:gd name="T66" fmla="*/ 170 w 683"/>
                  <a:gd name="T67" fmla="*/ 278 h 1233"/>
                  <a:gd name="T68" fmla="*/ 170 w 683"/>
                  <a:gd name="T69" fmla="*/ 956 h 1233"/>
                  <a:gd name="T70" fmla="*/ 169 w 683"/>
                  <a:gd name="T71" fmla="*/ 1003 h 1233"/>
                  <a:gd name="T72" fmla="*/ 168 w 683"/>
                  <a:gd name="T73" fmla="*/ 1039 h 1233"/>
                  <a:gd name="T74" fmla="*/ 84 w 683"/>
                  <a:gd name="T75" fmla="*/ 1122 h 1233"/>
                  <a:gd name="T76" fmla="*/ 31 w 683"/>
                  <a:gd name="T77" fmla="*/ 1130 h 1233"/>
                  <a:gd name="T78" fmla="*/ 0 w 683"/>
                  <a:gd name="T79" fmla="*/ 1161 h 1233"/>
                  <a:gd name="T80" fmla="*/ 0 w 683"/>
                  <a:gd name="T81" fmla="*/ 1218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83" h="1233">
                    <a:moveTo>
                      <a:pt x="0" y="1218"/>
                    </a:moveTo>
                    <a:cubicBezTo>
                      <a:pt x="0" y="1219"/>
                      <a:pt x="0" y="1223"/>
                      <a:pt x="0" y="1223"/>
                    </a:cubicBezTo>
                    <a:cubicBezTo>
                      <a:pt x="1" y="1228"/>
                      <a:pt x="5" y="1233"/>
                      <a:pt x="11" y="1233"/>
                    </a:cubicBezTo>
                    <a:cubicBezTo>
                      <a:pt x="11" y="1233"/>
                      <a:pt x="14" y="1233"/>
                      <a:pt x="16" y="1233"/>
                    </a:cubicBezTo>
                    <a:cubicBezTo>
                      <a:pt x="17" y="1233"/>
                      <a:pt x="668" y="1233"/>
                      <a:pt x="668" y="1233"/>
                    </a:cubicBezTo>
                    <a:cubicBezTo>
                      <a:pt x="669" y="1233"/>
                      <a:pt x="673" y="1233"/>
                      <a:pt x="673" y="1233"/>
                    </a:cubicBezTo>
                    <a:cubicBezTo>
                      <a:pt x="678" y="1233"/>
                      <a:pt x="683" y="1228"/>
                      <a:pt x="683" y="1223"/>
                    </a:cubicBezTo>
                    <a:cubicBezTo>
                      <a:pt x="683" y="1223"/>
                      <a:pt x="683" y="1219"/>
                      <a:pt x="683" y="1218"/>
                    </a:cubicBezTo>
                    <a:cubicBezTo>
                      <a:pt x="683" y="1161"/>
                      <a:pt x="683" y="1161"/>
                      <a:pt x="683" y="1161"/>
                    </a:cubicBezTo>
                    <a:cubicBezTo>
                      <a:pt x="683" y="1145"/>
                      <a:pt x="671" y="1132"/>
                      <a:pt x="652" y="1130"/>
                    </a:cubicBezTo>
                    <a:cubicBezTo>
                      <a:pt x="638" y="1128"/>
                      <a:pt x="615" y="1125"/>
                      <a:pt x="599" y="1122"/>
                    </a:cubicBezTo>
                    <a:cubicBezTo>
                      <a:pt x="549" y="1114"/>
                      <a:pt x="521" y="1095"/>
                      <a:pt x="516" y="1039"/>
                    </a:cubicBezTo>
                    <a:cubicBezTo>
                      <a:pt x="515" y="1031"/>
                      <a:pt x="514" y="1003"/>
                      <a:pt x="514" y="1003"/>
                    </a:cubicBezTo>
                    <a:cubicBezTo>
                      <a:pt x="513" y="956"/>
                      <a:pt x="513" y="956"/>
                      <a:pt x="513" y="956"/>
                    </a:cubicBezTo>
                    <a:cubicBezTo>
                      <a:pt x="513" y="278"/>
                      <a:pt x="513" y="278"/>
                      <a:pt x="513" y="278"/>
                    </a:cubicBezTo>
                    <a:cubicBezTo>
                      <a:pt x="514" y="230"/>
                      <a:pt x="514" y="230"/>
                      <a:pt x="514" y="230"/>
                    </a:cubicBezTo>
                    <a:cubicBezTo>
                      <a:pt x="514" y="230"/>
                      <a:pt x="515" y="203"/>
                      <a:pt x="516" y="194"/>
                    </a:cubicBezTo>
                    <a:cubicBezTo>
                      <a:pt x="521" y="138"/>
                      <a:pt x="549" y="119"/>
                      <a:pt x="599" y="111"/>
                    </a:cubicBezTo>
                    <a:cubicBezTo>
                      <a:pt x="615" y="109"/>
                      <a:pt x="638" y="106"/>
                      <a:pt x="652" y="104"/>
                    </a:cubicBezTo>
                    <a:cubicBezTo>
                      <a:pt x="671" y="102"/>
                      <a:pt x="683" y="89"/>
                      <a:pt x="683" y="72"/>
                    </a:cubicBezTo>
                    <a:cubicBezTo>
                      <a:pt x="683" y="16"/>
                      <a:pt x="683" y="16"/>
                      <a:pt x="683" y="16"/>
                    </a:cubicBezTo>
                    <a:cubicBezTo>
                      <a:pt x="683" y="14"/>
                      <a:pt x="683" y="11"/>
                      <a:pt x="683" y="11"/>
                    </a:cubicBezTo>
                    <a:cubicBezTo>
                      <a:pt x="683" y="5"/>
                      <a:pt x="678" y="1"/>
                      <a:pt x="673" y="1"/>
                    </a:cubicBezTo>
                    <a:cubicBezTo>
                      <a:pt x="673" y="1"/>
                      <a:pt x="669" y="0"/>
                      <a:pt x="668" y="0"/>
                    </a:cubicBezTo>
                    <a:cubicBezTo>
                      <a:pt x="668" y="0"/>
                      <a:pt x="17" y="0"/>
                      <a:pt x="16" y="0"/>
                    </a:cubicBezTo>
                    <a:cubicBezTo>
                      <a:pt x="14" y="0"/>
                      <a:pt x="11" y="1"/>
                      <a:pt x="11" y="1"/>
                    </a:cubicBezTo>
                    <a:cubicBezTo>
                      <a:pt x="5" y="1"/>
                      <a:pt x="1" y="5"/>
                      <a:pt x="0" y="11"/>
                    </a:cubicBezTo>
                    <a:cubicBezTo>
                      <a:pt x="0" y="11"/>
                      <a:pt x="0" y="14"/>
                      <a:pt x="0" y="16"/>
                    </a:cubicBezTo>
                    <a:cubicBezTo>
                      <a:pt x="0" y="17"/>
                      <a:pt x="0" y="72"/>
                      <a:pt x="0" y="72"/>
                    </a:cubicBezTo>
                    <a:cubicBezTo>
                      <a:pt x="0" y="89"/>
                      <a:pt x="12" y="102"/>
                      <a:pt x="31" y="104"/>
                    </a:cubicBezTo>
                    <a:cubicBezTo>
                      <a:pt x="45" y="106"/>
                      <a:pt x="69" y="109"/>
                      <a:pt x="84" y="111"/>
                    </a:cubicBezTo>
                    <a:cubicBezTo>
                      <a:pt x="134" y="119"/>
                      <a:pt x="162" y="138"/>
                      <a:pt x="168" y="194"/>
                    </a:cubicBezTo>
                    <a:cubicBezTo>
                      <a:pt x="168" y="203"/>
                      <a:pt x="169" y="230"/>
                      <a:pt x="169" y="230"/>
                    </a:cubicBezTo>
                    <a:cubicBezTo>
                      <a:pt x="170" y="278"/>
                      <a:pt x="170" y="278"/>
                      <a:pt x="170" y="278"/>
                    </a:cubicBezTo>
                    <a:cubicBezTo>
                      <a:pt x="170" y="956"/>
                      <a:pt x="170" y="956"/>
                      <a:pt x="170" y="956"/>
                    </a:cubicBezTo>
                    <a:cubicBezTo>
                      <a:pt x="169" y="1003"/>
                      <a:pt x="169" y="1003"/>
                      <a:pt x="169" y="1003"/>
                    </a:cubicBezTo>
                    <a:cubicBezTo>
                      <a:pt x="169" y="1003"/>
                      <a:pt x="168" y="1031"/>
                      <a:pt x="168" y="1039"/>
                    </a:cubicBezTo>
                    <a:cubicBezTo>
                      <a:pt x="162" y="1095"/>
                      <a:pt x="134" y="1114"/>
                      <a:pt x="84" y="1122"/>
                    </a:cubicBezTo>
                    <a:cubicBezTo>
                      <a:pt x="69" y="1125"/>
                      <a:pt x="45" y="1128"/>
                      <a:pt x="31" y="1130"/>
                    </a:cubicBezTo>
                    <a:cubicBezTo>
                      <a:pt x="12" y="1132"/>
                      <a:pt x="0" y="1145"/>
                      <a:pt x="0" y="1161"/>
                    </a:cubicBezTo>
                    <a:cubicBezTo>
                      <a:pt x="0" y="1161"/>
                      <a:pt x="0" y="1216"/>
                      <a:pt x="0" y="1218"/>
                    </a:cubicBezTo>
                    <a:close/>
                  </a:path>
                </a:pathLst>
              </a:custGeom>
              <a:solidFill>
                <a:srgbClr val="00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162" name="Freeform 54"/>
              <p:cNvSpPr>
                <a:spLocks/>
              </p:cNvSpPr>
              <p:nvPr userDrawn="1"/>
            </p:nvSpPr>
            <p:spPr bwMode="auto">
              <a:xfrm>
                <a:off x="7826554" y="4189459"/>
                <a:ext cx="132449" cy="163701"/>
              </a:xfrm>
              <a:custGeom>
                <a:avLst/>
                <a:gdLst>
                  <a:gd name="T0" fmla="*/ 670 w 686"/>
                  <a:gd name="T1" fmla="*/ 172 h 850"/>
                  <a:gd name="T2" fmla="*/ 434 w 686"/>
                  <a:gd name="T3" fmla="*/ 99 h 850"/>
                  <a:gd name="T4" fmla="*/ 126 w 686"/>
                  <a:gd name="T5" fmla="*/ 423 h 850"/>
                  <a:gd name="T6" fmla="*/ 436 w 686"/>
                  <a:gd name="T7" fmla="*/ 752 h 850"/>
                  <a:gd name="T8" fmla="*/ 569 w 686"/>
                  <a:gd name="T9" fmla="*/ 732 h 850"/>
                  <a:gd name="T10" fmla="*/ 569 w 686"/>
                  <a:gd name="T11" fmla="*/ 483 h 850"/>
                  <a:gd name="T12" fmla="*/ 395 w 686"/>
                  <a:gd name="T13" fmla="*/ 483 h 850"/>
                  <a:gd name="T14" fmla="*/ 395 w 686"/>
                  <a:gd name="T15" fmla="*/ 386 h 850"/>
                  <a:gd name="T16" fmla="*/ 686 w 686"/>
                  <a:gd name="T17" fmla="*/ 386 h 850"/>
                  <a:gd name="T18" fmla="*/ 686 w 686"/>
                  <a:gd name="T19" fmla="*/ 809 h 850"/>
                  <a:gd name="T20" fmla="*/ 435 w 686"/>
                  <a:gd name="T21" fmla="*/ 850 h 850"/>
                  <a:gd name="T22" fmla="*/ 0 w 686"/>
                  <a:gd name="T23" fmla="*/ 423 h 850"/>
                  <a:gd name="T24" fmla="*/ 434 w 686"/>
                  <a:gd name="T25" fmla="*/ 0 h 850"/>
                  <a:gd name="T26" fmla="*/ 670 w 686"/>
                  <a:gd name="T27" fmla="*/ 48 h 850"/>
                  <a:gd name="T28" fmla="*/ 670 w 686"/>
                  <a:gd name="T29" fmla="*/ 172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6" h="850">
                    <a:moveTo>
                      <a:pt x="670" y="172"/>
                    </a:moveTo>
                    <a:cubicBezTo>
                      <a:pt x="612" y="130"/>
                      <a:pt x="540" y="99"/>
                      <a:pt x="434" y="99"/>
                    </a:cubicBezTo>
                    <a:cubicBezTo>
                      <a:pt x="252" y="99"/>
                      <a:pt x="126" y="235"/>
                      <a:pt x="126" y="423"/>
                    </a:cubicBezTo>
                    <a:cubicBezTo>
                      <a:pt x="126" y="618"/>
                      <a:pt x="261" y="752"/>
                      <a:pt x="436" y="752"/>
                    </a:cubicBezTo>
                    <a:cubicBezTo>
                      <a:pt x="507" y="752"/>
                      <a:pt x="536" y="744"/>
                      <a:pt x="569" y="732"/>
                    </a:cubicBezTo>
                    <a:cubicBezTo>
                      <a:pt x="569" y="483"/>
                      <a:pt x="569" y="483"/>
                      <a:pt x="569" y="483"/>
                    </a:cubicBezTo>
                    <a:cubicBezTo>
                      <a:pt x="395" y="483"/>
                      <a:pt x="395" y="483"/>
                      <a:pt x="395" y="483"/>
                    </a:cubicBezTo>
                    <a:cubicBezTo>
                      <a:pt x="395" y="386"/>
                      <a:pt x="395" y="386"/>
                      <a:pt x="395" y="386"/>
                    </a:cubicBezTo>
                    <a:cubicBezTo>
                      <a:pt x="686" y="386"/>
                      <a:pt x="686" y="386"/>
                      <a:pt x="686" y="386"/>
                    </a:cubicBezTo>
                    <a:cubicBezTo>
                      <a:pt x="686" y="809"/>
                      <a:pt x="686" y="809"/>
                      <a:pt x="686" y="809"/>
                    </a:cubicBezTo>
                    <a:cubicBezTo>
                      <a:pt x="622" y="834"/>
                      <a:pt x="546" y="850"/>
                      <a:pt x="435" y="850"/>
                    </a:cubicBezTo>
                    <a:cubicBezTo>
                      <a:pt x="175" y="850"/>
                      <a:pt x="0" y="685"/>
                      <a:pt x="0" y="423"/>
                    </a:cubicBezTo>
                    <a:cubicBezTo>
                      <a:pt x="0" y="169"/>
                      <a:pt x="197" y="0"/>
                      <a:pt x="434" y="0"/>
                    </a:cubicBezTo>
                    <a:cubicBezTo>
                      <a:pt x="526" y="0"/>
                      <a:pt x="601" y="17"/>
                      <a:pt x="670" y="48"/>
                    </a:cubicBezTo>
                    <a:lnTo>
                      <a:pt x="670" y="172"/>
                    </a:lnTo>
                    <a:close/>
                  </a:path>
                </a:pathLst>
              </a:custGeom>
              <a:solidFill>
                <a:srgbClr val="00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163" name="Freeform 55"/>
              <p:cNvSpPr>
                <a:spLocks noEditPoints="1"/>
              </p:cNvSpPr>
              <p:nvPr userDrawn="1"/>
            </p:nvSpPr>
            <p:spPr bwMode="auto">
              <a:xfrm>
                <a:off x="8128657" y="4189455"/>
                <a:ext cx="151796" cy="163699"/>
              </a:xfrm>
              <a:custGeom>
                <a:avLst/>
                <a:gdLst>
                  <a:gd name="T0" fmla="*/ 396 w 791"/>
                  <a:gd name="T1" fmla="*/ 0 h 850"/>
                  <a:gd name="T2" fmla="*/ 0 w 791"/>
                  <a:gd name="T3" fmla="*/ 425 h 850"/>
                  <a:gd name="T4" fmla="*/ 396 w 791"/>
                  <a:gd name="T5" fmla="*/ 850 h 850"/>
                  <a:gd name="T6" fmla="*/ 791 w 791"/>
                  <a:gd name="T7" fmla="*/ 425 h 850"/>
                  <a:gd name="T8" fmla="*/ 396 w 791"/>
                  <a:gd name="T9" fmla="*/ 0 h 850"/>
                  <a:gd name="T10" fmla="*/ 396 w 791"/>
                  <a:gd name="T11" fmla="*/ 752 h 850"/>
                  <a:gd name="T12" fmla="*/ 125 w 791"/>
                  <a:gd name="T13" fmla="*/ 425 h 850"/>
                  <a:gd name="T14" fmla="*/ 396 w 791"/>
                  <a:gd name="T15" fmla="*/ 99 h 850"/>
                  <a:gd name="T16" fmla="*/ 666 w 791"/>
                  <a:gd name="T17" fmla="*/ 425 h 850"/>
                  <a:gd name="T18" fmla="*/ 396 w 791"/>
                  <a:gd name="T19" fmla="*/ 752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1" h="850">
                    <a:moveTo>
                      <a:pt x="396" y="0"/>
                    </a:moveTo>
                    <a:cubicBezTo>
                      <a:pt x="146" y="0"/>
                      <a:pt x="0" y="182"/>
                      <a:pt x="0" y="425"/>
                    </a:cubicBezTo>
                    <a:cubicBezTo>
                      <a:pt x="0" y="669"/>
                      <a:pt x="146" y="850"/>
                      <a:pt x="396" y="850"/>
                    </a:cubicBezTo>
                    <a:cubicBezTo>
                      <a:pt x="645" y="850"/>
                      <a:pt x="791" y="669"/>
                      <a:pt x="791" y="425"/>
                    </a:cubicBezTo>
                    <a:cubicBezTo>
                      <a:pt x="791" y="182"/>
                      <a:pt x="645" y="0"/>
                      <a:pt x="396" y="0"/>
                    </a:cubicBezTo>
                    <a:close/>
                    <a:moveTo>
                      <a:pt x="396" y="752"/>
                    </a:moveTo>
                    <a:cubicBezTo>
                      <a:pt x="214" y="753"/>
                      <a:pt x="125" y="595"/>
                      <a:pt x="125" y="425"/>
                    </a:cubicBezTo>
                    <a:cubicBezTo>
                      <a:pt x="125" y="256"/>
                      <a:pt x="214" y="98"/>
                      <a:pt x="396" y="99"/>
                    </a:cubicBezTo>
                    <a:cubicBezTo>
                      <a:pt x="577" y="98"/>
                      <a:pt x="666" y="256"/>
                      <a:pt x="666" y="425"/>
                    </a:cubicBezTo>
                    <a:cubicBezTo>
                      <a:pt x="666" y="595"/>
                      <a:pt x="577" y="753"/>
                      <a:pt x="396" y="752"/>
                    </a:cubicBezTo>
                    <a:close/>
                  </a:path>
                </a:pathLst>
              </a:custGeom>
              <a:solidFill>
                <a:srgbClr val="00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164" name="Freeform 56"/>
              <p:cNvSpPr>
                <a:spLocks noEditPoints="1"/>
              </p:cNvSpPr>
              <p:nvPr userDrawn="1"/>
            </p:nvSpPr>
            <p:spPr bwMode="auto">
              <a:xfrm>
                <a:off x="7999183" y="4192433"/>
                <a:ext cx="113103" cy="159237"/>
              </a:xfrm>
              <a:custGeom>
                <a:avLst/>
                <a:gdLst>
                  <a:gd name="T0" fmla="*/ 432 w 590"/>
                  <a:gd name="T1" fmla="*/ 505 h 822"/>
                  <a:gd name="T2" fmla="*/ 338 w 590"/>
                  <a:gd name="T3" fmla="*/ 424 h 822"/>
                  <a:gd name="T4" fmla="*/ 338 w 590"/>
                  <a:gd name="T5" fmla="*/ 423 h 822"/>
                  <a:gd name="T6" fmla="*/ 489 w 590"/>
                  <a:gd name="T7" fmla="*/ 343 h 822"/>
                  <a:gd name="T8" fmla="*/ 526 w 590"/>
                  <a:gd name="T9" fmla="*/ 229 h 822"/>
                  <a:gd name="T10" fmla="*/ 230 w 590"/>
                  <a:gd name="T11" fmla="*/ 0 h 822"/>
                  <a:gd name="T12" fmla="*/ 0 w 590"/>
                  <a:gd name="T13" fmla="*/ 0 h 822"/>
                  <a:gd name="T14" fmla="*/ 0 w 590"/>
                  <a:gd name="T15" fmla="*/ 822 h 822"/>
                  <a:gd name="T16" fmla="*/ 118 w 590"/>
                  <a:gd name="T17" fmla="*/ 822 h 822"/>
                  <a:gd name="T18" fmla="*/ 118 w 590"/>
                  <a:gd name="T19" fmla="*/ 468 h 822"/>
                  <a:gd name="T20" fmla="*/ 182 w 590"/>
                  <a:gd name="T21" fmla="*/ 468 h 822"/>
                  <a:gd name="T22" fmla="*/ 320 w 590"/>
                  <a:gd name="T23" fmla="*/ 546 h 822"/>
                  <a:gd name="T24" fmla="*/ 445 w 590"/>
                  <a:gd name="T25" fmla="*/ 822 h 822"/>
                  <a:gd name="T26" fmla="*/ 590 w 590"/>
                  <a:gd name="T27" fmla="*/ 822 h 822"/>
                  <a:gd name="T28" fmla="*/ 432 w 590"/>
                  <a:gd name="T29" fmla="*/ 505 h 822"/>
                  <a:gd name="T30" fmla="*/ 191 w 590"/>
                  <a:gd name="T31" fmla="*/ 365 h 822"/>
                  <a:gd name="T32" fmla="*/ 118 w 590"/>
                  <a:gd name="T33" fmla="*/ 365 h 822"/>
                  <a:gd name="T34" fmla="*/ 118 w 590"/>
                  <a:gd name="T35" fmla="*/ 104 h 822"/>
                  <a:gd name="T36" fmla="*/ 210 w 590"/>
                  <a:gd name="T37" fmla="*/ 104 h 822"/>
                  <a:gd name="T38" fmla="*/ 397 w 590"/>
                  <a:gd name="T39" fmla="*/ 229 h 822"/>
                  <a:gd name="T40" fmla="*/ 191 w 590"/>
                  <a:gd name="T41" fmla="*/ 365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0" h="822">
                    <a:moveTo>
                      <a:pt x="432" y="505"/>
                    </a:moveTo>
                    <a:cubicBezTo>
                      <a:pt x="407" y="456"/>
                      <a:pt x="375" y="433"/>
                      <a:pt x="338" y="424"/>
                    </a:cubicBezTo>
                    <a:cubicBezTo>
                      <a:pt x="338" y="423"/>
                      <a:pt x="338" y="423"/>
                      <a:pt x="338" y="423"/>
                    </a:cubicBezTo>
                    <a:cubicBezTo>
                      <a:pt x="399" y="414"/>
                      <a:pt x="457" y="384"/>
                      <a:pt x="489" y="343"/>
                    </a:cubicBezTo>
                    <a:cubicBezTo>
                      <a:pt x="511" y="314"/>
                      <a:pt x="526" y="276"/>
                      <a:pt x="526" y="229"/>
                    </a:cubicBezTo>
                    <a:cubicBezTo>
                      <a:pt x="526" y="76"/>
                      <a:pt x="424" y="0"/>
                      <a:pt x="230" y="0"/>
                    </a:cubicBezTo>
                    <a:cubicBezTo>
                      <a:pt x="0" y="0"/>
                      <a:pt x="0" y="0"/>
                      <a:pt x="0" y="0"/>
                    </a:cubicBezTo>
                    <a:cubicBezTo>
                      <a:pt x="0" y="822"/>
                      <a:pt x="0" y="822"/>
                      <a:pt x="0" y="822"/>
                    </a:cubicBezTo>
                    <a:cubicBezTo>
                      <a:pt x="118" y="822"/>
                      <a:pt x="118" y="822"/>
                      <a:pt x="118" y="822"/>
                    </a:cubicBezTo>
                    <a:cubicBezTo>
                      <a:pt x="118" y="468"/>
                      <a:pt x="118" y="468"/>
                      <a:pt x="118" y="468"/>
                    </a:cubicBezTo>
                    <a:cubicBezTo>
                      <a:pt x="140" y="468"/>
                      <a:pt x="173" y="468"/>
                      <a:pt x="182" y="468"/>
                    </a:cubicBezTo>
                    <a:cubicBezTo>
                      <a:pt x="244" y="468"/>
                      <a:pt x="284" y="468"/>
                      <a:pt x="320" y="546"/>
                    </a:cubicBezTo>
                    <a:cubicBezTo>
                      <a:pt x="445" y="822"/>
                      <a:pt x="445" y="822"/>
                      <a:pt x="445" y="822"/>
                    </a:cubicBezTo>
                    <a:cubicBezTo>
                      <a:pt x="590" y="822"/>
                      <a:pt x="590" y="822"/>
                      <a:pt x="590" y="822"/>
                    </a:cubicBezTo>
                    <a:lnTo>
                      <a:pt x="432" y="505"/>
                    </a:lnTo>
                    <a:close/>
                    <a:moveTo>
                      <a:pt x="191" y="365"/>
                    </a:moveTo>
                    <a:cubicBezTo>
                      <a:pt x="183" y="365"/>
                      <a:pt x="143" y="365"/>
                      <a:pt x="118" y="365"/>
                    </a:cubicBezTo>
                    <a:cubicBezTo>
                      <a:pt x="118" y="104"/>
                      <a:pt x="118" y="104"/>
                      <a:pt x="118" y="104"/>
                    </a:cubicBezTo>
                    <a:cubicBezTo>
                      <a:pt x="210" y="104"/>
                      <a:pt x="210" y="104"/>
                      <a:pt x="210" y="104"/>
                    </a:cubicBezTo>
                    <a:cubicBezTo>
                      <a:pt x="321" y="104"/>
                      <a:pt x="397" y="132"/>
                      <a:pt x="397" y="229"/>
                    </a:cubicBezTo>
                    <a:cubicBezTo>
                      <a:pt x="397" y="326"/>
                      <a:pt x="302" y="365"/>
                      <a:pt x="191" y="365"/>
                    </a:cubicBezTo>
                    <a:close/>
                  </a:path>
                </a:pathLst>
              </a:custGeom>
              <a:solidFill>
                <a:srgbClr val="00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265" name="Freeform 57"/>
              <p:cNvSpPr>
                <a:spLocks noEditPoints="1"/>
              </p:cNvSpPr>
              <p:nvPr userDrawn="1"/>
            </p:nvSpPr>
            <p:spPr bwMode="auto">
              <a:xfrm>
                <a:off x="8478405" y="4192435"/>
                <a:ext cx="99709" cy="159237"/>
              </a:xfrm>
              <a:custGeom>
                <a:avLst/>
                <a:gdLst>
                  <a:gd name="T0" fmla="*/ 218 w 524"/>
                  <a:gd name="T1" fmla="*/ 0 h 822"/>
                  <a:gd name="T2" fmla="*/ 0 w 524"/>
                  <a:gd name="T3" fmla="*/ 0 h 822"/>
                  <a:gd name="T4" fmla="*/ 0 w 524"/>
                  <a:gd name="T5" fmla="*/ 822 h 822"/>
                  <a:gd name="T6" fmla="*/ 118 w 524"/>
                  <a:gd name="T7" fmla="*/ 822 h 822"/>
                  <a:gd name="T8" fmla="*/ 118 w 524"/>
                  <a:gd name="T9" fmla="*/ 494 h 822"/>
                  <a:gd name="T10" fmla="*/ 218 w 524"/>
                  <a:gd name="T11" fmla="*/ 494 h 822"/>
                  <a:gd name="T12" fmla="*/ 524 w 524"/>
                  <a:gd name="T13" fmla="*/ 242 h 822"/>
                  <a:gd name="T14" fmla="*/ 218 w 524"/>
                  <a:gd name="T15" fmla="*/ 0 h 822"/>
                  <a:gd name="T16" fmla="*/ 205 w 524"/>
                  <a:gd name="T17" fmla="*/ 390 h 822"/>
                  <a:gd name="T18" fmla="*/ 118 w 524"/>
                  <a:gd name="T19" fmla="*/ 390 h 822"/>
                  <a:gd name="T20" fmla="*/ 118 w 524"/>
                  <a:gd name="T21" fmla="*/ 104 h 822"/>
                  <a:gd name="T22" fmla="*/ 205 w 524"/>
                  <a:gd name="T23" fmla="*/ 104 h 822"/>
                  <a:gd name="T24" fmla="*/ 399 w 524"/>
                  <a:gd name="T25" fmla="*/ 242 h 822"/>
                  <a:gd name="T26" fmla="*/ 205 w 524"/>
                  <a:gd name="T27" fmla="*/ 390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4" h="822">
                    <a:moveTo>
                      <a:pt x="218" y="0"/>
                    </a:moveTo>
                    <a:cubicBezTo>
                      <a:pt x="0" y="0"/>
                      <a:pt x="0" y="0"/>
                      <a:pt x="0" y="0"/>
                    </a:cubicBezTo>
                    <a:cubicBezTo>
                      <a:pt x="0" y="822"/>
                      <a:pt x="0" y="822"/>
                      <a:pt x="0" y="822"/>
                    </a:cubicBezTo>
                    <a:cubicBezTo>
                      <a:pt x="118" y="822"/>
                      <a:pt x="118" y="822"/>
                      <a:pt x="118" y="822"/>
                    </a:cubicBezTo>
                    <a:cubicBezTo>
                      <a:pt x="118" y="494"/>
                      <a:pt x="118" y="494"/>
                      <a:pt x="118" y="494"/>
                    </a:cubicBezTo>
                    <a:cubicBezTo>
                      <a:pt x="143" y="494"/>
                      <a:pt x="186" y="494"/>
                      <a:pt x="218" y="494"/>
                    </a:cubicBezTo>
                    <a:cubicBezTo>
                      <a:pt x="409" y="494"/>
                      <a:pt x="524" y="395"/>
                      <a:pt x="524" y="242"/>
                    </a:cubicBezTo>
                    <a:cubicBezTo>
                      <a:pt x="524" y="85"/>
                      <a:pt x="412" y="0"/>
                      <a:pt x="218" y="0"/>
                    </a:cubicBezTo>
                    <a:close/>
                    <a:moveTo>
                      <a:pt x="205" y="390"/>
                    </a:moveTo>
                    <a:cubicBezTo>
                      <a:pt x="174" y="390"/>
                      <a:pt x="139" y="390"/>
                      <a:pt x="118" y="390"/>
                    </a:cubicBezTo>
                    <a:cubicBezTo>
                      <a:pt x="118" y="104"/>
                      <a:pt x="118" y="104"/>
                      <a:pt x="118" y="104"/>
                    </a:cubicBezTo>
                    <a:cubicBezTo>
                      <a:pt x="205" y="104"/>
                      <a:pt x="205" y="104"/>
                      <a:pt x="205" y="104"/>
                    </a:cubicBezTo>
                    <a:cubicBezTo>
                      <a:pt x="325" y="104"/>
                      <a:pt x="399" y="147"/>
                      <a:pt x="399" y="242"/>
                    </a:cubicBezTo>
                    <a:cubicBezTo>
                      <a:pt x="399" y="338"/>
                      <a:pt x="322" y="390"/>
                      <a:pt x="205" y="390"/>
                    </a:cubicBezTo>
                    <a:close/>
                  </a:path>
                </a:pathLst>
              </a:custGeom>
              <a:solidFill>
                <a:srgbClr val="00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sp>
            <p:nvSpPr>
              <p:cNvPr id="266" name="Freeform 58"/>
              <p:cNvSpPr>
                <a:spLocks/>
              </p:cNvSpPr>
              <p:nvPr userDrawn="1"/>
            </p:nvSpPr>
            <p:spPr bwMode="auto">
              <a:xfrm>
                <a:off x="8313198" y="4192437"/>
                <a:ext cx="122032" cy="160725"/>
              </a:xfrm>
              <a:custGeom>
                <a:avLst/>
                <a:gdLst>
                  <a:gd name="T0" fmla="*/ 320 w 639"/>
                  <a:gd name="T1" fmla="*/ 734 h 836"/>
                  <a:gd name="T2" fmla="*/ 518 w 639"/>
                  <a:gd name="T3" fmla="*/ 485 h 836"/>
                  <a:gd name="T4" fmla="*/ 518 w 639"/>
                  <a:gd name="T5" fmla="*/ 0 h 836"/>
                  <a:gd name="T6" fmla="*/ 639 w 639"/>
                  <a:gd name="T7" fmla="*/ 0 h 836"/>
                  <a:gd name="T8" fmla="*/ 639 w 639"/>
                  <a:gd name="T9" fmla="*/ 495 h 836"/>
                  <a:gd name="T10" fmla="*/ 320 w 639"/>
                  <a:gd name="T11" fmla="*/ 836 h 836"/>
                  <a:gd name="T12" fmla="*/ 0 w 639"/>
                  <a:gd name="T13" fmla="*/ 495 h 836"/>
                  <a:gd name="T14" fmla="*/ 0 w 639"/>
                  <a:gd name="T15" fmla="*/ 0 h 836"/>
                  <a:gd name="T16" fmla="*/ 122 w 639"/>
                  <a:gd name="T17" fmla="*/ 0 h 836"/>
                  <a:gd name="T18" fmla="*/ 122 w 639"/>
                  <a:gd name="T19" fmla="*/ 485 h 836"/>
                  <a:gd name="T20" fmla="*/ 320 w 639"/>
                  <a:gd name="T21" fmla="*/ 734 h 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9" h="836">
                    <a:moveTo>
                      <a:pt x="320" y="734"/>
                    </a:moveTo>
                    <a:cubicBezTo>
                      <a:pt x="454" y="734"/>
                      <a:pt x="518" y="651"/>
                      <a:pt x="518" y="485"/>
                    </a:cubicBezTo>
                    <a:cubicBezTo>
                      <a:pt x="518" y="0"/>
                      <a:pt x="518" y="0"/>
                      <a:pt x="518" y="0"/>
                    </a:cubicBezTo>
                    <a:cubicBezTo>
                      <a:pt x="639" y="0"/>
                      <a:pt x="639" y="0"/>
                      <a:pt x="639" y="0"/>
                    </a:cubicBezTo>
                    <a:cubicBezTo>
                      <a:pt x="639" y="495"/>
                      <a:pt x="639" y="495"/>
                      <a:pt x="639" y="495"/>
                    </a:cubicBezTo>
                    <a:cubicBezTo>
                      <a:pt x="639" y="738"/>
                      <a:pt x="510" y="836"/>
                      <a:pt x="320" y="836"/>
                    </a:cubicBezTo>
                    <a:cubicBezTo>
                      <a:pt x="130" y="836"/>
                      <a:pt x="0" y="738"/>
                      <a:pt x="0" y="495"/>
                    </a:cubicBezTo>
                    <a:cubicBezTo>
                      <a:pt x="0" y="0"/>
                      <a:pt x="0" y="0"/>
                      <a:pt x="0" y="0"/>
                    </a:cubicBezTo>
                    <a:cubicBezTo>
                      <a:pt x="122" y="0"/>
                      <a:pt x="122" y="0"/>
                      <a:pt x="122" y="0"/>
                    </a:cubicBezTo>
                    <a:cubicBezTo>
                      <a:pt x="122" y="485"/>
                      <a:pt x="122" y="485"/>
                      <a:pt x="122" y="485"/>
                    </a:cubicBezTo>
                    <a:cubicBezTo>
                      <a:pt x="122" y="651"/>
                      <a:pt x="185" y="734"/>
                      <a:pt x="320" y="734"/>
                    </a:cubicBezTo>
                    <a:close/>
                  </a:path>
                </a:pathLst>
              </a:custGeom>
              <a:solidFill>
                <a:srgbClr val="00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sz="1673" dirty="0">
                  <a:latin typeface="Meiryo UI" panose="020B0604030504040204" pitchFamily="50" charset="-128"/>
                  <a:ea typeface="Meiryo UI" panose="020B0604030504040204" pitchFamily="50" charset="-128"/>
                </a:endParaRPr>
              </a:p>
            </p:txBody>
          </p:sp>
        </p:grpSp>
        <p:sp>
          <p:nvSpPr>
            <p:cNvPr id="156" name="正方形/長方形 155"/>
            <p:cNvSpPr/>
            <p:nvPr userDrawn="1"/>
          </p:nvSpPr>
          <p:spPr>
            <a:xfrm rot="16200000">
              <a:off x="4933654" y="-3939082"/>
              <a:ext cx="36000" cy="9324000"/>
            </a:xfrm>
            <a:prstGeom prst="rect">
              <a:avLst/>
            </a:prstGeom>
            <a:solidFill>
              <a:srgbClr val="B0B8D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73" dirty="0">
                <a:latin typeface="Meiryo UI" panose="020B0604030504040204" pitchFamily="50" charset="-128"/>
                <a:ea typeface="Meiryo UI" panose="020B0604030504040204" pitchFamily="50" charset="-128"/>
              </a:endParaRPr>
            </a:p>
          </p:txBody>
        </p:sp>
        <p:sp>
          <p:nvSpPr>
            <p:cNvPr id="157" name="正方形/長方形 156"/>
            <p:cNvSpPr/>
            <p:nvPr userDrawn="1"/>
          </p:nvSpPr>
          <p:spPr>
            <a:xfrm>
              <a:off x="269305" y="362918"/>
              <a:ext cx="36000" cy="720000"/>
            </a:xfrm>
            <a:prstGeom prst="rect">
              <a:avLst/>
            </a:prstGeom>
            <a:solidFill>
              <a:srgbClr val="004EA2"/>
            </a:solidFill>
            <a:ln w="9525">
              <a:noFill/>
              <a:round/>
              <a:headEnd/>
              <a:tailEnd/>
            </a:ln>
          </p:spPr>
          <p:txBody>
            <a:bodyPr vert="horz" wrap="square" lIns="91440" tIns="45720" rIns="91440" bIns="45720" numCol="1" anchor="t" anchorCtr="0" compatLnSpc="1">
              <a:prstTxWarp prst="textNoShape">
                <a:avLst/>
              </a:prstTxWarp>
            </a:bodyPr>
            <a:lstStyle/>
            <a:p>
              <a:pPr marR="0" lvl="0" indent="0" defTabSz="849660" fontAlgn="auto">
                <a:lnSpc>
                  <a:spcPct val="100000"/>
                </a:lnSpc>
                <a:spcBef>
                  <a:spcPts val="0"/>
                </a:spcBef>
                <a:spcAft>
                  <a:spcPts val="0"/>
                </a:spcAft>
                <a:buClrTx/>
                <a:buSzTx/>
                <a:buFontTx/>
                <a:buNone/>
                <a:tabLst/>
              </a:pPr>
              <a:endParaRPr kumimoji="0" lang="ja-JP" altLang="en-US" sz="1673" b="0" i="0" u="none" strike="noStrike" kern="0" cap="none" spc="0" normalizeH="0" baseline="0" dirty="0">
                <a:ln>
                  <a:noFill/>
                </a:ln>
                <a:solidFill>
                  <a:sysClr val="windowText" lastClr="000000"/>
                </a:solidFill>
                <a:effectLst/>
                <a:uLnTx/>
                <a:uFillTx/>
                <a:latin typeface="Meiryo UI" panose="020B0604030504040204" pitchFamily="50" charset="-128"/>
                <a:ea typeface="Meiryo UI" panose="020B0604030504040204" pitchFamily="50" charset="-128"/>
              </a:endParaRPr>
            </a:p>
          </p:txBody>
        </p:sp>
        <p:sp>
          <p:nvSpPr>
            <p:cNvPr id="158" name="正方形/長方形 157"/>
            <p:cNvSpPr/>
            <p:nvPr userDrawn="1"/>
          </p:nvSpPr>
          <p:spPr>
            <a:xfrm>
              <a:off x="9594345" y="362918"/>
              <a:ext cx="36000" cy="720000"/>
            </a:xfrm>
            <a:prstGeom prst="rect">
              <a:avLst/>
            </a:prstGeom>
            <a:solidFill>
              <a:srgbClr val="004EA2"/>
            </a:solidFill>
            <a:ln w="9525">
              <a:noFill/>
              <a:round/>
              <a:headEnd/>
              <a:tailEnd/>
            </a:ln>
          </p:spPr>
          <p:txBody>
            <a:bodyPr vert="horz" wrap="square" lIns="91440" tIns="45720" rIns="91440" bIns="45720" numCol="1" anchor="t" anchorCtr="0" compatLnSpc="1">
              <a:prstTxWarp prst="textNoShape">
                <a:avLst/>
              </a:prstTxWarp>
            </a:bodyPr>
            <a:lstStyle/>
            <a:p>
              <a:pPr marR="0" lvl="0" indent="0" defTabSz="849660" fontAlgn="auto">
                <a:lnSpc>
                  <a:spcPct val="100000"/>
                </a:lnSpc>
                <a:spcBef>
                  <a:spcPts val="0"/>
                </a:spcBef>
                <a:spcAft>
                  <a:spcPts val="0"/>
                </a:spcAft>
                <a:buClrTx/>
                <a:buSzTx/>
                <a:buFontTx/>
                <a:buNone/>
                <a:tabLst/>
              </a:pPr>
              <a:endParaRPr kumimoji="0" lang="ja-JP" altLang="en-US" sz="1673" b="0" i="0" u="none" strike="noStrike" kern="0" cap="none" spc="0" normalizeH="0" baseline="0" dirty="0">
                <a:ln>
                  <a:noFill/>
                </a:ln>
                <a:solidFill>
                  <a:sysClr val="windowText" lastClr="000000"/>
                </a:solidFill>
                <a:effectLst/>
                <a:uLnTx/>
                <a:uFillTx/>
                <a:latin typeface="Meiryo UI" panose="020B0604030504040204" pitchFamily="50" charset="-128"/>
                <a:ea typeface="Meiryo UI" panose="020B0604030504040204" pitchFamily="50" charset="-128"/>
              </a:endParaRPr>
            </a:p>
          </p:txBody>
        </p:sp>
      </p:grpSp>
      <p:sp>
        <p:nvSpPr>
          <p:cNvPr id="267" name="タイトル プレースホルダ 1"/>
          <p:cNvSpPr>
            <a:spLocks noGrp="1"/>
          </p:cNvSpPr>
          <p:nvPr>
            <p:ph type="title"/>
          </p:nvPr>
        </p:nvSpPr>
        <p:spPr>
          <a:xfrm>
            <a:off x="598594" y="310414"/>
            <a:ext cx="9044122" cy="314595"/>
          </a:xfrm>
          <a:prstGeom prst="rect">
            <a:avLst/>
          </a:prstGeom>
        </p:spPr>
        <p:txBody>
          <a:bodyPr vert="horz" wrap="square" lIns="0" tIns="0" rIns="0" bIns="0" rtlCol="0" anchor="t" anchorCtr="0">
            <a:spAutoFit/>
          </a:bodyPr>
          <a:lstStyle/>
          <a:p>
            <a:r>
              <a:rPr kumimoji="1" lang="ja-JP" altLang="en-US" dirty="0"/>
              <a:t>マスター タイトルの書式設定</a:t>
            </a:r>
          </a:p>
        </p:txBody>
      </p:sp>
      <p:sp>
        <p:nvSpPr>
          <p:cNvPr id="151" name="フッター プレースホルダ 4"/>
          <p:cNvSpPr txBox="1">
            <a:spLocks/>
          </p:cNvSpPr>
          <p:nvPr/>
        </p:nvSpPr>
        <p:spPr>
          <a:xfrm>
            <a:off x="598593" y="6563072"/>
            <a:ext cx="4078721" cy="206660"/>
          </a:xfrm>
          <a:prstGeom prst="rect">
            <a:avLst/>
          </a:prstGeom>
        </p:spPr>
        <p:txBody>
          <a:bodyPr wrap="square" lIns="0" rIns="0">
            <a:spAutoFit/>
          </a:bodyPr>
          <a:lstStyle>
            <a:defPPr>
              <a:defRPr lang="ja-JP"/>
            </a:defPPr>
            <a:lvl1pPr marL="0" algn="l" defTabSz="987461" rtl="0" eaLnBrk="1" latinLnBrk="0" hangingPunct="1">
              <a:defRPr kumimoji="1" sz="800" kern="1200" baseline="0">
                <a:solidFill>
                  <a:srgbClr val="6A6A6A"/>
                </a:solidFill>
                <a:latin typeface="Arial" pitchFamily="34" charset="0"/>
                <a:ea typeface="ＭＳ Ｐゴシック" pitchFamily="50" charset="-128"/>
                <a:cs typeface="Arial" pitchFamily="34" charset="0"/>
              </a:defRPr>
            </a:lvl1pPr>
            <a:lvl2pPr marL="493730" algn="l" defTabSz="987461" rtl="0" eaLnBrk="1" latinLnBrk="0" hangingPunct="1">
              <a:defRPr kumimoji="1" sz="1900" kern="1200">
                <a:solidFill>
                  <a:schemeClr val="tx1"/>
                </a:solidFill>
                <a:latin typeface="+mn-lt"/>
                <a:ea typeface="+mn-ea"/>
                <a:cs typeface="+mn-cs"/>
              </a:defRPr>
            </a:lvl2pPr>
            <a:lvl3pPr marL="987461" algn="l" defTabSz="987461" rtl="0" eaLnBrk="1" latinLnBrk="0" hangingPunct="1">
              <a:defRPr kumimoji="1" sz="1900" kern="1200">
                <a:solidFill>
                  <a:schemeClr val="tx1"/>
                </a:solidFill>
                <a:latin typeface="+mn-lt"/>
                <a:ea typeface="+mn-ea"/>
                <a:cs typeface="+mn-cs"/>
              </a:defRPr>
            </a:lvl3pPr>
            <a:lvl4pPr marL="1481191" algn="l" defTabSz="987461" rtl="0" eaLnBrk="1" latinLnBrk="0" hangingPunct="1">
              <a:defRPr kumimoji="1" sz="1900" kern="1200">
                <a:solidFill>
                  <a:schemeClr val="tx1"/>
                </a:solidFill>
                <a:latin typeface="+mn-lt"/>
                <a:ea typeface="+mn-ea"/>
                <a:cs typeface="+mn-cs"/>
              </a:defRPr>
            </a:lvl4pPr>
            <a:lvl5pPr marL="1974921" algn="l" defTabSz="987461" rtl="0" eaLnBrk="1" latinLnBrk="0" hangingPunct="1">
              <a:defRPr kumimoji="1" sz="1900" kern="1200">
                <a:solidFill>
                  <a:schemeClr val="tx1"/>
                </a:solidFill>
                <a:latin typeface="+mn-lt"/>
                <a:ea typeface="+mn-ea"/>
                <a:cs typeface="+mn-cs"/>
              </a:defRPr>
            </a:lvl5pPr>
            <a:lvl6pPr marL="2468651" algn="l" defTabSz="987461" rtl="0" eaLnBrk="1" latinLnBrk="0" hangingPunct="1">
              <a:defRPr kumimoji="1" sz="1900" kern="1200">
                <a:solidFill>
                  <a:schemeClr val="tx1"/>
                </a:solidFill>
                <a:latin typeface="+mn-lt"/>
                <a:ea typeface="+mn-ea"/>
                <a:cs typeface="+mn-cs"/>
              </a:defRPr>
            </a:lvl6pPr>
            <a:lvl7pPr marL="2962382" algn="l" defTabSz="987461" rtl="0" eaLnBrk="1" latinLnBrk="0" hangingPunct="1">
              <a:defRPr kumimoji="1" sz="1900" kern="1200">
                <a:solidFill>
                  <a:schemeClr val="tx1"/>
                </a:solidFill>
                <a:latin typeface="+mn-lt"/>
                <a:ea typeface="+mn-ea"/>
                <a:cs typeface="+mn-cs"/>
              </a:defRPr>
            </a:lvl7pPr>
            <a:lvl8pPr marL="3456112" algn="l" defTabSz="987461" rtl="0" eaLnBrk="1" latinLnBrk="0" hangingPunct="1">
              <a:defRPr kumimoji="1" sz="1900" kern="1200">
                <a:solidFill>
                  <a:schemeClr val="tx1"/>
                </a:solidFill>
                <a:latin typeface="+mn-lt"/>
                <a:ea typeface="+mn-ea"/>
                <a:cs typeface="+mn-cs"/>
              </a:defRPr>
            </a:lvl8pPr>
            <a:lvl9pPr marL="3949842" algn="l" defTabSz="987461" rtl="0" eaLnBrk="1" latinLnBrk="0" hangingPunct="1">
              <a:defRPr kumimoji="1" sz="1900" kern="1200">
                <a:solidFill>
                  <a:schemeClr val="tx1"/>
                </a:solidFill>
                <a:latin typeface="+mn-lt"/>
                <a:ea typeface="+mn-ea"/>
                <a:cs typeface="+mn-cs"/>
              </a:defRPr>
            </a:lvl9pPr>
          </a:lstStyle>
          <a:p>
            <a:pPr marL="0" marR="0" indent="0" algn="l" defTabSz="917549" rtl="0" eaLnBrk="1" fontAlgn="auto" latinLnBrk="0" hangingPunct="1">
              <a:lnSpc>
                <a:spcPct val="100000"/>
              </a:lnSpc>
              <a:spcBef>
                <a:spcPts val="0"/>
              </a:spcBef>
              <a:spcAft>
                <a:spcPts val="0"/>
              </a:spcAft>
              <a:buClrTx/>
              <a:buSzTx/>
              <a:buFontTx/>
              <a:buNone/>
              <a:tabLst/>
              <a:defRPr/>
            </a:pPr>
            <a:r>
              <a:rPr lang="en-US" altLang="ja-JP" sz="743" dirty="0">
                <a:latin typeface="Meiryo UI" panose="020B0604030504040204" pitchFamily="50" charset="-128"/>
                <a:ea typeface="Meiryo UI" panose="020B0604030504040204" pitchFamily="50" charset="-128"/>
              </a:rPr>
              <a:t>© MEISEI ELECTRIC CO., LTD.</a:t>
            </a:r>
            <a:r>
              <a:rPr lang="ja-JP" altLang="en-US" sz="743" baseline="0" dirty="0">
                <a:latin typeface="Meiryo UI" panose="020B0604030504040204" pitchFamily="50" charset="-128"/>
                <a:ea typeface="Meiryo UI" panose="020B0604030504040204" pitchFamily="50" charset="-128"/>
              </a:rPr>
              <a:t> </a:t>
            </a:r>
            <a:r>
              <a:rPr lang="en-US" altLang="ja-JP" sz="743" dirty="0">
                <a:latin typeface="Meiryo UI" panose="020B0604030504040204" pitchFamily="50" charset="-128"/>
                <a:ea typeface="Meiryo UI" panose="020B0604030504040204" pitchFamily="50" charset="-128"/>
              </a:rPr>
              <a:t>All Rights Reserved.</a:t>
            </a:r>
            <a:endParaRPr lang="ja-JP" altLang="en-US" sz="743" dirty="0">
              <a:latin typeface="Meiryo UI" panose="020B0604030504040204" pitchFamily="50" charset="-128"/>
              <a:ea typeface="Meiryo UI" panose="020B0604030504040204" pitchFamily="50" charset="-128"/>
            </a:endParaRPr>
          </a:p>
        </p:txBody>
      </p:sp>
      <p:sp>
        <p:nvSpPr>
          <p:cNvPr id="41" name="スライド番号プレースホルダ 5"/>
          <p:cNvSpPr>
            <a:spLocks noGrp="1"/>
          </p:cNvSpPr>
          <p:nvPr>
            <p:ph type="sldNum" sz="quarter" idx="4"/>
          </p:nvPr>
        </p:nvSpPr>
        <p:spPr>
          <a:xfrm>
            <a:off x="5831501" y="6607512"/>
            <a:ext cx="530954" cy="200045"/>
          </a:xfrm>
          <a:prstGeom prst="rect">
            <a:avLst/>
          </a:prstGeom>
        </p:spPr>
        <p:txBody>
          <a:bodyPr vert="horz" wrap="square" lIns="98746" tIns="0" rIns="98746" bIns="28800" rtlCol="0" anchor="ctr">
            <a:noAutofit/>
          </a:bodyPr>
          <a:lstStyle>
            <a:lvl1pPr algn="ctr">
              <a:defRPr sz="1022">
                <a:solidFill>
                  <a:srgbClr val="6A6A6A"/>
                </a:solidFill>
                <a:latin typeface="Meiryo UI" panose="020B0604030504040204" pitchFamily="50" charset="-128"/>
                <a:ea typeface="Meiryo UI" panose="020B0604030504040204" pitchFamily="50" charset="-128"/>
                <a:cs typeface="Arial" pitchFamily="34" charset="0"/>
              </a:defRPr>
            </a:lvl1pPr>
          </a:lstStyle>
          <a:p>
            <a:fld id="{E4DD4CA9-FFF4-4929-B1F3-DD754470E6A2}" type="slidenum">
              <a:rPr lang="ja-JP" altLang="en-US" smtClean="0"/>
              <a:pPr/>
              <a:t>‹#›</a:t>
            </a:fld>
            <a:endParaRPr lang="ja-JP" altLang="en-US" dirty="0"/>
          </a:p>
        </p:txBody>
      </p:sp>
      <p:pic>
        <p:nvPicPr>
          <p:cNvPr id="42" name="Picture 3" descr="C:\Users\akuzawam\Desktop\2.meiseiロゴデータ\明星ロゴ 阿久澤\明星ロゴ1s_透過.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041720" y="6406590"/>
            <a:ext cx="1627435" cy="360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4954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Lst>
  <p:hf hdr="0" dt="0"/>
  <p:txStyles>
    <p:titleStyle>
      <a:lvl1pPr algn="l" defTabSz="917549" rtl="0" eaLnBrk="1" fontAlgn="ctr" latinLnBrk="0" hangingPunct="1">
        <a:spcBef>
          <a:spcPct val="0"/>
        </a:spcBef>
        <a:buNone/>
        <a:defRPr kumimoji="1" sz="2044" b="1" kern="1200">
          <a:solidFill>
            <a:schemeClr val="tx1"/>
          </a:solidFill>
          <a:latin typeface="Meiryo UI" panose="020B0604030504040204" pitchFamily="50" charset="-128"/>
          <a:ea typeface="Meiryo UI" panose="020B0604030504040204" pitchFamily="50" charset="-128"/>
          <a:cs typeface="Arial" pitchFamily="34" charset="0"/>
        </a:defRPr>
      </a:lvl1pPr>
    </p:titleStyle>
    <p:bodyStyle>
      <a:lvl1pPr marL="0" indent="0" algn="l" defTabSz="917515" rtl="0" eaLnBrk="1" fontAlgn="ctr" latinLnBrk="0" hangingPunct="1">
        <a:lnSpc>
          <a:spcPct val="120000"/>
        </a:lnSpc>
        <a:spcBef>
          <a:spcPts val="279"/>
        </a:spcBef>
        <a:spcAft>
          <a:spcPct val="0"/>
        </a:spcAft>
        <a:buFontTx/>
        <a:buNone/>
        <a:defRPr kumimoji="1" lang="ja-JP" altLang="en-US" sz="1673" b="1" kern="1200" smtClean="0">
          <a:solidFill>
            <a:schemeClr val="tx1"/>
          </a:solidFill>
          <a:latin typeface="Meiryo UI" panose="020B0604030504040204" pitchFamily="50" charset="-128"/>
          <a:ea typeface="Meiryo UI" panose="020B0604030504040204" pitchFamily="50" charset="-128"/>
          <a:cs typeface="Arial" pitchFamily="34" charset="0"/>
        </a:defRPr>
      </a:lvl1pPr>
      <a:lvl2pPr marL="247818" indent="-247818" algn="l" defTabSz="917515" rtl="0" eaLnBrk="1" fontAlgn="ctr" latinLnBrk="0" hangingPunct="1">
        <a:lnSpc>
          <a:spcPct val="120000"/>
        </a:lnSpc>
        <a:spcBef>
          <a:spcPts val="279"/>
        </a:spcBef>
        <a:spcAft>
          <a:spcPct val="0"/>
        </a:spcAft>
        <a:buFont typeface="+mj-lt"/>
        <a:buAutoNum type="arabicPeriod"/>
        <a:defRPr kumimoji="1" lang="ja-JP" altLang="en-US" sz="1487" b="0" kern="1200" smtClean="0">
          <a:solidFill>
            <a:schemeClr val="tx1"/>
          </a:solidFill>
          <a:latin typeface="Meiryo UI" panose="020B0604030504040204" pitchFamily="50" charset="-128"/>
          <a:ea typeface="Meiryo UI" panose="020B0604030504040204" pitchFamily="50" charset="-128"/>
          <a:cs typeface="Arial" pitchFamily="34" charset="0"/>
        </a:defRPr>
      </a:lvl2pPr>
      <a:lvl3pPr marL="247818" marR="0" indent="0" algn="l" defTabSz="917515" rtl="0" eaLnBrk="1" fontAlgn="ctr" latinLnBrk="0" hangingPunct="1">
        <a:lnSpc>
          <a:spcPct val="120000"/>
        </a:lnSpc>
        <a:spcBef>
          <a:spcPts val="279"/>
        </a:spcBef>
        <a:spcAft>
          <a:spcPct val="0"/>
        </a:spcAft>
        <a:buClr>
          <a:srgbClr val="5F8AC3"/>
        </a:buClr>
        <a:buSzTx/>
        <a:buFontTx/>
        <a:buNone/>
        <a:tabLst/>
        <a:defRPr kumimoji="1" lang="ja-JP" altLang="en-US" sz="1301" b="0" kern="1200" smtClean="0">
          <a:solidFill>
            <a:schemeClr val="tx1"/>
          </a:solidFill>
          <a:latin typeface="Meiryo UI" panose="020B0604030504040204" pitchFamily="50" charset="-128"/>
          <a:ea typeface="Meiryo UI" panose="020B0604030504040204" pitchFamily="50" charset="-128"/>
          <a:cs typeface="Arial" pitchFamily="34" charset="0"/>
        </a:defRPr>
      </a:lvl3pPr>
      <a:lvl4pPr marL="584142" indent="-337857" algn="l" defTabSz="917515" rtl="0" eaLnBrk="1" fontAlgn="ctr" latinLnBrk="0" hangingPunct="1">
        <a:lnSpc>
          <a:spcPct val="120000"/>
        </a:lnSpc>
        <a:spcBef>
          <a:spcPts val="279"/>
        </a:spcBef>
        <a:spcAft>
          <a:spcPct val="0"/>
        </a:spcAft>
        <a:buClr>
          <a:schemeClr val="tx1"/>
        </a:buClr>
        <a:buFont typeface="+mj-lt"/>
        <a:buNone/>
        <a:tabLst/>
        <a:defRPr kumimoji="1" lang="ja-JP" altLang="en-US" sz="1301" b="0" kern="1200" smtClean="0">
          <a:solidFill>
            <a:schemeClr val="tx1"/>
          </a:solidFill>
          <a:latin typeface="Meiryo UI" panose="020B0604030504040204" pitchFamily="50" charset="-128"/>
          <a:ea typeface="Meiryo UI" panose="020B0604030504040204" pitchFamily="50" charset="-128"/>
          <a:cs typeface="Arial" pitchFamily="34" charset="0"/>
        </a:defRPr>
      </a:lvl4pPr>
      <a:lvl5pPr marL="585396" marR="0" indent="0" algn="l" defTabSz="917515" rtl="0" eaLnBrk="1" fontAlgn="ctr" latinLnBrk="0" hangingPunct="1">
        <a:lnSpc>
          <a:spcPct val="120000"/>
        </a:lnSpc>
        <a:spcBef>
          <a:spcPts val="279"/>
        </a:spcBef>
        <a:spcAft>
          <a:spcPct val="0"/>
        </a:spcAft>
        <a:buClrTx/>
        <a:buSzTx/>
        <a:buFontTx/>
        <a:buNone/>
        <a:tabLst/>
        <a:defRPr kumimoji="1" lang="ja-JP" altLang="en-US" sz="1115" b="0" kern="1200">
          <a:solidFill>
            <a:schemeClr val="tx1"/>
          </a:solidFill>
          <a:latin typeface="Meiryo UI" panose="020B0604030504040204" pitchFamily="50" charset="-128"/>
          <a:ea typeface="Meiryo UI" panose="020B0604030504040204" pitchFamily="50" charset="-128"/>
          <a:cs typeface="Arial" pitchFamily="34" charset="0"/>
        </a:defRPr>
      </a:lvl5pPr>
      <a:lvl6pPr marL="747879" marR="0" indent="-163737" algn="l" defTabSz="917549" rtl="0" eaLnBrk="1" fontAlgn="ctr" latinLnBrk="0" hangingPunct="1">
        <a:lnSpc>
          <a:spcPct val="120000"/>
        </a:lnSpc>
        <a:spcBef>
          <a:spcPts val="279"/>
        </a:spcBef>
        <a:spcAft>
          <a:spcPts val="0"/>
        </a:spcAft>
        <a:buClr>
          <a:prstClr val="black"/>
        </a:buClr>
        <a:buSzPct val="100000"/>
        <a:buFont typeface="+mj-lt"/>
        <a:buAutoNum type="alphaLcPeriod"/>
        <a:tabLst/>
        <a:defRPr kumimoji="1" sz="1115" kern="1200">
          <a:solidFill>
            <a:schemeClr val="tx1"/>
          </a:solidFill>
          <a:latin typeface="Meiryo UI" panose="020B0604030504040204" pitchFamily="50" charset="-128"/>
          <a:ea typeface="Meiryo UI" panose="020B0604030504040204" pitchFamily="50" charset="-128"/>
          <a:cs typeface="Arial" pitchFamily="34" charset="0"/>
        </a:defRPr>
      </a:lvl6pPr>
      <a:lvl7pPr marL="752304" marR="0" indent="0" algn="l" defTabSz="668223" rtl="0" eaLnBrk="1" fontAlgn="ctr" latinLnBrk="0" hangingPunct="1">
        <a:lnSpc>
          <a:spcPct val="120000"/>
        </a:lnSpc>
        <a:spcBef>
          <a:spcPts val="279"/>
        </a:spcBef>
        <a:spcAft>
          <a:spcPts val="0"/>
        </a:spcAft>
        <a:buClr>
          <a:srgbClr val="A2A2A2"/>
        </a:buClr>
        <a:buSzTx/>
        <a:buFont typeface="Wingdings" pitchFamily="2" charset="2"/>
        <a:buNone/>
        <a:tabLst/>
        <a:defRPr kumimoji="1" sz="1115" kern="1200">
          <a:solidFill>
            <a:schemeClr val="tx1"/>
          </a:solidFill>
          <a:latin typeface="Meiryo UI" panose="020B0604030504040204" pitchFamily="50" charset="-128"/>
          <a:ea typeface="Meiryo UI" panose="020B0604030504040204" pitchFamily="50" charset="-128"/>
          <a:cs typeface="Arial" pitchFamily="34" charset="0"/>
        </a:defRPr>
      </a:lvl7pPr>
      <a:lvl8pPr marL="998647" marR="0" indent="-249293" algn="l" defTabSz="917549" rtl="0" eaLnBrk="1" fontAlgn="ctr" latinLnBrk="0" hangingPunct="1">
        <a:lnSpc>
          <a:spcPct val="120000"/>
        </a:lnSpc>
        <a:spcBef>
          <a:spcPts val="279"/>
        </a:spcBef>
        <a:spcAft>
          <a:spcPts val="0"/>
        </a:spcAft>
        <a:buClr>
          <a:srgbClr val="A2A2A2"/>
        </a:buClr>
        <a:buSzPct val="80000"/>
        <a:buFont typeface="Wingdings" pitchFamily="2" charset="2"/>
        <a:buNone/>
        <a:tabLst/>
        <a:defRPr kumimoji="1" sz="1115" kern="1200">
          <a:solidFill>
            <a:schemeClr val="tx1"/>
          </a:solidFill>
          <a:latin typeface="Meiryo UI" panose="020B0604030504040204" pitchFamily="50" charset="-128"/>
          <a:ea typeface="Meiryo UI" panose="020B0604030504040204" pitchFamily="50" charset="-128"/>
          <a:cs typeface="Arial" pitchFamily="34" charset="0"/>
        </a:defRPr>
      </a:lvl8pPr>
      <a:lvl9pPr marL="1162383" marR="0" indent="-163737" algn="l" defTabSz="917549" rtl="0" eaLnBrk="1" fontAlgn="ctr" latinLnBrk="0" hangingPunct="1">
        <a:lnSpc>
          <a:spcPct val="120000"/>
        </a:lnSpc>
        <a:spcBef>
          <a:spcPts val="279"/>
        </a:spcBef>
        <a:spcAft>
          <a:spcPts val="0"/>
        </a:spcAft>
        <a:buClr>
          <a:srgbClr val="A2A2A2"/>
        </a:buClr>
        <a:buSzPct val="70000"/>
        <a:buFont typeface="Wingdings" pitchFamily="2" charset="2"/>
        <a:buChar char="l"/>
        <a:tabLst/>
        <a:defRPr kumimoji="1" sz="1115" kern="1200">
          <a:solidFill>
            <a:schemeClr val="tx1"/>
          </a:solidFill>
          <a:latin typeface="Meiryo UI" panose="020B0604030504040204" pitchFamily="50" charset="-128"/>
          <a:ea typeface="Meiryo UI" panose="020B0604030504040204" pitchFamily="50" charset="-128"/>
          <a:cs typeface="Arial" pitchFamily="34" charset="0"/>
        </a:defRPr>
      </a:lvl9pPr>
    </p:bodyStyle>
    <p:otherStyle>
      <a:defPPr>
        <a:defRPr lang="ja-JP"/>
      </a:defPPr>
      <a:lvl1pPr marL="0" algn="l" defTabSz="917549" rtl="0" eaLnBrk="1" latinLnBrk="0" hangingPunct="1">
        <a:defRPr kumimoji="1" sz="1765" kern="1200">
          <a:solidFill>
            <a:schemeClr val="tx1"/>
          </a:solidFill>
          <a:latin typeface="+mn-lt"/>
          <a:ea typeface="+mn-ea"/>
          <a:cs typeface="+mn-cs"/>
        </a:defRPr>
      </a:lvl1pPr>
      <a:lvl2pPr marL="458774" algn="l" defTabSz="917549" rtl="0" eaLnBrk="1" latinLnBrk="0" hangingPunct="1">
        <a:defRPr kumimoji="1" sz="1765" kern="1200">
          <a:solidFill>
            <a:schemeClr val="tx1"/>
          </a:solidFill>
          <a:latin typeface="+mn-lt"/>
          <a:ea typeface="+mn-ea"/>
          <a:cs typeface="+mn-cs"/>
        </a:defRPr>
      </a:lvl2pPr>
      <a:lvl3pPr marL="917549" algn="l" defTabSz="917549" rtl="0" eaLnBrk="1" latinLnBrk="0" hangingPunct="1">
        <a:defRPr kumimoji="1" sz="1765" kern="1200">
          <a:solidFill>
            <a:schemeClr val="tx1"/>
          </a:solidFill>
          <a:latin typeface="+mn-lt"/>
          <a:ea typeface="+mn-ea"/>
          <a:cs typeface="+mn-cs"/>
        </a:defRPr>
      </a:lvl3pPr>
      <a:lvl4pPr marL="1376323" algn="l" defTabSz="917549" rtl="0" eaLnBrk="1" latinLnBrk="0" hangingPunct="1">
        <a:defRPr kumimoji="1" sz="1765" kern="1200">
          <a:solidFill>
            <a:schemeClr val="tx1"/>
          </a:solidFill>
          <a:latin typeface="+mn-lt"/>
          <a:ea typeface="+mn-ea"/>
          <a:cs typeface="+mn-cs"/>
        </a:defRPr>
      </a:lvl4pPr>
      <a:lvl5pPr marL="1835097" algn="l" defTabSz="917549" rtl="0" eaLnBrk="1" latinLnBrk="0" hangingPunct="1">
        <a:defRPr kumimoji="1" sz="1765" kern="1200">
          <a:solidFill>
            <a:schemeClr val="tx1"/>
          </a:solidFill>
          <a:latin typeface="+mn-lt"/>
          <a:ea typeface="+mn-ea"/>
          <a:cs typeface="+mn-cs"/>
        </a:defRPr>
      </a:lvl5pPr>
      <a:lvl6pPr marL="2293871" algn="l" defTabSz="917549" rtl="0" eaLnBrk="1" latinLnBrk="0" hangingPunct="1">
        <a:defRPr kumimoji="1" sz="1765" kern="1200">
          <a:solidFill>
            <a:schemeClr val="tx1"/>
          </a:solidFill>
          <a:latin typeface="+mn-lt"/>
          <a:ea typeface="+mn-ea"/>
          <a:cs typeface="+mn-cs"/>
        </a:defRPr>
      </a:lvl6pPr>
      <a:lvl7pPr marL="2752645" algn="l" defTabSz="917549" rtl="0" eaLnBrk="1" latinLnBrk="0" hangingPunct="1">
        <a:defRPr kumimoji="1" sz="1765" kern="1200">
          <a:solidFill>
            <a:schemeClr val="tx1"/>
          </a:solidFill>
          <a:latin typeface="+mn-lt"/>
          <a:ea typeface="+mn-ea"/>
          <a:cs typeface="+mn-cs"/>
        </a:defRPr>
      </a:lvl7pPr>
      <a:lvl8pPr marL="3211419" algn="l" defTabSz="917549" rtl="0" eaLnBrk="1" latinLnBrk="0" hangingPunct="1">
        <a:defRPr kumimoji="1" sz="1765" kern="1200">
          <a:solidFill>
            <a:schemeClr val="tx1"/>
          </a:solidFill>
          <a:latin typeface="+mn-lt"/>
          <a:ea typeface="+mn-ea"/>
          <a:cs typeface="+mn-cs"/>
        </a:defRPr>
      </a:lvl8pPr>
      <a:lvl9pPr marL="3670193" algn="l" defTabSz="917549" rtl="0" eaLnBrk="1" latinLnBrk="0" hangingPunct="1">
        <a:defRPr kumimoji="1" sz="17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1.jpe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0.png"/><Relationship Id="rId5" Type="http://schemas.openxmlformats.org/officeDocument/2006/relationships/image" Target="../media/image25.png"/><Relationship Id="rId15" Type="http://schemas.microsoft.com/office/2007/relationships/hdphoto" Target="../media/hdphoto2.wdp"/><Relationship Id="rId10" Type="http://schemas.openxmlformats.org/officeDocument/2006/relationships/image" Target="../media/image29.jpeg"/><Relationship Id="rId4" Type="http://schemas.openxmlformats.org/officeDocument/2006/relationships/image" Target="../media/image24.png"/><Relationship Id="rId9" Type="http://schemas.microsoft.com/office/2007/relationships/hdphoto" Target="../media/hdphoto1.wdp"/><Relationship Id="rId1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18" Type="http://schemas.openxmlformats.org/officeDocument/2006/relationships/image" Target="../media/image53.png"/><Relationship Id="rId26" Type="http://schemas.openxmlformats.org/officeDocument/2006/relationships/image" Target="../media/image60.png"/><Relationship Id="rId3" Type="http://schemas.openxmlformats.org/officeDocument/2006/relationships/image" Target="../media/image38.svg"/><Relationship Id="rId21" Type="http://schemas.openxmlformats.org/officeDocument/2006/relationships/image" Target="../media/image56.svg"/><Relationship Id="rId7" Type="http://schemas.openxmlformats.org/officeDocument/2006/relationships/image" Target="../media/image42.svg"/><Relationship Id="rId12" Type="http://schemas.openxmlformats.org/officeDocument/2006/relationships/image" Target="../media/image47.png"/><Relationship Id="rId17" Type="http://schemas.openxmlformats.org/officeDocument/2006/relationships/image" Target="../media/image52.svg"/><Relationship Id="rId25" Type="http://schemas.microsoft.com/office/2007/relationships/hdphoto" Target="../media/hdphoto3.wdp"/><Relationship Id="rId2" Type="http://schemas.openxmlformats.org/officeDocument/2006/relationships/image" Target="../media/image37.png"/><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17.xml"/><Relationship Id="rId6" Type="http://schemas.openxmlformats.org/officeDocument/2006/relationships/image" Target="../media/image41.png"/><Relationship Id="rId11" Type="http://schemas.openxmlformats.org/officeDocument/2006/relationships/image" Target="../media/image46.svg"/><Relationship Id="rId24" Type="http://schemas.openxmlformats.org/officeDocument/2006/relationships/image" Target="../media/image59.png"/><Relationship Id="rId5" Type="http://schemas.openxmlformats.org/officeDocument/2006/relationships/image" Target="../media/image40.svg"/><Relationship Id="rId15" Type="http://schemas.openxmlformats.org/officeDocument/2006/relationships/image" Target="../media/image50.svg"/><Relationship Id="rId23" Type="http://schemas.openxmlformats.org/officeDocument/2006/relationships/image" Target="../media/image58.svg"/><Relationship Id="rId28" Type="http://schemas.openxmlformats.org/officeDocument/2006/relationships/image" Target="../media/image62.png"/><Relationship Id="rId10" Type="http://schemas.openxmlformats.org/officeDocument/2006/relationships/image" Target="../media/image45.png"/><Relationship Id="rId19" Type="http://schemas.openxmlformats.org/officeDocument/2006/relationships/image" Target="../media/image54.sv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9.png"/><Relationship Id="rId22" Type="http://schemas.openxmlformats.org/officeDocument/2006/relationships/image" Target="../media/image57.png"/><Relationship Id="rId27" Type="http://schemas.openxmlformats.org/officeDocument/2006/relationships/image" Target="../media/image61.svg"/></Relationships>
</file>

<file path=ppt/slides/_rels/slide19.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hyperlink" Target="http://www.potekanet.com/" TargetMode="External"/><Relationship Id="rId7"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Layout" Target="../slideLayouts/slideLayout17.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svg"/><Relationship Id="rId3" Type="http://schemas.openxmlformats.org/officeDocument/2006/relationships/image" Target="../media/image70.jpeg"/><Relationship Id="rId7" Type="http://schemas.openxmlformats.org/officeDocument/2006/relationships/image" Target="../media/image72.svg"/><Relationship Id="rId12" Type="http://schemas.openxmlformats.org/officeDocument/2006/relationships/image" Target="../media/image77.png"/><Relationship Id="rId2" Type="http://schemas.openxmlformats.org/officeDocument/2006/relationships/image" Target="../media/image69.jfif"/><Relationship Id="rId1" Type="http://schemas.openxmlformats.org/officeDocument/2006/relationships/slideLayout" Target="../slideLayouts/slideLayout19.xml"/><Relationship Id="rId6" Type="http://schemas.openxmlformats.org/officeDocument/2006/relationships/image" Target="../media/image71.png"/><Relationship Id="rId11" Type="http://schemas.openxmlformats.org/officeDocument/2006/relationships/image" Target="../media/image76.svg"/><Relationship Id="rId5" Type="http://schemas.microsoft.com/office/2007/relationships/hdphoto" Target="../media/hdphoto3.wdp"/><Relationship Id="rId10" Type="http://schemas.openxmlformats.org/officeDocument/2006/relationships/image" Target="../media/image75.png"/><Relationship Id="rId4" Type="http://schemas.openxmlformats.org/officeDocument/2006/relationships/image" Target="../media/image59.png"/><Relationship Id="rId9" Type="http://schemas.openxmlformats.org/officeDocument/2006/relationships/image" Target="../media/image74.svg"/><Relationship Id="rId14" Type="http://schemas.openxmlformats.org/officeDocument/2006/relationships/image" Target="../media/image79.jfif"/></Relationships>
</file>

<file path=ppt/slides/_rels/slide21.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www.potekanet.com/" TargetMode="Externa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83.png"/><Relationship Id="rId1" Type="http://schemas.openxmlformats.org/officeDocument/2006/relationships/slideLayout" Target="../slideLayouts/slideLayout19.xml"/><Relationship Id="rId4" Type="http://schemas.openxmlformats.org/officeDocument/2006/relationships/image" Target="../media/image61.svg"/></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9.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png"/></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9.xml"/><Relationship Id="rId5" Type="http://schemas.openxmlformats.org/officeDocument/2006/relationships/image" Target="../media/image92.svg"/><Relationship Id="rId4" Type="http://schemas.openxmlformats.org/officeDocument/2006/relationships/image" Target="../media/image91.png"/></Relationships>
</file>

<file path=ppt/slides/_rels/slide26.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72.svg"/><Relationship Id="rId2" Type="http://schemas.openxmlformats.org/officeDocument/2006/relationships/image" Target="../media/image93.png"/><Relationship Id="rId1" Type="http://schemas.openxmlformats.org/officeDocument/2006/relationships/slideLayout" Target="../slideLayouts/slideLayout19.xml"/><Relationship Id="rId6" Type="http://schemas.openxmlformats.org/officeDocument/2006/relationships/image" Target="../media/image71.png"/><Relationship Id="rId5" Type="http://schemas.openxmlformats.org/officeDocument/2006/relationships/image" Target="../media/image96.png"/><Relationship Id="rId4" Type="http://schemas.openxmlformats.org/officeDocument/2006/relationships/image" Target="../media/image95.png"/></Relationships>
</file>

<file path=ppt/slides/_rels/slide2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28.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5.png"/><Relationship Id="rId2"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2.png"/><Relationship Id="rId4" Type="http://schemas.openxmlformats.org/officeDocument/2006/relationships/image" Target="../media/image103.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3EC364-8A59-5701-1CCC-CED3EDE96F15}"/>
              </a:ext>
            </a:extLst>
          </p:cNvPr>
          <p:cNvSpPr>
            <a:spLocks noGrp="1"/>
          </p:cNvSpPr>
          <p:nvPr>
            <p:ph type="ctrTitle"/>
          </p:nvPr>
        </p:nvSpPr>
        <p:spPr>
          <a:xfrm>
            <a:off x="1371600" y="1333331"/>
            <a:ext cx="9448800" cy="2387600"/>
          </a:xfrm>
        </p:spPr>
        <p:txBody>
          <a:bodyPr>
            <a:normAutofit/>
          </a:bodyPr>
          <a:lstStyle/>
          <a:p>
            <a:pPr>
              <a:lnSpc>
                <a:spcPct val="100000"/>
              </a:lnSpc>
            </a:pPr>
            <a:r>
              <a:rPr kumimoji="1" lang="ja-JP" altLang="en-US" sz="2800" dirty="0">
                <a:latin typeface="Meiryo" panose="020B0604030504040204" pitchFamily="34" charset="-128"/>
                <a:ea typeface="Meiryo" panose="020B0604030504040204" pitchFamily="34" charset="-128"/>
              </a:rPr>
              <a:t>実地気象観測に基づく眼前の気象状況の数値化・可視化が過去に甚大な豪雨災害を受けた地域住民の災害認知の変化に与える影響に関する研究</a:t>
            </a:r>
            <a:br>
              <a:rPr kumimoji="1" lang="ja-JP" altLang="en-US" sz="2800" dirty="0">
                <a:latin typeface="Meiryo" panose="020B0604030504040204" pitchFamily="34" charset="-128"/>
                <a:ea typeface="Meiryo" panose="020B0604030504040204" pitchFamily="34" charset="-128"/>
              </a:rPr>
            </a:br>
            <a:endParaRPr kumimoji="1" lang="ja-JP" altLang="en-US" sz="2800" dirty="0">
              <a:latin typeface="Meiryo" panose="020B0604030504040204" pitchFamily="34" charset="-128"/>
              <a:ea typeface="Meiryo" panose="020B0604030504040204" pitchFamily="34" charset="-128"/>
            </a:endParaRPr>
          </a:p>
        </p:txBody>
      </p:sp>
      <p:sp>
        <p:nvSpPr>
          <p:cNvPr id="3" name="字幕 2">
            <a:extLst>
              <a:ext uri="{FF2B5EF4-FFF2-40B4-BE49-F238E27FC236}">
                <a16:creationId xmlns:a16="http://schemas.microsoft.com/office/drawing/2014/main" id="{825E1CE8-4E1B-CD96-2DEC-FEDD14F62A7F}"/>
              </a:ext>
            </a:extLst>
          </p:cNvPr>
          <p:cNvSpPr>
            <a:spLocks noGrp="1"/>
          </p:cNvSpPr>
          <p:nvPr>
            <p:ph type="subTitle" idx="1"/>
          </p:nvPr>
        </p:nvSpPr>
        <p:spPr>
          <a:xfrm>
            <a:off x="1524000" y="3854370"/>
            <a:ext cx="9144000" cy="1881267"/>
          </a:xfrm>
        </p:spPr>
        <p:txBody>
          <a:bodyPr>
            <a:noAutofit/>
          </a:bodyPr>
          <a:lstStyle/>
          <a:p>
            <a:r>
              <a:rPr kumimoji="1" lang="ja-JP" altLang="en-US" sz="2000" dirty="0">
                <a:latin typeface="Meiryo" panose="020B0604030504040204" pitchFamily="34" charset="-128"/>
                <a:ea typeface="Meiryo" panose="020B0604030504040204" pitchFamily="34" charset="-128"/>
              </a:rPr>
              <a:t>研究参加機関</a:t>
            </a:r>
            <a:endParaRPr kumimoji="1" lang="en-US" altLang="ja-JP" sz="2000" dirty="0">
              <a:latin typeface="Meiryo" panose="020B0604030504040204" pitchFamily="34" charset="-128"/>
              <a:ea typeface="Meiryo" panose="020B0604030504040204" pitchFamily="34" charset="-128"/>
            </a:endParaRPr>
          </a:p>
          <a:p>
            <a:r>
              <a:rPr lang="ja-JP" altLang="en-US" sz="2000" dirty="0">
                <a:latin typeface="Meiryo" panose="020B0604030504040204" pitchFamily="34" charset="-128"/>
                <a:ea typeface="Meiryo" panose="020B0604030504040204" pitchFamily="34" charset="-128"/>
              </a:rPr>
              <a:t>神戸地方気象台・兵庫県立大学</a:t>
            </a:r>
            <a:endParaRPr lang="en-US" altLang="ja-JP" sz="2000" dirty="0">
              <a:latin typeface="Meiryo" panose="020B0604030504040204" pitchFamily="34" charset="-128"/>
              <a:ea typeface="Meiryo" panose="020B0604030504040204" pitchFamily="34" charset="-128"/>
            </a:endParaRPr>
          </a:p>
          <a:p>
            <a:r>
              <a:rPr lang="ja-JP" altLang="en-US" sz="2000" dirty="0">
                <a:latin typeface="Meiryo" panose="020B0604030504040204" pitchFamily="34" charset="-128"/>
                <a:ea typeface="Meiryo" panose="020B0604030504040204" pitchFamily="34" charset="-128"/>
              </a:rPr>
              <a:t>大阪管区気象台・彦根地方気象台・広島地方気象台</a:t>
            </a:r>
            <a:endParaRPr lang="en-US" altLang="ja-JP" sz="2000" dirty="0">
              <a:latin typeface="Meiryo" panose="020B0604030504040204" pitchFamily="34" charset="-128"/>
              <a:ea typeface="Meiryo" panose="020B0604030504040204" pitchFamily="34" charset="-128"/>
            </a:endParaRPr>
          </a:p>
          <a:p>
            <a:endParaRPr lang="en-US" altLang="ja-JP" sz="2000" dirty="0">
              <a:latin typeface="Meiryo" panose="020B0604030504040204" pitchFamily="34" charset="-128"/>
              <a:ea typeface="Meiryo" panose="020B0604030504040204" pitchFamily="34" charset="-128"/>
            </a:endParaRPr>
          </a:p>
          <a:p>
            <a:r>
              <a:rPr kumimoji="1" lang="ja-JP" altLang="en-US" sz="2000" dirty="0"/>
              <a:t>（研究代表者：兵庫県立大学大学院減災復興政策研究科　谷口 博）</a:t>
            </a:r>
            <a:endParaRPr kumimoji="1" lang="en-US" altLang="ja-JP" sz="2000" dirty="0"/>
          </a:p>
        </p:txBody>
      </p:sp>
    </p:spTree>
    <p:extLst>
      <p:ext uri="{BB962C8B-B14F-4D97-AF65-F5344CB8AC3E}">
        <p14:creationId xmlns:p14="http://schemas.microsoft.com/office/powerpoint/2010/main" val="139106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677572-51E6-28B8-3208-7530345DE7CD}"/>
              </a:ext>
            </a:extLst>
          </p:cNvPr>
          <p:cNvSpPr>
            <a:spLocks noGrp="1"/>
          </p:cNvSpPr>
          <p:nvPr>
            <p:ph type="title"/>
          </p:nvPr>
        </p:nvSpPr>
        <p:spPr>
          <a:xfrm>
            <a:off x="245770" y="233040"/>
            <a:ext cx="11857330" cy="754048"/>
          </a:xfrm>
        </p:spPr>
        <p:txBody>
          <a:bodyPr>
            <a:normAutofit fontScale="90000"/>
          </a:bodyPr>
          <a:lstStyle/>
          <a:p>
            <a:r>
              <a:rPr kumimoji="1" lang="en-US" altLang="ja-JP" dirty="0"/>
              <a:t>POTEKA</a:t>
            </a:r>
            <a:r>
              <a:rPr kumimoji="1" lang="ja-JP" altLang="en-US" dirty="0"/>
              <a:t>：省電力・省スペースな小型気象計（明星電気社製）</a:t>
            </a:r>
          </a:p>
        </p:txBody>
      </p:sp>
      <p:sp>
        <p:nvSpPr>
          <p:cNvPr id="3" name="コンテンツ プレースホルダー 2">
            <a:extLst>
              <a:ext uri="{FF2B5EF4-FFF2-40B4-BE49-F238E27FC236}">
                <a16:creationId xmlns:a16="http://schemas.microsoft.com/office/drawing/2014/main" id="{4E83722B-24EF-89C5-EB13-D50493C4DCD5}"/>
              </a:ext>
            </a:extLst>
          </p:cNvPr>
          <p:cNvSpPr>
            <a:spLocks noGrp="1"/>
          </p:cNvSpPr>
          <p:nvPr>
            <p:ph idx="1"/>
          </p:nvPr>
        </p:nvSpPr>
        <p:spPr>
          <a:xfrm>
            <a:off x="482600" y="987088"/>
            <a:ext cx="10871200" cy="5189875"/>
          </a:xfrm>
        </p:spPr>
        <p:txBody>
          <a:bodyPr/>
          <a:lstStyle/>
          <a:p>
            <a:pPr>
              <a:buClr>
                <a:srgbClr val="000000"/>
              </a:buClr>
              <a:buFont typeface="Wingdings" pitchFamily="2" charset="2"/>
              <a:buChar char="n"/>
            </a:pPr>
            <a:r>
              <a:rPr lang="ja-JP" altLang="en-US" dirty="0">
                <a:solidFill>
                  <a:prstClr val="black"/>
                </a:solidFill>
                <a:latin typeface="HG創英角ｺﾞｼｯｸUB" panose="020B0909000000000000" pitchFamily="49" charset="-128"/>
                <a:ea typeface="HG創英角ｺﾞｼｯｸUB" panose="020B0909000000000000" pitchFamily="49" charset="-128"/>
              </a:rPr>
              <a:t> 小型で軽量な気象計</a:t>
            </a:r>
            <a:endParaRPr lang="en-US" altLang="ja-JP" dirty="0">
              <a:solidFill>
                <a:srgbClr val="000000"/>
              </a:solidFill>
              <a:latin typeface="HG創英角ｺﾞｼｯｸUB" panose="020B0909000000000000" pitchFamily="49" charset="-128"/>
              <a:ea typeface="HG創英角ｺﾞｼｯｸUB" panose="020B0909000000000000" pitchFamily="49" charset="-128"/>
            </a:endParaRPr>
          </a:p>
          <a:p>
            <a:pPr>
              <a:buClr>
                <a:srgbClr val="000000"/>
              </a:buClr>
              <a:buFont typeface="Wingdings" pitchFamily="2" charset="2"/>
              <a:buChar char="n"/>
            </a:pPr>
            <a:r>
              <a:rPr lang="ja-JP" altLang="en-US" dirty="0">
                <a:solidFill>
                  <a:prstClr val="black"/>
                </a:solidFill>
                <a:latin typeface="HG創英角ｺﾞｼｯｸUB" panose="020B0909000000000000" pitchFamily="49" charset="-128"/>
                <a:ea typeface="HG創英角ｺﾞｼｯｸUB" panose="020B0909000000000000" pitchFamily="49" charset="-128"/>
              </a:rPr>
              <a:t> 測りたい場所にピンポイントで簡単に設置</a:t>
            </a:r>
            <a:endParaRPr lang="en-US" altLang="ja-JP" dirty="0">
              <a:solidFill>
                <a:srgbClr val="000000"/>
              </a:solidFill>
              <a:latin typeface="HG創英角ｺﾞｼｯｸUB" panose="020B0909000000000000" pitchFamily="49" charset="-128"/>
              <a:ea typeface="HG創英角ｺﾞｼｯｸUB" panose="020B0909000000000000" pitchFamily="49" charset="-128"/>
            </a:endParaRPr>
          </a:p>
          <a:p>
            <a:endParaRPr kumimoji="1" lang="ja-JP" altLang="en-US" dirty="0"/>
          </a:p>
        </p:txBody>
      </p:sp>
      <p:sp>
        <p:nvSpPr>
          <p:cNvPr id="4" name="スライド番号プレースホルダー 3">
            <a:extLst>
              <a:ext uri="{FF2B5EF4-FFF2-40B4-BE49-F238E27FC236}">
                <a16:creationId xmlns:a16="http://schemas.microsoft.com/office/drawing/2014/main" id="{77C8AE34-EACD-DD46-3049-891E376F37C7}"/>
              </a:ext>
            </a:extLst>
          </p:cNvPr>
          <p:cNvSpPr>
            <a:spLocks noGrp="1"/>
          </p:cNvSpPr>
          <p:nvPr>
            <p:ph type="sldNum" sz="quarter" idx="12"/>
          </p:nvPr>
        </p:nvSpPr>
        <p:spPr/>
        <p:txBody>
          <a:bodyPr/>
          <a:lstStyle/>
          <a:p>
            <a:fld id="{F1705FCC-B2AD-DC4A-BA11-5B596F131463}" type="slidenum">
              <a:rPr kumimoji="1" lang="ja-JP" altLang="en-US" smtClean="0"/>
              <a:t>10</a:t>
            </a:fld>
            <a:endParaRPr kumimoji="1" lang="ja-JP" altLang="en-US"/>
          </a:p>
        </p:txBody>
      </p:sp>
      <p:pic>
        <p:nvPicPr>
          <p:cNvPr id="6" name="Picture 4">
            <a:extLst>
              <a:ext uri="{FF2B5EF4-FFF2-40B4-BE49-F238E27FC236}">
                <a16:creationId xmlns:a16="http://schemas.microsoft.com/office/drawing/2014/main" id="{F24F007F-C6E2-B4D8-EADA-CD28DE255B2C}"/>
              </a:ext>
            </a:extLst>
          </p:cNvPr>
          <p:cNvPicPr>
            <a:picLocks noChangeAspect="1" noChangeArrowheads="1"/>
          </p:cNvPicPr>
          <p:nvPr/>
        </p:nvPicPr>
        <p:blipFill rotWithShape="1">
          <a:blip r:embed="rId2" cstate="email">
            <a:clrChange>
              <a:clrFrom>
                <a:srgbClr val="DEEAEB"/>
              </a:clrFrom>
              <a:clrTo>
                <a:srgbClr val="DEEAEB">
                  <a:alpha val="0"/>
                </a:srgbClr>
              </a:clrTo>
            </a:clrChange>
            <a:extLst>
              <a:ext uri="{28A0092B-C50C-407E-A947-70E740481C1C}">
                <a14:useLocalDpi xmlns:a14="http://schemas.microsoft.com/office/drawing/2010/main"/>
              </a:ext>
            </a:extLst>
          </a:blip>
          <a:srcRect r="52278"/>
          <a:stretch>
            <a:fillRect/>
          </a:stretch>
        </p:blipFill>
        <p:spPr bwMode="auto">
          <a:xfrm>
            <a:off x="800005" y="2110908"/>
            <a:ext cx="2538095" cy="3981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3">
            <a:extLst>
              <a:ext uri="{FF2B5EF4-FFF2-40B4-BE49-F238E27FC236}">
                <a16:creationId xmlns:a16="http://schemas.microsoft.com/office/drawing/2014/main" id="{15E64A4B-2F3F-6523-C70B-E4BD4516C51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384697" y="4540384"/>
            <a:ext cx="4319689" cy="560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3">
            <a:extLst>
              <a:ext uri="{FF2B5EF4-FFF2-40B4-BE49-F238E27FC236}">
                <a16:creationId xmlns:a16="http://schemas.microsoft.com/office/drawing/2014/main" id="{F0AF51F5-8D69-1273-4B0D-4672F8F822C0}"/>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384697" y="2109193"/>
            <a:ext cx="4319689" cy="1173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3">
            <a:extLst>
              <a:ext uri="{FF2B5EF4-FFF2-40B4-BE49-F238E27FC236}">
                <a16:creationId xmlns:a16="http://schemas.microsoft.com/office/drawing/2014/main" id="{72CDE51E-0DA8-D89B-15C1-B87E2444CDF9}"/>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384694" y="3503806"/>
            <a:ext cx="4319690" cy="815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3">
            <a:extLst>
              <a:ext uri="{FF2B5EF4-FFF2-40B4-BE49-F238E27FC236}">
                <a16:creationId xmlns:a16="http://schemas.microsoft.com/office/drawing/2014/main" id="{40EA44AF-40A2-81D7-FF66-8900F68B2BCB}"/>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491522" y="2997764"/>
            <a:ext cx="1910319" cy="2237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3">
            <a:extLst>
              <a:ext uri="{FF2B5EF4-FFF2-40B4-BE49-F238E27FC236}">
                <a16:creationId xmlns:a16="http://schemas.microsoft.com/office/drawing/2014/main" id="{7A53C106-4B00-F868-B75C-13BBEC532D11}"/>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3384698" y="5321296"/>
            <a:ext cx="4428587" cy="803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正方形/長方形 12">
            <a:extLst>
              <a:ext uri="{FF2B5EF4-FFF2-40B4-BE49-F238E27FC236}">
                <a16:creationId xmlns:a16="http://schemas.microsoft.com/office/drawing/2014/main" id="{E22EAB9F-0F45-E025-B180-F622898A5B6E}"/>
              </a:ext>
            </a:extLst>
          </p:cNvPr>
          <p:cNvSpPr/>
          <p:nvPr/>
        </p:nvSpPr>
        <p:spPr>
          <a:xfrm>
            <a:off x="6489295" y="5302723"/>
            <a:ext cx="533243" cy="257396"/>
          </a:xfrm>
          <a:prstGeom prst="rect">
            <a:avLst/>
          </a:prstGeom>
        </p:spPr>
        <p:txBody>
          <a:bodyPr wrap="none" lIns="84613" tIns="42307" rIns="84613" bIns="42307">
            <a:spAutoFit/>
          </a:bodyPr>
          <a:lstStyle>
            <a:defPPr>
              <a:defRPr lang="ja-JP"/>
            </a:defPPr>
            <a:lvl1pPr algn="l" rtl="0" fontAlgn="base">
              <a:spcBef>
                <a:spcPct val="0"/>
              </a:spcBef>
              <a:spcAft>
                <a:spcPct val="0"/>
              </a:spcAft>
              <a:defRPr kumimoji="1" kern="1200">
                <a:solidFill>
                  <a:schemeClr val="tx1"/>
                </a:solidFill>
                <a:latin typeface="Gill Sans MT" pitchFamily="34" charset="0"/>
                <a:ea typeface="ＭＳ Ｐゴシック" charset="-128"/>
                <a:cs typeface="+mn-cs"/>
              </a:defRPr>
            </a:lvl1pPr>
            <a:lvl2pPr marL="457200" algn="l" rtl="0" fontAlgn="base">
              <a:spcBef>
                <a:spcPct val="0"/>
              </a:spcBef>
              <a:spcAft>
                <a:spcPct val="0"/>
              </a:spcAft>
              <a:defRPr kumimoji="1" kern="1200">
                <a:solidFill>
                  <a:schemeClr val="tx1"/>
                </a:solidFill>
                <a:latin typeface="Gill Sans MT" pitchFamily="34" charset="0"/>
                <a:ea typeface="ＭＳ Ｐゴシック" charset="-128"/>
                <a:cs typeface="+mn-cs"/>
              </a:defRPr>
            </a:lvl2pPr>
            <a:lvl3pPr marL="914400" algn="l" rtl="0" fontAlgn="base">
              <a:spcBef>
                <a:spcPct val="0"/>
              </a:spcBef>
              <a:spcAft>
                <a:spcPct val="0"/>
              </a:spcAft>
              <a:defRPr kumimoji="1" kern="1200">
                <a:solidFill>
                  <a:schemeClr val="tx1"/>
                </a:solidFill>
                <a:latin typeface="Gill Sans MT" pitchFamily="34" charset="0"/>
                <a:ea typeface="ＭＳ Ｐゴシック" charset="-128"/>
                <a:cs typeface="+mn-cs"/>
              </a:defRPr>
            </a:lvl3pPr>
            <a:lvl4pPr marL="1371600" algn="l" rtl="0" fontAlgn="base">
              <a:spcBef>
                <a:spcPct val="0"/>
              </a:spcBef>
              <a:spcAft>
                <a:spcPct val="0"/>
              </a:spcAft>
              <a:defRPr kumimoji="1" kern="1200">
                <a:solidFill>
                  <a:schemeClr val="tx1"/>
                </a:solidFill>
                <a:latin typeface="Gill Sans MT" pitchFamily="34" charset="0"/>
                <a:ea typeface="ＭＳ Ｐゴシック" charset="-128"/>
                <a:cs typeface="+mn-cs"/>
              </a:defRPr>
            </a:lvl4pPr>
            <a:lvl5pPr marL="1828800" algn="l" rtl="0" fontAlgn="base">
              <a:spcBef>
                <a:spcPct val="0"/>
              </a:spcBef>
              <a:spcAft>
                <a:spcPct val="0"/>
              </a:spcAft>
              <a:defRPr kumimoji="1" kern="1200">
                <a:solidFill>
                  <a:schemeClr val="tx1"/>
                </a:solidFill>
                <a:latin typeface="Gill Sans MT" pitchFamily="34" charset="0"/>
                <a:ea typeface="ＭＳ Ｐゴシック" charset="-128"/>
                <a:cs typeface="+mn-cs"/>
              </a:defRPr>
            </a:lvl5pPr>
            <a:lvl6pPr marL="2286000" algn="l" defTabSz="914400" rtl="0" eaLnBrk="1" latinLnBrk="0" hangingPunct="1">
              <a:defRPr kumimoji="1" kern="1200">
                <a:solidFill>
                  <a:schemeClr val="tx1"/>
                </a:solidFill>
                <a:latin typeface="Gill Sans MT" pitchFamily="34" charset="0"/>
                <a:ea typeface="ＭＳ Ｐゴシック" charset="-128"/>
                <a:cs typeface="+mn-cs"/>
              </a:defRPr>
            </a:lvl6pPr>
            <a:lvl7pPr marL="2743200" algn="l" defTabSz="914400" rtl="0" eaLnBrk="1" latinLnBrk="0" hangingPunct="1">
              <a:defRPr kumimoji="1" kern="1200">
                <a:solidFill>
                  <a:schemeClr val="tx1"/>
                </a:solidFill>
                <a:latin typeface="Gill Sans MT" pitchFamily="34" charset="0"/>
                <a:ea typeface="ＭＳ Ｐゴシック" charset="-128"/>
                <a:cs typeface="+mn-cs"/>
              </a:defRPr>
            </a:lvl7pPr>
            <a:lvl8pPr marL="3200400" algn="l" defTabSz="914400" rtl="0" eaLnBrk="1" latinLnBrk="0" hangingPunct="1">
              <a:defRPr kumimoji="1" kern="1200">
                <a:solidFill>
                  <a:schemeClr val="tx1"/>
                </a:solidFill>
                <a:latin typeface="Gill Sans MT" pitchFamily="34" charset="0"/>
                <a:ea typeface="ＭＳ Ｐゴシック" charset="-128"/>
                <a:cs typeface="+mn-cs"/>
              </a:defRPr>
            </a:lvl8pPr>
            <a:lvl9pPr marL="3657600" algn="l" defTabSz="914400" rtl="0" eaLnBrk="1" latinLnBrk="0" hangingPunct="1">
              <a:defRPr kumimoji="1" kern="1200">
                <a:solidFill>
                  <a:schemeClr val="tx1"/>
                </a:solidFill>
                <a:latin typeface="Gill Sans MT" pitchFamily="34" charset="0"/>
                <a:ea typeface="ＭＳ Ｐゴシック" charset="-128"/>
                <a:cs typeface="+mn-cs"/>
              </a:defRPr>
            </a:lvl9pPr>
          </a:lstStyle>
          <a:p>
            <a:pPr defTabSz="913739" fontAlgn="auto">
              <a:spcBef>
                <a:spcPts val="0"/>
              </a:spcBef>
              <a:spcAft>
                <a:spcPts val="0"/>
              </a:spcAft>
            </a:pPr>
            <a:r>
              <a:rPr lang="ja-JP" altLang="en-US" sz="1100" dirty="0">
                <a:solidFill>
                  <a:srgbClr val="000000"/>
                </a:solidFill>
                <a:latin typeface="Arial" pitchFamily="34" charset="0"/>
              </a:rPr>
              <a:t>（</a:t>
            </a:r>
            <a:r>
              <a:rPr lang="en-US" altLang="ja-JP" sz="1100" dirty="0">
                <a:solidFill>
                  <a:srgbClr val="000000"/>
                </a:solidFill>
                <a:latin typeface="Arial" pitchFamily="34" charset="0"/>
              </a:rPr>
              <a:t>※1</a:t>
            </a:r>
            <a:r>
              <a:rPr lang="ja-JP" altLang="en-US" sz="1100" dirty="0">
                <a:solidFill>
                  <a:srgbClr val="000000"/>
                </a:solidFill>
                <a:latin typeface="Arial" pitchFamily="34" charset="0"/>
              </a:rPr>
              <a:t>）</a:t>
            </a:r>
            <a:endParaRPr lang="ja-JP" altLang="en-US" sz="1100" dirty="0">
              <a:solidFill>
                <a:prstClr val="black"/>
              </a:solidFill>
              <a:latin typeface="Arial"/>
              <a:ea typeface="ＭＳ Ｐゴシック"/>
            </a:endParaRPr>
          </a:p>
        </p:txBody>
      </p:sp>
      <p:grpSp>
        <p:nvGrpSpPr>
          <p:cNvPr id="28" name="グループ化 27">
            <a:extLst>
              <a:ext uri="{FF2B5EF4-FFF2-40B4-BE49-F238E27FC236}">
                <a16:creationId xmlns:a16="http://schemas.microsoft.com/office/drawing/2014/main" id="{0C5D74E0-E62B-2FF0-3052-870EC954D3F4}"/>
              </a:ext>
            </a:extLst>
          </p:cNvPr>
          <p:cNvGrpSpPr/>
          <p:nvPr/>
        </p:nvGrpSpPr>
        <p:grpSpPr>
          <a:xfrm>
            <a:off x="7446681" y="2038970"/>
            <a:ext cx="994339" cy="795483"/>
            <a:chOff x="7879549" y="2090425"/>
            <a:chExt cx="994339" cy="795483"/>
          </a:xfrm>
        </p:grpSpPr>
        <p:grpSp>
          <p:nvGrpSpPr>
            <p:cNvPr id="14" name="グループ化 13">
              <a:extLst>
                <a:ext uri="{FF2B5EF4-FFF2-40B4-BE49-F238E27FC236}">
                  <a16:creationId xmlns:a16="http://schemas.microsoft.com/office/drawing/2014/main" id="{0BFF2B39-E13A-B140-01EE-ACD592E451C0}"/>
                </a:ext>
              </a:extLst>
            </p:cNvPr>
            <p:cNvGrpSpPr/>
            <p:nvPr/>
          </p:nvGrpSpPr>
          <p:grpSpPr>
            <a:xfrm rot="11976918">
              <a:off x="8031996" y="2090425"/>
              <a:ext cx="700016" cy="343253"/>
              <a:chOff x="5789970" y="1405286"/>
              <a:chExt cx="522798" cy="213084"/>
            </a:xfrm>
          </p:grpSpPr>
          <p:cxnSp>
            <p:nvCxnSpPr>
              <p:cNvPr id="15" name="直線コネクタ 14">
                <a:extLst>
                  <a:ext uri="{FF2B5EF4-FFF2-40B4-BE49-F238E27FC236}">
                    <a16:creationId xmlns:a16="http://schemas.microsoft.com/office/drawing/2014/main" id="{AB520598-6595-6965-6131-5215E989076F}"/>
                  </a:ext>
                </a:extLst>
              </p:cNvPr>
              <p:cNvCxnSpPr/>
              <p:nvPr/>
            </p:nvCxnSpPr>
            <p:spPr>
              <a:xfrm flipV="1">
                <a:off x="6101760" y="1405286"/>
                <a:ext cx="211008" cy="208362"/>
              </a:xfrm>
              <a:prstGeom prst="line">
                <a:avLst/>
              </a:prstGeom>
              <a:ln w="571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5103A867-95EB-3F00-61EC-03F05E220BD9}"/>
                  </a:ext>
                </a:extLst>
              </p:cNvPr>
              <p:cNvCxnSpPr/>
              <p:nvPr/>
            </p:nvCxnSpPr>
            <p:spPr>
              <a:xfrm>
                <a:off x="5999655" y="1407648"/>
                <a:ext cx="114942" cy="208361"/>
              </a:xfrm>
              <a:prstGeom prst="line">
                <a:avLst/>
              </a:prstGeom>
              <a:ln w="571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0A64CE20-0F67-3D1F-4EC4-22B7FD396F78}"/>
                  </a:ext>
                </a:extLst>
              </p:cNvPr>
              <p:cNvCxnSpPr/>
              <p:nvPr/>
            </p:nvCxnSpPr>
            <p:spPr>
              <a:xfrm flipH="1">
                <a:off x="5789970" y="1410009"/>
                <a:ext cx="222517" cy="208361"/>
              </a:xfrm>
              <a:prstGeom prst="line">
                <a:avLst/>
              </a:prstGeom>
              <a:ln w="57150">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18" name="テキスト ボックス 17">
              <a:extLst>
                <a:ext uri="{FF2B5EF4-FFF2-40B4-BE49-F238E27FC236}">
                  <a16:creationId xmlns:a16="http://schemas.microsoft.com/office/drawing/2014/main" id="{98367743-49BE-2876-FC60-1B53ACC8A53F}"/>
                </a:ext>
              </a:extLst>
            </p:cNvPr>
            <p:cNvSpPr txBox="1"/>
            <p:nvPr/>
          </p:nvSpPr>
          <p:spPr>
            <a:xfrm>
              <a:off x="7879549" y="2421459"/>
              <a:ext cx="994339" cy="464449"/>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square" lIns="91429" tIns="45714" rIns="91429" bIns="45714" rtlCol="0">
              <a:spAutoFit/>
            </a:bodyPr>
            <a:lstStyle/>
            <a:p>
              <a:pPr fontAlgn="base">
                <a:spcBef>
                  <a:spcPct val="0"/>
                </a:spcBef>
                <a:spcAft>
                  <a:spcPct val="0"/>
                </a:spcAft>
              </a:pPr>
              <a:r>
                <a:rPr lang="en-US" altLang="ja-JP" sz="1200" dirty="0">
                  <a:solidFill>
                    <a:prstClr val="black"/>
                  </a:solidFill>
                  <a:latin typeface="HG丸ｺﾞｼｯｸM-PRO" panose="020F0600000000000000" pitchFamily="50" charset="-128"/>
                  <a:ea typeface="HG丸ｺﾞｼｯｸM-PRO" panose="020F0600000000000000" pitchFamily="50" charset="-128"/>
                </a:rPr>
                <a:t>3G</a:t>
              </a:r>
              <a:r>
                <a:rPr lang="ja-JP" altLang="en-US" sz="1200" dirty="0">
                  <a:solidFill>
                    <a:prstClr val="black"/>
                  </a:solidFill>
                  <a:latin typeface="HG丸ｺﾞｼｯｸM-PRO" panose="020F0600000000000000" pitchFamily="50" charset="-128"/>
                  <a:ea typeface="HG丸ｺﾞｼｯｸM-PRO" panose="020F0600000000000000" pitchFamily="50" charset="-128"/>
                </a:rPr>
                <a:t>回線でデータ送信</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p:txBody>
        </p:sp>
      </p:grpSp>
      <p:grpSp>
        <p:nvGrpSpPr>
          <p:cNvPr id="27" name="グループ化 26">
            <a:extLst>
              <a:ext uri="{FF2B5EF4-FFF2-40B4-BE49-F238E27FC236}">
                <a16:creationId xmlns:a16="http://schemas.microsoft.com/office/drawing/2014/main" id="{9396528D-F699-3106-2F7D-3D3AF75F94FC}"/>
              </a:ext>
            </a:extLst>
          </p:cNvPr>
          <p:cNvGrpSpPr/>
          <p:nvPr/>
        </p:nvGrpSpPr>
        <p:grpSpPr>
          <a:xfrm>
            <a:off x="8540049" y="953922"/>
            <a:ext cx="1835284" cy="1817905"/>
            <a:chOff x="5151826" y="990578"/>
            <a:chExt cx="1835284" cy="1817905"/>
          </a:xfrm>
        </p:grpSpPr>
        <p:pic>
          <p:nvPicPr>
            <p:cNvPr id="23" name="Picture 6" descr="C:\Users\tsutsuit\Documents\04.プレゼン用素材\ビル\data_center.jpg">
              <a:extLst>
                <a:ext uri="{FF2B5EF4-FFF2-40B4-BE49-F238E27FC236}">
                  <a16:creationId xmlns:a16="http://schemas.microsoft.com/office/drawing/2014/main" id="{ACC4A78A-AF3F-80B9-DA51-EA85D5923DD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5334833" y="1308337"/>
              <a:ext cx="1396519" cy="1405155"/>
            </a:xfrm>
            <a:prstGeom prst="rect">
              <a:avLst/>
            </a:prstGeom>
            <a:noFill/>
            <a:extLst>
              <a:ext uri="{909E8E84-426E-40DD-AFC4-6F175D3DCCD1}">
                <a14:hiddenFill xmlns:a14="http://schemas.microsoft.com/office/drawing/2010/main">
                  <a:solidFill>
                    <a:srgbClr val="FFFFFF"/>
                  </a:solidFill>
                </a14:hiddenFill>
              </a:ext>
            </a:extLst>
          </p:spPr>
        </p:pic>
        <p:sp>
          <p:nvSpPr>
            <p:cNvPr id="24" name="角丸四角形 6">
              <a:extLst>
                <a:ext uri="{FF2B5EF4-FFF2-40B4-BE49-F238E27FC236}">
                  <a16:creationId xmlns:a16="http://schemas.microsoft.com/office/drawing/2014/main" id="{37D0D2E2-AD08-3304-194D-9F5BF651FCF6}"/>
                </a:ext>
              </a:extLst>
            </p:cNvPr>
            <p:cNvSpPr/>
            <p:nvPr/>
          </p:nvSpPr>
          <p:spPr>
            <a:xfrm>
              <a:off x="5245108" y="2508943"/>
              <a:ext cx="1618563" cy="234391"/>
            </a:xfrm>
            <a:prstGeom prst="roundRect">
              <a:avLst>
                <a:gd name="adj" fmla="val 46876"/>
              </a:avLst>
            </a:prstGeom>
          </p:spPr>
          <p:style>
            <a:lnRef idx="1">
              <a:schemeClr val="dk1"/>
            </a:lnRef>
            <a:fillRef idx="2">
              <a:schemeClr val="dk1"/>
            </a:fillRef>
            <a:effectRef idx="1">
              <a:schemeClr val="dk1"/>
            </a:effectRef>
            <a:fontRef idx="minor">
              <a:schemeClr val="dk1"/>
            </a:fontRef>
          </p:style>
          <p:txBody>
            <a:bodyPr lIns="84664" tIns="42332" rIns="84664" bIns="42332" rtlCol="0" anchor="ctr"/>
            <a:lstStyle/>
            <a:p>
              <a:pPr algn="ctr" fontAlgn="base">
                <a:spcBef>
                  <a:spcPct val="0"/>
                </a:spcBef>
                <a:spcAft>
                  <a:spcPct val="0"/>
                </a:spcAft>
              </a:pPr>
              <a:r>
                <a:rPr lang="en-US" altLang="ja-JP" sz="1300" dirty="0">
                  <a:solidFill>
                    <a:prstClr val="black"/>
                  </a:solidFill>
                </a:rPr>
                <a:t>POTEKA</a:t>
              </a:r>
              <a:r>
                <a:rPr lang="ja-JP" altLang="en-US" sz="1300" dirty="0">
                  <a:solidFill>
                    <a:prstClr val="black"/>
                  </a:solidFill>
                </a:rPr>
                <a:t> </a:t>
              </a:r>
              <a:r>
                <a:rPr lang="en-US" altLang="ja-JP" sz="1300" dirty="0">
                  <a:solidFill>
                    <a:prstClr val="black"/>
                  </a:solidFill>
                </a:rPr>
                <a:t>NET</a:t>
              </a:r>
              <a:endParaRPr lang="ja-JP" altLang="en-US" sz="1300" dirty="0">
                <a:solidFill>
                  <a:prstClr val="black"/>
                </a:solidFill>
              </a:endParaRPr>
            </a:p>
          </p:txBody>
        </p:sp>
        <p:sp>
          <p:nvSpPr>
            <p:cNvPr id="25" name="角丸四角形 7">
              <a:extLst>
                <a:ext uri="{FF2B5EF4-FFF2-40B4-BE49-F238E27FC236}">
                  <a16:creationId xmlns:a16="http://schemas.microsoft.com/office/drawing/2014/main" id="{4AF2C5A4-AF5B-F302-D6B8-6BFE825C0A8D}"/>
                </a:ext>
              </a:extLst>
            </p:cNvPr>
            <p:cNvSpPr/>
            <p:nvPr/>
          </p:nvSpPr>
          <p:spPr>
            <a:xfrm>
              <a:off x="5151826" y="990578"/>
              <a:ext cx="1835284" cy="1817905"/>
            </a:xfrm>
            <a:prstGeom prst="roundRect">
              <a:avLst>
                <a:gd name="adj" fmla="val 5497"/>
              </a:avLst>
            </a:prstGeom>
            <a:noFill/>
          </p:spPr>
          <p:style>
            <a:lnRef idx="2">
              <a:schemeClr val="accent1">
                <a:shade val="50000"/>
              </a:schemeClr>
            </a:lnRef>
            <a:fillRef idx="1">
              <a:schemeClr val="accent1"/>
            </a:fillRef>
            <a:effectRef idx="0">
              <a:schemeClr val="accent1"/>
            </a:effectRef>
            <a:fontRef idx="minor">
              <a:schemeClr val="lt1"/>
            </a:fontRef>
          </p:style>
          <p:txBody>
            <a:bodyPr lIns="84664" tIns="42332" rIns="84664" bIns="42332" rtlCol="0" anchor="t"/>
            <a:lstStyle/>
            <a:p>
              <a:pPr algn="r" fontAlgn="base">
                <a:spcBef>
                  <a:spcPct val="0"/>
                </a:spcBef>
                <a:spcAft>
                  <a:spcPct val="0"/>
                </a:spcAft>
              </a:pPr>
              <a:r>
                <a:rPr lang="ja-JP" altLang="en-US" b="1" dirty="0">
                  <a:solidFill>
                    <a:prstClr val="black">
                      <a:lumMod val="50000"/>
                      <a:lumOff val="50000"/>
                    </a:prstClr>
                  </a:solidFill>
                  <a:latin typeface="Meiryo UI" panose="020B0604030504040204" pitchFamily="50" charset="-128"/>
                  <a:ea typeface="Meiryo UI" panose="020B0604030504040204" pitchFamily="50" charset="-128"/>
                  <a:cs typeface="Meiryo UI" panose="020B0604030504040204" pitchFamily="50" charset="-128"/>
                </a:rPr>
                <a:t>クラウドサーバ</a:t>
              </a:r>
            </a:p>
          </p:txBody>
        </p:sp>
      </p:grpSp>
      <p:grpSp>
        <p:nvGrpSpPr>
          <p:cNvPr id="50" name="グループ化 49">
            <a:extLst>
              <a:ext uri="{FF2B5EF4-FFF2-40B4-BE49-F238E27FC236}">
                <a16:creationId xmlns:a16="http://schemas.microsoft.com/office/drawing/2014/main" id="{95227646-C0C3-5C41-65ED-7EE848273D53}"/>
              </a:ext>
            </a:extLst>
          </p:cNvPr>
          <p:cNvGrpSpPr/>
          <p:nvPr/>
        </p:nvGrpSpPr>
        <p:grpSpPr>
          <a:xfrm>
            <a:off x="10357979" y="4797819"/>
            <a:ext cx="1567495" cy="1360327"/>
            <a:chOff x="8572383" y="4846338"/>
            <a:chExt cx="1996068" cy="1360327"/>
          </a:xfrm>
        </p:grpSpPr>
        <p:sp>
          <p:nvSpPr>
            <p:cNvPr id="29" name="円/楕円 19">
              <a:extLst>
                <a:ext uri="{FF2B5EF4-FFF2-40B4-BE49-F238E27FC236}">
                  <a16:creationId xmlns:a16="http://schemas.microsoft.com/office/drawing/2014/main" id="{96CDE32A-A660-B1D2-1F69-CAB56F15DBF4}"/>
                </a:ext>
              </a:extLst>
            </p:cNvPr>
            <p:cNvSpPr/>
            <p:nvPr/>
          </p:nvSpPr>
          <p:spPr>
            <a:xfrm>
              <a:off x="8724525" y="5639997"/>
              <a:ext cx="1618563" cy="401473"/>
            </a:xfrm>
            <a:prstGeom prst="ellipse">
              <a:avLst/>
            </a:prstGeom>
            <a:solidFill>
              <a:schemeClr val="accent4">
                <a:lumMod val="40000"/>
                <a:lumOff val="60000"/>
              </a:schemeClr>
            </a:solidFill>
            <a:ln>
              <a:noFill/>
            </a:ln>
            <a:effectLst>
              <a:outerShdw blurRad="50800" dist="762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4664" tIns="42332" rIns="84664" bIns="42332" rtlCol="0" anchor="ctr"/>
            <a:lstStyle/>
            <a:p>
              <a:pPr algn="ctr" fontAlgn="base">
                <a:spcBef>
                  <a:spcPct val="0"/>
                </a:spcBef>
                <a:spcAft>
                  <a:spcPct val="0"/>
                </a:spcAft>
              </a:pPr>
              <a:endParaRPr lang="ja-JP" altLang="en-US">
                <a:solidFill>
                  <a:prstClr val="white"/>
                </a:solidFill>
              </a:endParaRPr>
            </a:p>
          </p:txBody>
        </p:sp>
        <p:grpSp>
          <p:nvGrpSpPr>
            <p:cNvPr id="48" name="グループ化 47">
              <a:extLst>
                <a:ext uri="{FF2B5EF4-FFF2-40B4-BE49-F238E27FC236}">
                  <a16:creationId xmlns:a16="http://schemas.microsoft.com/office/drawing/2014/main" id="{0E6F9334-4805-6AAE-E841-DB5A431CC9E1}"/>
                </a:ext>
              </a:extLst>
            </p:cNvPr>
            <p:cNvGrpSpPr/>
            <p:nvPr/>
          </p:nvGrpSpPr>
          <p:grpSpPr>
            <a:xfrm>
              <a:off x="8572383" y="4846338"/>
              <a:ext cx="1996068" cy="1360327"/>
              <a:chOff x="8852026" y="4846110"/>
              <a:chExt cx="1996068" cy="1360327"/>
            </a:xfrm>
          </p:grpSpPr>
          <p:sp>
            <p:nvSpPr>
              <p:cNvPr id="30" name="角丸四角形 20">
                <a:extLst>
                  <a:ext uri="{FF2B5EF4-FFF2-40B4-BE49-F238E27FC236}">
                    <a16:creationId xmlns:a16="http://schemas.microsoft.com/office/drawing/2014/main" id="{DCFC3434-A111-701B-4A4A-B9127BFC2C0A}"/>
                  </a:ext>
                </a:extLst>
              </p:cNvPr>
              <p:cNvSpPr/>
              <p:nvPr/>
            </p:nvSpPr>
            <p:spPr>
              <a:xfrm>
                <a:off x="8852026" y="4846110"/>
                <a:ext cx="1996068" cy="1360327"/>
              </a:xfrm>
              <a:prstGeom prst="roundRect">
                <a:avLst>
                  <a:gd name="adj" fmla="val 549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4664" tIns="42332" rIns="84664" bIns="42332" rtlCol="0" anchor="t"/>
              <a:lstStyle/>
              <a:p>
                <a:pPr algn="r" fontAlgn="base">
                  <a:spcBef>
                    <a:spcPct val="0"/>
                  </a:spcBef>
                  <a:spcAft>
                    <a:spcPct val="0"/>
                  </a:spcAft>
                </a:pPr>
                <a:r>
                  <a:rPr lang="en-US" altLang="ja-JP" b="1" dirty="0">
                    <a:solidFill>
                      <a:prstClr val="black">
                        <a:lumMod val="50000"/>
                        <a:lumOff val="50000"/>
                      </a:prstClr>
                    </a:solidFill>
                    <a:latin typeface="Meiryo UI" panose="020B0604030504040204" pitchFamily="50" charset="-128"/>
                    <a:ea typeface="Meiryo UI" panose="020B0604030504040204" pitchFamily="50" charset="-128"/>
                    <a:cs typeface="Meiryo UI" panose="020B0604030504040204" pitchFamily="50" charset="-128"/>
                  </a:rPr>
                  <a:t>WEB</a:t>
                </a:r>
                <a:r>
                  <a:rPr lang="ja-JP" altLang="en-US" b="1" dirty="0">
                    <a:solidFill>
                      <a:prstClr val="black">
                        <a:lumMod val="50000"/>
                        <a:lumOff val="50000"/>
                      </a:prstClr>
                    </a:solidFill>
                    <a:latin typeface="Meiryo UI" panose="020B0604030504040204" pitchFamily="50" charset="-128"/>
                    <a:ea typeface="Meiryo UI" panose="020B0604030504040204" pitchFamily="50" charset="-128"/>
                    <a:cs typeface="Meiryo UI" panose="020B0604030504040204" pitchFamily="50" charset="-128"/>
                  </a:rPr>
                  <a:t>画面</a:t>
                </a:r>
              </a:p>
            </p:txBody>
          </p:sp>
          <p:grpSp>
            <p:nvGrpSpPr>
              <p:cNvPr id="31" name="グループ化 30">
                <a:extLst>
                  <a:ext uri="{FF2B5EF4-FFF2-40B4-BE49-F238E27FC236}">
                    <a16:creationId xmlns:a16="http://schemas.microsoft.com/office/drawing/2014/main" id="{D1A535F0-7471-CD9E-027C-75AE612E05E2}"/>
                  </a:ext>
                </a:extLst>
              </p:cNvPr>
              <p:cNvGrpSpPr/>
              <p:nvPr/>
            </p:nvGrpSpPr>
            <p:grpSpPr>
              <a:xfrm>
                <a:off x="9349761" y="5267562"/>
                <a:ext cx="1000596" cy="688988"/>
                <a:chOff x="7191937" y="3267596"/>
                <a:chExt cx="1331992" cy="945318"/>
              </a:xfrm>
            </p:grpSpPr>
            <p:pic>
              <p:nvPicPr>
                <p:cNvPr id="32" name="図 31">
                  <a:extLst>
                    <a:ext uri="{FF2B5EF4-FFF2-40B4-BE49-F238E27FC236}">
                      <a16:creationId xmlns:a16="http://schemas.microsoft.com/office/drawing/2014/main" id="{63124B95-0C5B-35F1-91EC-419D2652F68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191937" y="3267596"/>
                  <a:ext cx="1331992" cy="945318"/>
                </a:xfrm>
                <a:prstGeom prst="rect">
                  <a:avLst/>
                </a:prstGeom>
              </p:spPr>
            </p:pic>
            <p:pic>
              <p:nvPicPr>
                <p:cNvPr id="33" name="図 32">
                  <a:extLst>
                    <a:ext uri="{FF2B5EF4-FFF2-40B4-BE49-F238E27FC236}">
                      <a16:creationId xmlns:a16="http://schemas.microsoft.com/office/drawing/2014/main" id="{60E985DB-FBD4-731D-DEE5-3E20AF6C37D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361193" y="3364236"/>
                  <a:ext cx="972856" cy="523250"/>
                </a:xfrm>
                <a:prstGeom prst="rect">
                  <a:avLst/>
                </a:prstGeom>
              </p:spPr>
            </p:pic>
          </p:grpSp>
        </p:grpSp>
      </p:grpSp>
      <p:grpSp>
        <p:nvGrpSpPr>
          <p:cNvPr id="47" name="グループ化 46">
            <a:extLst>
              <a:ext uri="{FF2B5EF4-FFF2-40B4-BE49-F238E27FC236}">
                <a16:creationId xmlns:a16="http://schemas.microsoft.com/office/drawing/2014/main" id="{2E69E891-1565-040B-2024-EC1682426825}"/>
              </a:ext>
            </a:extLst>
          </p:cNvPr>
          <p:cNvGrpSpPr/>
          <p:nvPr/>
        </p:nvGrpSpPr>
        <p:grpSpPr>
          <a:xfrm>
            <a:off x="8535774" y="3185380"/>
            <a:ext cx="1604104" cy="1360328"/>
            <a:chOff x="7750555" y="3552304"/>
            <a:chExt cx="1996068" cy="1360328"/>
          </a:xfrm>
        </p:grpSpPr>
        <p:sp>
          <p:nvSpPr>
            <p:cNvPr id="35" name="角丸四角形 25">
              <a:extLst>
                <a:ext uri="{FF2B5EF4-FFF2-40B4-BE49-F238E27FC236}">
                  <a16:creationId xmlns:a16="http://schemas.microsoft.com/office/drawing/2014/main" id="{893E9D88-EB70-5069-CABB-ACEC8775687D}"/>
                </a:ext>
              </a:extLst>
            </p:cNvPr>
            <p:cNvSpPr/>
            <p:nvPr/>
          </p:nvSpPr>
          <p:spPr>
            <a:xfrm>
              <a:off x="7750555" y="3552304"/>
              <a:ext cx="1996068" cy="1360328"/>
            </a:xfrm>
            <a:prstGeom prst="roundRect">
              <a:avLst>
                <a:gd name="adj" fmla="val 549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4664" tIns="42332" rIns="84664" bIns="42332" rtlCol="0" anchor="t"/>
            <a:lstStyle/>
            <a:p>
              <a:pPr algn="r" fontAlgn="base">
                <a:spcBef>
                  <a:spcPct val="0"/>
                </a:spcBef>
                <a:spcAft>
                  <a:spcPct val="0"/>
                </a:spcAft>
              </a:pPr>
              <a:r>
                <a:rPr lang="ja-JP" altLang="en-US" b="1" dirty="0">
                  <a:solidFill>
                    <a:prstClr val="black">
                      <a:lumMod val="50000"/>
                      <a:lumOff val="50000"/>
                    </a:prstClr>
                  </a:solidFill>
                  <a:latin typeface="Meiryo UI" panose="020B0604030504040204" pitchFamily="50" charset="-128"/>
                  <a:ea typeface="Meiryo UI" panose="020B0604030504040204" pitchFamily="50" charset="-128"/>
                  <a:cs typeface="Meiryo UI" panose="020B0604030504040204" pitchFamily="50" charset="-128"/>
                </a:rPr>
                <a:t>スマートフォン</a:t>
              </a:r>
            </a:p>
          </p:txBody>
        </p:sp>
        <p:sp>
          <p:nvSpPr>
            <p:cNvPr id="37" name="円/楕円 28">
              <a:extLst>
                <a:ext uri="{FF2B5EF4-FFF2-40B4-BE49-F238E27FC236}">
                  <a16:creationId xmlns:a16="http://schemas.microsoft.com/office/drawing/2014/main" id="{8AD9DA3E-CDBE-943A-590F-91E3D9406C7C}"/>
                </a:ext>
              </a:extLst>
            </p:cNvPr>
            <p:cNvSpPr/>
            <p:nvPr/>
          </p:nvSpPr>
          <p:spPr>
            <a:xfrm>
              <a:off x="7939306" y="4318251"/>
              <a:ext cx="1618563" cy="401473"/>
            </a:xfrm>
            <a:prstGeom prst="ellipse">
              <a:avLst/>
            </a:prstGeom>
            <a:solidFill>
              <a:schemeClr val="accent4">
                <a:lumMod val="40000"/>
                <a:lumOff val="60000"/>
              </a:schemeClr>
            </a:solidFill>
            <a:ln>
              <a:noFill/>
            </a:ln>
            <a:effectLst>
              <a:outerShdw blurRad="50800" dist="762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4664" tIns="42332" rIns="84664" bIns="42332" rtlCol="0" anchor="ctr"/>
            <a:lstStyle/>
            <a:p>
              <a:pPr algn="ctr" fontAlgn="base">
                <a:spcBef>
                  <a:spcPct val="0"/>
                </a:spcBef>
                <a:spcAft>
                  <a:spcPct val="0"/>
                </a:spcAft>
              </a:pPr>
              <a:endParaRPr lang="ja-JP" altLang="en-US">
                <a:solidFill>
                  <a:prstClr val="white"/>
                </a:solidFill>
              </a:endParaRPr>
            </a:p>
          </p:txBody>
        </p:sp>
        <p:pic>
          <p:nvPicPr>
            <p:cNvPr id="39" name="Picture 4" descr="C:\Users\kureh\Desktop\新しいフォルダー\Screenshot_2016-04-08-02-52-04.png">
              <a:extLst>
                <a:ext uri="{FF2B5EF4-FFF2-40B4-BE49-F238E27FC236}">
                  <a16:creationId xmlns:a16="http://schemas.microsoft.com/office/drawing/2014/main" id="{7ECC9ED8-CABB-FFF2-A808-AB2A9E1F09DB}"/>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352901" y="3973757"/>
              <a:ext cx="347289" cy="62122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40" name="Picture 6" descr="C:\Users\kureh\Desktop\新しいフォルダー\Screenshot_2016-04-08-02-52-20.png">
              <a:extLst>
                <a:ext uri="{FF2B5EF4-FFF2-40B4-BE49-F238E27FC236}">
                  <a16:creationId xmlns:a16="http://schemas.microsoft.com/office/drawing/2014/main" id="{52B42945-521B-AC1B-75D8-B07BA436DA3C}"/>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8856093" y="3973757"/>
              <a:ext cx="347289" cy="621221"/>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grpSp>
      <p:grpSp>
        <p:nvGrpSpPr>
          <p:cNvPr id="49" name="グループ化 48">
            <a:extLst>
              <a:ext uri="{FF2B5EF4-FFF2-40B4-BE49-F238E27FC236}">
                <a16:creationId xmlns:a16="http://schemas.microsoft.com/office/drawing/2014/main" id="{409BA7AC-32D2-DE0C-DD0B-5EF1C81F32A6}"/>
              </a:ext>
            </a:extLst>
          </p:cNvPr>
          <p:cNvGrpSpPr/>
          <p:nvPr/>
        </p:nvGrpSpPr>
        <p:grpSpPr>
          <a:xfrm>
            <a:off x="10332446" y="3213229"/>
            <a:ext cx="1618564" cy="1360329"/>
            <a:chOff x="9951251" y="3552303"/>
            <a:chExt cx="1996068" cy="1360329"/>
          </a:xfrm>
        </p:grpSpPr>
        <p:sp>
          <p:nvSpPr>
            <p:cNvPr id="36" name="角丸四角形 26">
              <a:extLst>
                <a:ext uri="{FF2B5EF4-FFF2-40B4-BE49-F238E27FC236}">
                  <a16:creationId xmlns:a16="http://schemas.microsoft.com/office/drawing/2014/main" id="{98C240F6-4546-CA02-8BE9-B08EAD0CAA1C}"/>
                </a:ext>
              </a:extLst>
            </p:cNvPr>
            <p:cNvSpPr/>
            <p:nvPr/>
          </p:nvSpPr>
          <p:spPr>
            <a:xfrm>
              <a:off x="9951251" y="3552303"/>
              <a:ext cx="1996068" cy="1360329"/>
            </a:xfrm>
            <a:prstGeom prst="roundRect">
              <a:avLst>
                <a:gd name="adj" fmla="val 549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4664" tIns="42332" rIns="84664" bIns="42332" rtlCol="0" anchor="t"/>
            <a:lstStyle/>
            <a:p>
              <a:pPr algn="r" fontAlgn="base">
                <a:spcBef>
                  <a:spcPct val="0"/>
                </a:spcBef>
                <a:spcAft>
                  <a:spcPct val="0"/>
                </a:spcAft>
              </a:pPr>
              <a:r>
                <a:rPr lang="ja-JP" altLang="en-US" b="1" dirty="0">
                  <a:solidFill>
                    <a:prstClr val="black">
                      <a:lumMod val="50000"/>
                      <a:lumOff val="50000"/>
                    </a:prstClr>
                  </a:solidFill>
                  <a:latin typeface="Meiryo UI" panose="020B0604030504040204" pitchFamily="50" charset="-128"/>
                  <a:ea typeface="Meiryo UI" panose="020B0604030504040204" pitchFamily="50" charset="-128"/>
                  <a:cs typeface="Meiryo UI" panose="020B0604030504040204" pitchFamily="50" charset="-128"/>
                </a:rPr>
                <a:t>メール配信</a:t>
              </a:r>
            </a:p>
          </p:txBody>
        </p:sp>
        <p:sp>
          <p:nvSpPr>
            <p:cNvPr id="38" name="円/楕円 29">
              <a:extLst>
                <a:ext uri="{FF2B5EF4-FFF2-40B4-BE49-F238E27FC236}">
                  <a16:creationId xmlns:a16="http://schemas.microsoft.com/office/drawing/2014/main" id="{C35F53FC-C3A5-8BC7-02BD-94ABB73A4F20}"/>
                </a:ext>
              </a:extLst>
            </p:cNvPr>
            <p:cNvSpPr/>
            <p:nvPr/>
          </p:nvSpPr>
          <p:spPr>
            <a:xfrm>
              <a:off x="10140003" y="4318251"/>
              <a:ext cx="1618563" cy="401473"/>
            </a:xfrm>
            <a:prstGeom prst="ellipse">
              <a:avLst/>
            </a:prstGeom>
            <a:solidFill>
              <a:schemeClr val="accent4">
                <a:lumMod val="40000"/>
                <a:lumOff val="60000"/>
              </a:schemeClr>
            </a:solidFill>
            <a:ln>
              <a:noFill/>
            </a:ln>
            <a:effectLst>
              <a:outerShdw blurRad="50800" dist="76200" dir="2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4664" tIns="42332" rIns="84664" bIns="42332" rtlCol="0" anchor="ctr"/>
            <a:lstStyle/>
            <a:p>
              <a:pPr algn="ctr" fontAlgn="base">
                <a:spcBef>
                  <a:spcPct val="0"/>
                </a:spcBef>
                <a:spcAft>
                  <a:spcPct val="0"/>
                </a:spcAft>
              </a:pPr>
              <a:endParaRPr lang="ja-JP" altLang="en-US">
                <a:solidFill>
                  <a:prstClr val="white"/>
                </a:solidFill>
              </a:endParaRPr>
            </a:p>
          </p:txBody>
        </p:sp>
        <p:pic>
          <p:nvPicPr>
            <p:cNvPr id="41" name="Picture 3" descr="C:\Users\tsutsuit\AppData\Local\Microsoft\Windows\Temporary Internet Files\Content.IE5\NQ4BZ3V9\gatag-00006053[1].jpg">
              <a:extLst>
                <a:ext uri="{FF2B5EF4-FFF2-40B4-BE49-F238E27FC236}">
                  <a16:creationId xmlns:a16="http://schemas.microsoft.com/office/drawing/2014/main" id="{C3704665-8C50-7B3B-9219-4C44419590E3}"/>
                </a:ext>
              </a:extLst>
            </p:cNvPr>
            <p:cNvPicPr>
              <a:picLocks noChangeAspect="1" noChangeArrowheads="1"/>
            </p:cNvPicPr>
            <p:nvPr/>
          </p:nvPicPr>
          <p:blipFill>
            <a:blip r:embed="rId14" cstate="email">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10544644" y="3956229"/>
              <a:ext cx="809281" cy="70454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42" name="直線矢印コネクタ 41">
            <a:extLst>
              <a:ext uri="{FF2B5EF4-FFF2-40B4-BE49-F238E27FC236}">
                <a16:creationId xmlns:a16="http://schemas.microsoft.com/office/drawing/2014/main" id="{B01921CB-AB3E-FB8A-D43D-58F8EC53ED9B}"/>
              </a:ext>
            </a:extLst>
          </p:cNvPr>
          <p:cNvCxnSpPr>
            <a:cxnSpLocks/>
          </p:cNvCxnSpPr>
          <p:nvPr/>
        </p:nvCxnSpPr>
        <p:spPr>
          <a:xfrm>
            <a:off x="9522710" y="2771827"/>
            <a:ext cx="6627" cy="36909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直線矢印コネクタ 44">
            <a:extLst>
              <a:ext uri="{FF2B5EF4-FFF2-40B4-BE49-F238E27FC236}">
                <a16:creationId xmlns:a16="http://schemas.microsoft.com/office/drawing/2014/main" id="{9AA8CB54-336D-EA68-13F0-422134B4CBA1}"/>
              </a:ext>
            </a:extLst>
          </p:cNvPr>
          <p:cNvCxnSpPr>
            <a:cxnSpLocks/>
          </p:cNvCxnSpPr>
          <p:nvPr/>
        </p:nvCxnSpPr>
        <p:spPr>
          <a:xfrm>
            <a:off x="10099527" y="2774815"/>
            <a:ext cx="465653" cy="228917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直線矢印コネクタ 45">
            <a:extLst>
              <a:ext uri="{FF2B5EF4-FFF2-40B4-BE49-F238E27FC236}">
                <a16:creationId xmlns:a16="http://schemas.microsoft.com/office/drawing/2014/main" id="{C13B8A49-7FB2-160E-EB74-5111046C3C88}"/>
              </a:ext>
            </a:extLst>
          </p:cNvPr>
          <p:cNvCxnSpPr>
            <a:cxnSpLocks/>
          </p:cNvCxnSpPr>
          <p:nvPr/>
        </p:nvCxnSpPr>
        <p:spPr>
          <a:xfrm>
            <a:off x="10298535" y="2744081"/>
            <a:ext cx="615919" cy="39684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D124241C-FF20-2A46-9567-BB92B086E9B5}"/>
              </a:ext>
            </a:extLst>
          </p:cNvPr>
          <p:cNvSpPr txBox="1"/>
          <p:nvPr/>
        </p:nvSpPr>
        <p:spPr>
          <a:xfrm>
            <a:off x="7889297" y="5268037"/>
            <a:ext cx="2438432" cy="523220"/>
          </a:xfrm>
          <a:prstGeom prst="rect">
            <a:avLst/>
          </a:prstGeom>
          <a:noFill/>
        </p:spPr>
        <p:txBody>
          <a:bodyPr wrap="square" rtlCol="0">
            <a:spAutoFit/>
          </a:bodyPr>
          <a:lstStyle/>
          <a:p>
            <a:pPr algn="l"/>
            <a:r>
              <a:rPr kumimoji="1" lang="ja-JP" altLang="en-US" sz="1400" u="sng" dirty="0">
                <a:latin typeface="Meiryo" panose="020B0604030504040204" pitchFamily="34" charset="-128"/>
                <a:ea typeface="Meiryo" panose="020B0604030504040204" pitchFamily="34" charset="-128"/>
              </a:rPr>
              <a:t>研究代表者が淡路島の観測にて約</a:t>
            </a:r>
            <a:r>
              <a:rPr kumimoji="1" lang="en-US" altLang="ja-JP" sz="1400" u="sng" dirty="0">
                <a:latin typeface="Meiryo" panose="020B0604030504040204" pitchFamily="34" charset="-128"/>
                <a:ea typeface="Meiryo" panose="020B0604030504040204" pitchFamily="34" charset="-128"/>
              </a:rPr>
              <a:t>10</a:t>
            </a:r>
            <a:r>
              <a:rPr kumimoji="1" lang="ja-JP" altLang="en-US" sz="1400" u="sng" dirty="0">
                <a:latin typeface="Meiryo" panose="020B0604030504040204" pitchFamily="34" charset="-128"/>
                <a:ea typeface="Meiryo" panose="020B0604030504040204" pitchFamily="34" charset="-128"/>
              </a:rPr>
              <a:t>年の使用実績あり</a:t>
            </a:r>
          </a:p>
        </p:txBody>
      </p:sp>
    </p:spTree>
    <p:extLst>
      <p:ext uri="{BB962C8B-B14F-4D97-AF65-F5344CB8AC3E}">
        <p14:creationId xmlns:p14="http://schemas.microsoft.com/office/powerpoint/2010/main" val="505880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BB8C6-96A8-A19C-D188-82761396F8C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4E5139D-925F-FED0-B03F-D3A76C2D9E28}"/>
              </a:ext>
            </a:extLst>
          </p:cNvPr>
          <p:cNvSpPr>
            <a:spLocks noGrp="1"/>
          </p:cNvSpPr>
          <p:nvPr>
            <p:ph type="title"/>
          </p:nvPr>
        </p:nvSpPr>
        <p:spPr>
          <a:xfrm>
            <a:off x="245771" y="233040"/>
            <a:ext cx="11521686" cy="754048"/>
          </a:xfrm>
        </p:spPr>
        <p:txBody>
          <a:bodyPr>
            <a:normAutofit/>
          </a:bodyPr>
          <a:lstStyle/>
          <a:p>
            <a:r>
              <a:rPr kumimoji="1" lang="ja-JP" altLang="en-US" dirty="0"/>
              <a:t>研究手法：デジタルアメダス→住民→研究者へ</a:t>
            </a:r>
            <a:r>
              <a:rPr kumimoji="1" lang="en-US" altLang="ja-JP" dirty="0"/>
              <a:t>FB</a:t>
            </a:r>
            <a:endParaRPr kumimoji="1" lang="ja-JP" altLang="en-US" dirty="0"/>
          </a:p>
        </p:txBody>
      </p:sp>
      <p:sp>
        <p:nvSpPr>
          <p:cNvPr id="4" name="スライド番号プレースホルダー 3">
            <a:extLst>
              <a:ext uri="{FF2B5EF4-FFF2-40B4-BE49-F238E27FC236}">
                <a16:creationId xmlns:a16="http://schemas.microsoft.com/office/drawing/2014/main" id="{771B3739-898F-97F6-F458-9B7040FD12CC}"/>
              </a:ext>
            </a:extLst>
          </p:cNvPr>
          <p:cNvSpPr>
            <a:spLocks noGrp="1"/>
          </p:cNvSpPr>
          <p:nvPr>
            <p:ph type="sldNum" sz="quarter" idx="12"/>
          </p:nvPr>
        </p:nvSpPr>
        <p:spPr/>
        <p:txBody>
          <a:bodyPr/>
          <a:lstStyle/>
          <a:p>
            <a:fld id="{F1705FCC-B2AD-DC4A-BA11-5B596F131463}" type="slidenum">
              <a:rPr kumimoji="1" lang="ja-JP" altLang="en-US" smtClean="0"/>
              <a:t>11</a:t>
            </a:fld>
            <a:endParaRPr kumimoji="1" lang="ja-JP" altLang="en-US"/>
          </a:p>
        </p:txBody>
      </p:sp>
      <p:sp>
        <p:nvSpPr>
          <p:cNvPr id="14" name="テキスト ボックス 13">
            <a:extLst>
              <a:ext uri="{FF2B5EF4-FFF2-40B4-BE49-F238E27FC236}">
                <a16:creationId xmlns:a16="http://schemas.microsoft.com/office/drawing/2014/main" id="{CE696CBF-292C-A4FE-F34D-1AA392224A4E}"/>
              </a:ext>
            </a:extLst>
          </p:cNvPr>
          <p:cNvSpPr txBox="1"/>
          <p:nvPr/>
        </p:nvSpPr>
        <p:spPr>
          <a:xfrm>
            <a:off x="454806" y="953517"/>
            <a:ext cx="7370626" cy="1200329"/>
          </a:xfrm>
          <a:prstGeom prst="rect">
            <a:avLst/>
          </a:prstGeom>
          <a:noFill/>
        </p:spPr>
        <p:txBody>
          <a:bodyPr wrap="square" rtlCol="0">
            <a:spAutoFit/>
          </a:bodyPr>
          <a:lstStyle/>
          <a:p>
            <a:pPr algn="l"/>
            <a:r>
              <a:rPr kumimoji="1" lang="ja-JP" altLang="en-US" sz="2400" dirty="0">
                <a:latin typeface="Meiryo" panose="020B0604030504040204" pitchFamily="34" charset="-128"/>
                <a:ea typeface="Meiryo" panose="020B0604030504040204" pitchFamily="34" charset="-128"/>
              </a:rPr>
              <a:t>アメダスの観測値＋気象衛星＋気象レーダー等の観測成果→全国の降水量や気温、天気などを格子状に分割（推定）した情報（面的気象情報）</a:t>
            </a:r>
            <a:endParaRPr kumimoji="1" lang="en-US" altLang="ja-JP" sz="2400" dirty="0">
              <a:latin typeface="Meiryo" panose="020B0604030504040204" pitchFamily="34" charset="-128"/>
              <a:ea typeface="Meiryo" panose="020B0604030504040204" pitchFamily="34" charset="-128"/>
            </a:endParaRPr>
          </a:p>
        </p:txBody>
      </p:sp>
      <p:sp>
        <p:nvSpPr>
          <p:cNvPr id="18" name="乗算記号 17">
            <a:extLst>
              <a:ext uri="{FF2B5EF4-FFF2-40B4-BE49-F238E27FC236}">
                <a16:creationId xmlns:a16="http://schemas.microsoft.com/office/drawing/2014/main" id="{BADD98A1-7807-C68B-4827-A29A35CFDB06}"/>
              </a:ext>
            </a:extLst>
          </p:cNvPr>
          <p:cNvSpPr/>
          <p:nvPr/>
        </p:nvSpPr>
        <p:spPr>
          <a:xfrm>
            <a:off x="7942627" y="2725057"/>
            <a:ext cx="1643743" cy="1611086"/>
          </a:xfrm>
          <a:prstGeom prst="mathMultiply">
            <a:avLst>
              <a:gd name="adj1" fmla="val 14736"/>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05DA3E1F-48AD-4D9C-B60E-37245C778076}"/>
              </a:ext>
            </a:extLst>
          </p:cNvPr>
          <p:cNvSpPr txBox="1"/>
          <p:nvPr/>
        </p:nvSpPr>
        <p:spPr>
          <a:xfrm>
            <a:off x="9182100" y="999675"/>
            <a:ext cx="2743200" cy="830997"/>
          </a:xfrm>
          <a:prstGeom prst="rect">
            <a:avLst/>
          </a:prstGeom>
          <a:noFill/>
        </p:spPr>
        <p:txBody>
          <a:bodyPr wrap="square" rtlCol="0">
            <a:spAutoFit/>
          </a:bodyPr>
          <a:lstStyle/>
          <a:p>
            <a:pPr algn="l"/>
            <a:r>
              <a:rPr lang="en-US" altLang="ja-JP" sz="2400" dirty="0">
                <a:latin typeface="Meiryo" panose="020B0604030504040204" pitchFamily="34" charset="-128"/>
                <a:ea typeface="Meiryo" panose="020B0604030504040204" pitchFamily="34" charset="-128"/>
              </a:rPr>
              <a:t>SNS</a:t>
            </a:r>
            <a:r>
              <a:rPr kumimoji="1" lang="ja-JP" altLang="en-US" sz="2400" dirty="0">
                <a:latin typeface="Meiryo" panose="020B0604030504040204" pitchFamily="34" charset="-128"/>
                <a:ea typeface="Meiryo" panose="020B0604030504040204" pitchFamily="34" charset="-128"/>
              </a:rPr>
              <a:t>でリアルタイム</a:t>
            </a:r>
            <a:r>
              <a:rPr lang="ja-JP" altLang="en-US" sz="2400" dirty="0">
                <a:latin typeface="Meiryo" panose="020B0604030504040204" pitchFamily="34" charset="-128"/>
                <a:ea typeface="Meiryo" panose="020B0604030504040204" pitchFamily="34" charset="-128"/>
              </a:rPr>
              <a:t>フィードバック</a:t>
            </a:r>
            <a:endParaRPr kumimoji="1" lang="en-US" altLang="ja-JP" sz="2400" dirty="0">
              <a:latin typeface="Meiryo" panose="020B0604030504040204" pitchFamily="34" charset="-128"/>
              <a:ea typeface="Meiryo" panose="020B0604030504040204" pitchFamily="34" charset="-128"/>
            </a:endParaRPr>
          </a:p>
        </p:txBody>
      </p:sp>
      <p:pic>
        <p:nvPicPr>
          <p:cNvPr id="23" name="図 22" descr="グラフィカル ユーザー インターフェイス, テキスト, アプリケーション, チャットまたはテキスト メッセージ, Teams&#10;&#10;AI 生成コンテンツは誤りを含む可能性があります。">
            <a:extLst>
              <a:ext uri="{FF2B5EF4-FFF2-40B4-BE49-F238E27FC236}">
                <a16:creationId xmlns:a16="http://schemas.microsoft.com/office/drawing/2014/main" id="{294A703E-E53D-A375-58F9-53C78EB6C5BE}"/>
              </a:ext>
            </a:extLst>
          </p:cNvPr>
          <p:cNvPicPr>
            <a:picLocks noChangeAspect="1"/>
          </p:cNvPicPr>
          <p:nvPr/>
        </p:nvPicPr>
        <p:blipFill>
          <a:blip r:embed="rId2"/>
          <a:srcRect r="67718"/>
          <a:stretch>
            <a:fillRect/>
          </a:stretch>
        </p:blipFill>
        <p:spPr>
          <a:xfrm>
            <a:off x="9629626" y="1810946"/>
            <a:ext cx="1848147" cy="3578136"/>
          </a:xfrm>
          <a:prstGeom prst="rect">
            <a:avLst/>
          </a:prstGeom>
        </p:spPr>
      </p:pic>
      <p:pic>
        <p:nvPicPr>
          <p:cNvPr id="7" name="図 6">
            <a:extLst>
              <a:ext uri="{FF2B5EF4-FFF2-40B4-BE49-F238E27FC236}">
                <a16:creationId xmlns:a16="http://schemas.microsoft.com/office/drawing/2014/main" id="{3792BEAE-0EC7-2835-FD13-66ABBE11BCEE}"/>
              </a:ext>
            </a:extLst>
          </p:cNvPr>
          <p:cNvPicPr>
            <a:picLocks noChangeAspect="1"/>
          </p:cNvPicPr>
          <p:nvPr/>
        </p:nvPicPr>
        <p:blipFill>
          <a:blip r:embed="rId3"/>
          <a:stretch>
            <a:fillRect/>
          </a:stretch>
        </p:blipFill>
        <p:spPr>
          <a:xfrm>
            <a:off x="564061" y="2153846"/>
            <a:ext cx="7152116" cy="3972806"/>
          </a:xfrm>
          <a:prstGeom prst="rect">
            <a:avLst/>
          </a:prstGeom>
        </p:spPr>
      </p:pic>
      <p:sp>
        <p:nvSpPr>
          <p:cNvPr id="8" name="テキスト ボックス 7">
            <a:extLst>
              <a:ext uri="{FF2B5EF4-FFF2-40B4-BE49-F238E27FC236}">
                <a16:creationId xmlns:a16="http://schemas.microsoft.com/office/drawing/2014/main" id="{8D780931-FF48-FF45-8C14-A6D60134FE24}"/>
              </a:ext>
            </a:extLst>
          </p:cNvPr>
          <p:cNvSpPr txBox="1"/>
          <p:nvPr/>
        </p:nvSpPr>
        <p:spPr>
          <a:xfrm>
            <a:off x="910062" y="4768788"/>
            <a:ext cx="10535296" cy="648997"/>
          </a:xfrm>
          <a:prstGeom prst="rect">
            <a:avLst/>
          </a:prstGeom>
          <a:solidFill>
            <a:srgbClr val="FFFF00"/>
          </a:solidFill>
          <a:ln w="38100">
            <a:solidFill>
              <a:schemeClr val="tx1"/>
            </a:solidFill>
          </a:ln>
        </p:spPr>
        <p:txBody>
          <a:bodyPr wrap="square" lIns="108000" tIns="108000" rIns="108000" bIns="108000" rtlCol="0">
            <a:spAutoFit/>
          </a:bodyPr>
          <a:lstStyle/>
          <a:p>
            <a:r>
              <a:rPr lang="ja-JP" altLang="en-US" sz="2800" b="1" dirty="0">
                <a:latin typeface="Meiryo" panose="020B0604030504040204" pitchFamily="34" charset="-128"/>
                <a:ea typeface="Meiryo" panose="020B0604030504040204" pitchFamily="34" charset="-128"/>
              </a:rPr>
              <a:t>実地気象観測機器を設置しない場所では、デジタルアメダス利用</a:t>
            </a:r>
            <a:endParaRPr kumimoji="1" lang="ja-JP" altLang="en-US" sz="2800" b="1" dirty="0">
              <a:solidFill>
                <a:srgbClr val="FF0000"/>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58173CF0-6D23-6607-DCDD-F42E8DFBCB11}"/>
              </a:ext>
            </a:extLst>
          </p:cNvPr>
          <p:cNvSpPr txBox="1"/>
          <p:nvPr/>
        </p:nvSpPr>
        <p:spPr>
          <a:xfrm>
            <a:off x="9332178" y="5366985"/>
            <a:ext cx="2593122" cy="923330"/>
          </a:xfrm>
          <a:prstGeom prst="rect">
            <a:avLst/>
          </a:prstGeom>
          <a:noFill/>
        </p:spPr>
        <p:txBody>
          <a:bodyPr wrap="square">
            <a:spAutoFit/>
          </a:bodyPr>
          <a:lstStyle/>
          <a:p>
            <a:r>
              <a:rPr lang="ja-JP" altLang="en-US" dirty="0"/>
              <a:t>住民による</a:t>
            </a:r>
            <a:r>
              <a:rPr lang="en-US" altLang="ja-JP" dirty="0"/>
              <a:t>SNS</a:t>
            </a:r>
            <a:r>
              <a:rPr lang="ja-JP" altLang="en-US" dirty="0"/>
              <a:t>への発信により、住民の感情や行動の時系列を記録</a:t>
            </a:r>
          </a:p>
        </p:txBody>
      </p:sp>
    </p:spTree>
    <p:extLst>
      <p:ext uri="{BB962C8B-B14F-4D97-AF65-F5344CB8AC3E}">
        <p14:creationId xmlns:p14="http://schemas.microsoft.com/office/powerpoint/2010/main" val="28149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D0B257-6242-7E3D-7E6E-65C2C4814CA7}"/>
              </a:ext>
            </a:extLst>
          </p:cNvPr>
          <p:cNvSpPr>
            <a:spLocks noGrp="1"/>
          </p:cNvSpPr>
          <p:nvPr>
            <p:ph type="title"/>
          </p:nvPr>
        </p:nvSpPr>
        <p:spPr>
          <a:xfrm>
            <a:off x="245770" y="233040"/>
            <a:ext cx="11576114" cy="754048"/>
          </a:xfrm>
        </p:spPr>
        <p:txBody>
          <a:bodyPr>
            <a:normAutofit fontScale="90000"/>
          </a:bodyPr>
          <a:lstStyle/>
          <a:p>
            <a:r>
              <a:rPr lang="ja-JP" altLang="en-US" dirty="0"/>
              <a:t>研究手法と予想される成果</a:t>
            </a:r>
            <a:br>
              <a:rPr lang="en-US" altLang="ja-JP" dirty="0"/>
            </a:br>
            <a:r>
              <a:rPr lang="ja-JP" altLang="en-US" dirty="0"/>
              <a:t>：眼前の客観的な気象情報と当事者の感覚の突合</a:t>
            </a:r>
            <a:endParaRPr kumimoji="1" lang="ja-JP" altLang="en-US" dirty="0"/>
          </a:p>
        </p:txBody>
      </p:sp>
      <p:pic>
        <p:nvPicPr>
          <p:cNvPr id="6" name="コンテンツ プレースホルダー 5" descr="グラフ が含まれている画像&#10;&#10;自動的に生成された説明">
            <a:extLst>
              <a:ext uri="{FF2B5EF4-FFF2-40B4-BE49-F238E27FC236}">
                <a16:creationId xmlns:a16="http://schemas.microsoft.com/office/drawing/2014/main" id="{D4130DEB-3E75-D484-5C14-6374ACE5B782}"/>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5087171" y="1121081"/>
            <a:ext cx="6857999" cy="5010249"/>
          </a:xfrm>
        </p:spPr>
      </p:pic>
      <p:sp>
        <p:nvSpPr>
          <p:cNvPr id="4" name="スライド番号プレースホルダー 3">
            <a:extLst>
              <a:ext uri="{FF2B5EF4-FFF2-40B4-BE49-F238E27FC236}">
                <a16:creationId xmlns:a16="http://schemas.microsoft.com/office/drawing/2014/main" id="{C5BC83AF-8C68-2522-1C20-247EF13DB186}"/>
              </a:ext>
            </a:extLst>
          </p:cNvPr>
          <p:cNvSpPr>
            <a:spLocks noGrp="1"/>
          </p:cNvSpPr>
          <p:nvPr>
            <p:ph type="sldNum" sz="quarter" idx="12"/>
          </p:nvPr>
        </p:nvSpPr>
        <p:spPr/>
        <p:txBody>
          <a:bodyPr/>
          <a:lstStyle/>
          <a:p>
            <a:fld id="{F1705FCC-B2AD-DC4A-BA11-5B596F131463}" type="slidenum">
              <a:rPr kumimoji="1" lang="ja-JP" altLang="en-US" smtClean="0"/>
              <a:t>12</a:t>
            </a:fld>
            <a:endParaRPr kumimoji="1" lang="ja-JP" altLang="en-US"/>
          </a:p>
        </p:txBody>
      </p:sp>
      <p:sp>
        <p:nvSpPr>
          <p:cNvPr id="8" name="下矢印 7">
            <a:extLst>
              <a:ext uri="{FF2B5EF4-FFF2-40B4-BE49-F238E27FC236}">
                <a16:creationId xmlns:a16="http://schemas.microsoft.com/office/drawing/2014/main" id="{0DF71821-107B-17B6-76BF-EDE3C966F108}"/>
              </a:ext>
            </a:extLst>
          </p:cNvPr>
          <p:cNvSpPr/>
          <p:nvPr/>
        </p:nvSpPr>
        <p:spPr>
          <a:xfrm rot="16871491">
            <a:off x="5049804" y="742124"/>
            <a:ext cx="685800" cy="3848828"/>
          </a:xfrm>
          <a:prstGeom prst="downArrow">
            <a:avLst/>
          </a:prstGeom>
          <a:solidFill>
            <a:srgbClr val="FFFFFF">
              <a:alpha val="26275"/>
            </a:srgbClr>
          </a:solidFill>
        </p:spPr>
        <p:style>
          <a:lnRef idx="2">
            <a:schemeClr val="accent1"/>
          </a:lnRef>
          <a:fillRef idx="1">
            <a:schemeClr val="lt1"/>
          </a:fillRef>
          <a:effectRef idx="0">
            <a:schemeClr val="accent1"/>
          </a:effectRef>
          <a:fontRef idx="minor">
            <a:schemeClr val="dk1"/>
          </a:fontRef>
        </p:style>
        <p:txBody>
          <a:bodyPr vert="vert" rtlCol="0" anchor="ctr"/>
          <a:lstStyle/>
          <a:p>
            <a:pPr algn="ctr"/>
            <a:r>
              <a:rPr lang="ja-JP" altLang="en-US" b="1" dirty="0">
                <a:latin typeface="Meiryo" panose="020B0604030504040204" pitchFamily="34" charset="-128"/>
                <a:ea typeface="Meiryo" panose="020B0604030504040204" pitchFamily="34" charset="-128"/>
              </a:rPr>
              <a:t>状況を気象情報と突合</a:t>
            </a:r>
            <a:endParaRPr kumimoji="1" lang="ja-JP" altLang="en-US" b="1" dirty="0">
              <a:latin typeface="Meiryo" panose="020B0604030504040204" pitchFamily="34" charset="-128"/>
              <a:ea typeface="Meiryo" panose="020B0604030504040204" pitchFamily="34" charset="-128"/>
            </a:endParaRPr>
          </a:p>
        </p:txBody>
      </p:sp>
      <p:sp>
        <p:nvSpPr>
          <p:cNvPr id="10" name="三角形 9">
            <a:extLst>
              <a:ext uri="{FF2B5EF4-FFF2-40B4-BE49-F238E27FC236}">
                <a16:creationId xmlns:a16="http://schemas.microsoft.com/office/drawing/2014/main" id="{5C3A864F-1A7D-FC81-DBCF-3A6E0F86EF3D}"/>
              </a:ext>
            </a:extLst>
          </p:cNvPr>
          <p:cNvSpPr/>
          <p:nvPr/>
        </p:nvSpPr>
        <p:spPr>
          <a:xfrm rot="16200000">
            <a:off x="4723234" y="4225591"/>
            <a:ext cx="1338943" cy="346934"/>
          </a:xfrm>
          <a:prstGeom prst="triangle">
            <a:avLst/>
          </a:prstGeom>
          <a:solidFill>
            <a:schemeClr val="tx2">
              <a:lumMod val="25000"/>
              <a:lumOff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05EB1423-B2D7-870D-BD9F-1411351B1292}"/>
              </a:ext>
            </a:extLst>
          </p:cNvPr>
          <p:cNvSpPr txBox="1"/>
          <p:nvPr/>
        </p:nvSpPr>
        <p:spPr>
          <a:xfrm>
            <a:off x="518970" y="4705278"/>
            <a:ext cx="8172746" cy="1446550"/>
          </a:xfrm>
          <a:prstGeom prst="rect">
            <a:avLst/>
          </a:prstGeom>
          <a:ln w="57150">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l"/>
            <a:r>
              <a:rPr kumimoji="1" lang="ja-JP" altLang="en-US" sz="1400" b="1" dirty="0">
                <a:solidFill>
                  <a:srgbClr val="7030A0"/>
                </a:solidFill>
                <a:latin typeface="Meiryo" panose="020B0604030504040204" pitchFamily="34" charset="-128"/>
                <a:ea typeface="Meiryo" panose="020B0604030504040204" pitchFamily="34" charset="-128"/>
              </a:rPr>
              <a:t>住民の気付き</a:t>
            </a:r>
            <a:endParaRPr kumimoji="1" lang="en-US" altLang="ja-JP" sz="1400" b="1" dirty="0">
              <a:solidFill>
                <a:srgbClr val="7030A0"/>
              </a:solidFill>
              <a:latin typeface="Meiryo" panose="020B0604030504040204" pitchFamily="34" charset="-128"/>
              <a:ea typeface="Meiryo" panose="020B0604030504040204" pitchFamily="34" charset="-128"/>
            </a:endParaRPr>
          </a:p>
          <a:p>
            <a:pPr algn="l"/>
            <a:r>
              <a:rPr kumimoji="1" lang="ja-JP" altLang="en-US" sz="2000" dirty="0">
                <a:latin typeface="Meiryo" panose="020B0604030504040204" pitchFamily="34" charset="-128"/>
                <a:ea typeface="Meiryo" panose="020B0604030504040204" pitchFamily="34" charset="-128"/>
              </a:rPr>
              <a:t>「</a:t>
            </a:r>
            <a:r>
              <a:rPr lang="ja-JP" altLang="en-US" sz="2000" dirty="0">
                <a:latin typeface="Meiryo" panose="020B0604030504040204" pitchFamily="34" charset="-128"/>
                <a:ea typeface="Meiryo" panose="020B0604030504040204" pitchFamily="34" charset="-128"/>
              </a:rPr>
              <a:t>わが町の情報があると状況がよくわかる</a:t>
            </a:r>
            <a:r>
              <a:rPr kumimoji="1" lang="ja-JP" altLang="en-US" sz="2000" dirty="0">
                <a:latin typeface="Meiryo" panose="020B0604030504040204" pitchFamily="34" charset="-128"/>
                <a:ea typeface="Meiryo" panose="020B0604030504040204" pitchFamily="34" charset="-128"/>
              </a:rPr>
              <a:t>」</a:t>
            </a:r>
            <a:endParaRPr kumimoji="1" lang="en-US" altLang="ja-JP" sz="2000" dirty="0">
              <a:latin typeface="Meiryo" panose="020B0604030504040204" pitchFamily="34" charset="-128"/>
              <a:ea typeface="Meiryo" panose="020B0604030504040204" pitchFamily="34" charset="-128"/>
            </a:endParaRPr>
          </a:p>
          <a:p>
            <a:pPr algn="l"/>
            <a:r>
              <a:rPr lang="ja-JP" altLang="en-US" sz="2000" dirty="0">
                <a:latin typeface="Meiryo" panose="020B0604030504040204" pitchFamily="34" charset="-128"/>
                <a:ea typeface="Meiryo" panose="020B0604030504040204" pitchFamily="34" charset="-128"/>
              </a:rPr>
              <a:t>「眼前の状況が可視化されて避難しようという気持ちが沸いた」</a:t>
            </a:r>
            <a:endParaRPr kumimoji="1" lang="en-US" altLang="ja-JP" sz="2000" dirty="0">
              <a:latin typeface="Meiryo" panose="020B0604030504040204" pitchFamily="34" charset="-128"/>
              <a:ea typeface="Meiryo" panose="020B0604030504040204" pitchFamily="34" charset="-128"/>
            </a:endParaRPr>
          </a:p>
          <a:p>
            <a:pPr algn="l"/>
            <a:r>
              <a:rPr lang="ja-JP" altLang="en-US" sz="1400" b="1" dirty="0">
                <a:solidFill>
                  <a:srgbClr val="7030A0"/>
                </a:solidFill>
                <a:latin typeface="Meiryo" panose="020B0604030504040204" pitchFamily="34" charset="-128"/>
                <a:ea typeface="Meiryo" panose="020B0604030504040204" pitchFamily="34" charset="-128"/>
              </a:rPr>
              <a:t>専門家の気付き</a:t>
            </a:r>
            <a:endParaRPr kumimoji="1" lang="en-US" altLang="ja-JP" sz="1400" b="1" dirty="0">
              <a:solidFill>
                <a:srgbClr val="7030A0"/>
              </a:solidFill>
              <a:latin typeface="Meiryo" panose="020B0604030504040204" pitchFamily="34" charset="-128"/>
              <a:ea typeface="Meiryo" panose="020B0604030504040204" pitchFamily="34" charset="-128"/>
            </a:endParaRPr>
          </a:p>
          <a:p>
            <a:pPr algn="l"/>
            <a:r>
              <a:rPr lang="ja-JP" altLang="en-US" sz="2000" dirty="0">
                <a:latin typeface="Meiryo" panose="020B0604030504040204" pitchFamily="34" charset="-128"/>
                <a:ea typeface="Meiryo" panose="020B0604030504040204" pitchFamily="34" charset="-128"/>
              </a:rPr>
              <a:t>「住民が気象情報を我が事にし、避難する動機・タイミングを知る」</a:t>
            </a:r>
            <a:endParaRPr kumimoji="1" lang="en-US" altLang="ja-JP" sz="2000" dirty="0">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63DCE093-B4F2-61E1-F5D2-78FBF509527F}"/>
              </a:ext>
            </a:extLst>
          </p:cNvPr>
          <p:cNvSpPr txBox="1"/>
          <p:nvPr/>
        </p:nvSpPr>
        <p:spPr>
          <a:xfrm>
            <a:off x="8516171" y="6000525"/>
            <a:ext cx="3305713" cy="261610"/>
          </a:xfrm>
          <a:prstGeom prst="rect">
            <a:avLst/>
          </a:prstGeom>
          <a:noFill/>
        </p:spPr>
        <p:txBody>
          <a:bodyPr wrap="none" rtlCol="0">
            <a:spAutoFit/>
          </a:bodyPr>
          <a:lstStyle/>
          <a:p>
            <a:r>
              <a:rPr kumimoji="1" lang="ja-JP" altLang="en-US" sz="1100">
                <a:latin typeface="Meiryo" panose="020B0604030504040204" pitchFamily="34" charset="-128"/>
                <a:ea typeface="Meiryo" panose="020B0604030504040204" pitchFamily="34" charset="-128"/>
              </a:rPr>
              <a:t>出典：</a:t>
            </a:r>
            <a:r>
              <a:rPr lang="ja-JP" altLang="en-US" sz="1100">
                <a:effectLst/>
                <a:latin typeface="Meiryo" panose="020B0604030504040204" pitchFamily="34" charset="-128"/>
                <a:ea typeface="Meiryo" panose="020B0604030504040204" pitchFamily="34" charset="-128"/>
              </a:rPr>
              <a:t>気象庁災害時自然現象報告書</a:t>
            </a:r>
            <a:r>
              <a:rPr lang="en-US" altLang="ja-JP" sz="1100" dirty="0">
                <a:effectLst/>
                <a:latin typeface="Meiryo" panose="020B0604030504040204" pitchFamily="34" charset="-128"/>
                <a:ea typeface="Meiryo" panose="020B0604030504040204" pitchFamily="34" charset="-128"/>
              </a:rPr>
              <a:t>2014</a:t>
            </a:r>
            <a:r>
              <a:rPr lang="ja-JP" altLang="en-US" sz="1100">
                <a:effectLst/>
                <a:latin typeface="Meiryo" panose="020B0604030504040204" pitchFamily="34" charset="-128"/>
                <a:ea typeface="Meiryo" panose="020B0604030504040204" pitchFamily="34" charset="-128"/>
              </a:rPr>
              <a:t>年第</a:t>
            </a:r>
            <a:r>
              <a:rPr lang="en-US" altLang="ja-JP" sz="1100" dirty="0">
                <a:effectLst/>
                <a:latin typeface="Meiryo" panose="020B0604030504040204" pitchFamily="34" charset="-128"/>
                <a:ea typeface="Meiryo" panose="020B0604030504040204" pitchFamily="34" charset="-128"/>
              </a:rPr>
              <a:t>4</a:t>
            </a:r>
            <a:r>
              <a:rPr lang="ja-JP" altLang="en-US" sz="1100">
                <a:effectLst/>
                <a:latin typeface="Meiryo" panose="020B0604030504040204" pitchFamily="34" charset="-128"/>
                <a:ea typeface="Meiryo" panose="020B0604030504040204" pitchFamily="34" charset="-128"/>
              </a:rPr>
              <a:t>号</a:t>
            </a:r>
          </a:p>
        </p:txBody>
      </p:sp>
      <p:sp>
        <p:nvSpPr>
          <p:cNvPr id="3" name="四角形: 角を丸くする 2">
            <a:extLst>
              <a:ext uri="{FF2B5EF4-FFF2-40B4-BE49-F238E27FC236}">
                <a16:creationId xmlns:a16="http://schemas.microsoft.com/office/drawing/2014/main" id="{19FBD31C-F0E9-7AC6-F230-6E17A3AC3CDF}"/>
              </a:ext>
            </a:extLst>
          </p:cNvPr>
          <p:cNvSpPr/>
          <p:nvPr/>
        </p:nvSpPr>
        <p:spPr>
          <a:xfrm>
            <a:off x="518970" y="1146481"/>
            <a:ext cx="4351205" cy="91239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b="1" dirty="0">
                <a:latin typeface="メイリオ" panose="020B0604030504040204" pitchFamily="50" charset="-128"/>
                <a:ea typeface="メイリオ" panose="020B0604030504040204" pitchFamily="50" charset="-128"/>
              </a:rPr>
              <a:t>雨の降り方が気持ち悪いくらいひどくなってきた</a:t>
            </a:r>
          </a:p>
        </p:txBody>
      </p:sp>
      <p:sp>
        <p:nvSpPr>
          <p:cNvPr id="5" name="四角形: 角を丸くする 4">
            <a:extLst>
              <a:ext uri="{FF2B5EF4-FFF2-40B4-BE49-F238E27FC236}">
                <a16:creationId xmlns:a16="http://schemas.microsoft.com/office/drawing/2014/main" id="{D1F516CB-3212-1B2A-F4E7-421AAA977AB9}"/>
              </a:ext>
            </a:extLst>
          </p:cNvPr>
          <p:cNvSpPr/>
          <p:nvPr/>
        </p:nvSpPr>
        <p:spPr>
          <a:xfrm>
            <a:off x="7198546" y="3170006"/>
            <a:ext cx="4801314" cy="91239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b="1" dirty="0">
                <a:latin typeface="メイリオ" panose="020B0604030504040204" pitchFamily="50" charset="-128"/>
                <a:ea typeface="メイリオ" panose="020B0604030504040204" pitchFamily="50" charset="-128"/>
              </a:rPr>
              <a:t>近所の観測所の雨量は</a:t>
            </a:r>
            <a:r>
              <a:rPr kumimoji="1" lang="en-US" altLang="ja-JP" sz="2400" b="1" dirty="0">
                <a:latin typeface="メイリオ" panose="020B0604030504040204" pitchFamily="50" charset="-128"/>
                <a:ea typeface="メイリオ" panose="020B0604030504040204" pitchFamily="50" charset="-128"/>
              </a:rPr>
              <a:t>50mm/h </a:t>
            </a:r>
            <a:r>
              <a:rPr lang="ja-JP" altLang="en-US" sz="2400" b="1" dirty="0">
                <a:latin typeface="メイリオ" panose="020B0604030504040204" pitchFamily="50" charset="-128"/>
                <a:ea typeface="メイリオ" panose="020B0604030504040204" pitchFamily="50" charset="-128"/>
              </a:rPr>
              <a:t>を超えているようだ</a:t>
            </a:r>
            <a:endParaRPr kumimoji="1" lang="ja-JP" altLang="en-US" sz="2400" b="1" dirty="0">
              <a:latin typeface="メイリオ" panose="020B0604030504040204" pitchFamily="50" charset="-128"/>
              <a:ea typeface="メイリオ" panose="020B0604030504040204" pitchFamily="50" charset="-128"/>
            </a:endParaRPr>
          </a:p>
        </p:txBody>
      </p:sp>
      <p:sp>
        <p:nvSpPr>
          <p:cNvPr id="9" name="四角形: 角を丸くする 8">
            <a:extLst>
              <a:ext uri="{FF2B5EF4-FFF2-40B4-BE49-F238E27FC236}">
                <a16:creationId xmlns:a16="http://schemas.microsoft.com/office/drawing/2014/main" id="{7618D806-42BA-CA57-B04E-E4C9F31613DB}"/>
              </a:ext>
            </a:extLst>
          </p:cNvPr>
          <p:cNvSpPr/>
          <p:nvPr/>
        </p:nvSpPr>
        <p:spPr>
          <a:xfrm>
            <a:off x="518970" y="3313878"/>
            <a:ext cx="3664813" cy="127212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b="1" dirty="0">
                <a:latin typeface="メイリオ" panose="020B0604030504040204" pitchFamily="50" charset="-128"/>
                <a:ea typeface="メイリオ" panose="020B0604030504040204" pitchFamily="50" charset="-128"/>
              </a:rPr>
              <a:t>警報も出ているし、</a:t>
            </a:r>
            <a:r>
              <a:rPr kumimoji="1" lang="ja-JP" altLang="en-US" sz="2400" b="1" u="sng" dirty="0">
                <a:latin typeface="メイリオ" panose="020B0604030504040204" pitchFamily="50" charset="-128"/>
                <a:ea typeface="メイリオ" panose="020B0604030504040204" pitchFamily="50" charset="-128"/>
              </a:rPr>
              <a:t>近所の雨量もすごい</a:t>
            </a:r>
            <a:r>
              <a:rPr kumimoji="1" lang="ja-JP" altLang="en-US" sz="2400" b="1" dirty="0">
                <a:latin typeface="メイリオ" panose="020B0604030504040204" pitchFamily="50" charset="-128"/>
                <a:ea typeface="メイリオ" panose="020B0604030504040204" pitchFamily="50" charset="-128"/>
              </a:rPr>
              <a:t>から、避難したほうが良いかな</a:t>
            </a:r>
          </a:p>
        </p:txBody>
      </p:sp>
      <p:grpSp>
        <p:nvGrpSpPr>
          <p:cNvPr id="19" name="グループ化 18">
            <a:extLst>
              <a:ext uri="{FF2B5EF4-FFF2-40B4-BE49-F238E27FC236}">
                <a16:creationId xmlns:a16="http://schemas.microsoft.com/office/drawing/2014/main" id="{45F92ADE-EA39-9BD5-0856-432E44F21F92}"/>
              </a:ext>
            </a:extLst>
          </p:cNvPr>
          <p:cNvGrpSpPr/>
          <p:nvPr/>
        </p:nvGrpSpPr>
        <p:grpSpPr>
          <a:xfrm rot="429954">
            <a:off x="4241091" y="3162478"/>
            <a:ext cx="2779067" cy="1294563"/>
            <a:chOff x="4234305" y="3230404"/>
            <a:chExt cx="2779067" cy="1294563"/>
          </a:xfrm>
        </p:grpSpPr>
        <p:sp>
          <p:nvSpPr>
            <p:cNvPr id="15" name="矢印: 右 14">
              <a:extLst>
                <a:ext uri="{FF2B5EF4-FFF2-40B4-BE49-F238E27FC236}">
                  <a16:creationId xmlns:a16="http://schemas.microsoft.com/office/drawing/2014/main" id="{D06BA64A-5B81-0FD9-FCD3-E04C5277F3A1}"/>
                </a:ext>
              </a:extLst>
            </p:cNvPr>
            <p:cNvSpPr/>
            <p:nvPr/>
          </p:nvSpPr>
          <p:spPr>
            <a:xfrm rot="9946240">
              <a:off x="4234305" y="3230404"/>
              <a:ext cx="2779067" cy="1294563"/>
            </a:xfrm>
            <a:prstGeom prst="rightArrow">
              <a:avLst>
                <a:gd name="adj1" fmla="val 50000"/>
                <a:gd name="adj2" fmla="val 4373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テキスト ボックス 17">
              <a:extLst>
                <a:ext uri="{FF2B5EF4-FFF2-40B4-BE49-F238E27FC236}">
                  <a16:creationId xmlns:a16="http://schemas.microsoft.com/office/drawing/2014/main" id="{EDAE0E71-7048-2C5A-60D1-5F13BD7E5774}"/>
                </a:ext>
              </a:extLst>
            </p:cNvPr>
            <p:cNvSpPr txBox="1"/>
            <p:nvPr/>
          </p:nvSpPr>
          <p:spPr>
            <a:xfrm rot="20752602">
              <a:off x="4782485" y="3556491"/>
              <a:ext cx="2068612" cy="646331"/>
            </a:xfrm>
            <a:prstGeom prst="rect">
              <a:avLst/>
            </a:prstGeom>
            <a:noFill/>
          </p:spPr>
          <p:txBody>
            <a:bodyPr wrap="square" rtlCol="0">
              <a:spAutoFit/>
            </a:bodyPr>
            <a:lstStyle/>
            <a:p>
              <a:pPr algn="l"/>
              <a:r>
                <a:rPr lang="ja-JP" altLang="en-US" b="1" dirty="0">
                  <a:solidFill>
                    <a:schemeClr val="bg1"/>
                  </a:solidFill>
                  <a:latin typeface="Meiryo" panose="020B0604030504040204" pitchFamily="34" charset="-128"/>
                  <a:ea typeface="Meiryo" panose="020B0604030504040204" pitchFamily="34" charset="-128"/>
                </a:rPr>
                <a:t>現地の客観的</a:t>
              </a:r>
              <a:r>
                <a:rPr kumimoji="1" lang="ja-JP" altLang="en-US" b="1" dirty="0">
                  <a:solidFill>
                    <a:schemeClr val="bg1"/>
                  </a:solidFill>
                  <a:latin typeface="Meiryo" panose="020B0604030504040204" pitchFamily="34" charset="-128"/>
                  <a:ea typeface="Meiryo" panose="020B0604030504040204" pitchFamily="34" charset="-128"/>
                </a:rPr>
                <a:t>気象情報と感情の突合</a:t>
              </a:r>
            </a:p>
          </p:txBody>
        </p:sp>
      </p:grpSp>
    </p:spTree>
    <p:extLst>
      <p:ext uri="{BB962C8B-B14F-4D97-AF65-F5344CB8AC3E}">
        <p14:creationId xmlns:p14="http://schemas.microsoft.com/office/powerpoint/2010/main" val="325957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righ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3" grpId="0" animBg="1"/>
      <p:bldP spid="5"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5287E0-F9B5-4235-C3D1-AA99BE69358F}"/>
              </a:ext>
            </a:extLst>
          </p:cNvPr>
          <p:cNvSpPr>
            <a:spLocks noGrp="1"/>
          </p:cNvSpPr>
          <p:nvPr>
            <p:ph type="title"/>
          </p:nvPr>
        </p:nvSpPr>
        <p:spPr/>
        <p:txBody>
          <a:bodyPr/>
          <a:lstStyle/>
          <a:p>
            <a:r>
              <a:rPr kumimoji="1" lang="ja-JP" altLang="en-US" dirty="0"/>
              <a:t>研究計画</a:t>
            </a:r>
          </a:p>
        </p:txBody>
      </p:sp>
      <p:graphicFrame>
        <p:nvGraphicFramePr>
          <p:cNvPr id="5" name="コンテンツ プレースホルダー 4">
            <a:extLst>
              <a:ext uri="{FF2B5EF4-FFF2-40B4-BE49-F238E27FC236}">
                <a16:creationId xmlns:a16="http://schemas.microsoft.com/office/drawing/2014/main" id="{6435B6FD-2472-C93A-025A-CE891C590904}"/>
              </a:ext>
            </a:extLst>
          </p:cNvPr>
          <p:cNvGraphicFramePr>
            <a:graphicFrameLocks noGrp="1"/>
          </p:cNvGraphicFramePr>
          <p:nvPr>
            <p:ph idx="1"/>
            <p:extLst>
              <p:ext uri="{D42A27DB-BD31-4B8C-83A1-F6EECF244321}">
                <p14:modId xmlns:p14="http://schemas.microsoft.com/office/powerpoint/2010/main" val="4074768229"/>
              </p:ext>
            </p:extLst>
          </p:nvPr>
        </p:nvGraphicFramePr>
        <p:xfrm>
          <a:off x="356153" y="886139"/>
          <a:ext cx="11479694" cy="5272146"/>
        </p:xfrm>
        <a:graphic>
          <a:graphicData uri="http://schemas.openxmlformats.org/drawingml/2006/table">
            <a:tbl>
              <a:tblPr firstRow="1" bandRow="1">
                <a:tableStyleId>{5C22544A-7EE6-4342-B048-85BDC9FD1C3A}</a:tableStyleId>
              </a:tblPr>
              <a:tblGrid>
                <a:gridCol w="3507265">
                  <a:extLst>
                    <a:ext uri="{9D8B030D-6E8A-4147-A177-3AD203B41FA5}">
                      <a16:colId xmlns:a16="http://schemas.microsoft.com/office/drawing/2014/main" val="129736959"/>
                    </a:ext>
                  </a:extLst>
                </a:gridCol>
                <a:gridCol w="4038829">
                  <a:extLst>
                    <a:ext uri="{9D8B030D-6E8A-4147-A177-3AD203B41FA5}">
                      <a16:colId xmlns:a16="http://schemas.microsoft.com/office/drawing/2014/main" val="1698037712"/>
                    </a:ext>
                  </a:extLst>
                </a:gridCol>
                <a:gridCol w="3933600">
                  <a:extLst>
                    <a:ext uri="{9D8B030D-6E8A-4147-A177-3AD203B41FA5}">
                      <a16:colId xmlns:a16="http://schemas.microsoft.com/office/drawing/2014/main" val="3128072092"/>
                    </a:ext>
                  </a:extLst>
                </a:gridCol>
              </a:tblGrid>
              <a:tr h="425826">
                <a:tc>
                  <a:txBody>
                    <a:bodyPr/>
                    <a:lstStyle/>
                    <a:p>
                      <a:r>
                        <a:rPr kumimoji="1" lang="ja-JP" altLang="en-US" dirty="0">
                          <a:latin typeface="メイリオ" panose="020B0604030504040204" pitchFamily="50" charset="-128"/>
                          <a:ea typeface="メイリオ" panose="020B0604030504040204" pitchFamily="50" charset="-128"/>
                        </a:rPr>
                        <a:t>項目</a:t>
                      </a:r>
                    </a:p>
                  </a:txBody>
                  <a:tcPr anchor="ctr"/>
                </a:tc>
                <a:tc>
                  <a:txBody>
                    <a:bodyPr/>
                    <a:lstStyle/>
                    <a:p>
                      <a:r>
                        <a:rPr kumimoji="1" lang="en-US" altLang="ja-JP" dirty="0">
                          <a:latin typeface="メイリオ" panose="020B0604030504040204" pitchFamily="50" charset="-128"/>
                          <a:ea typeface="メイリオ" panose="020B0604030504040204" pitchFamily="50" charset="-128"/>
                        </a:rPr>
                        <a:t>2025</a:t>
                      </a:r>
                      <a:r>
                        <a:rPr kumimoji="1" lang="ja-JP" altLang="en-US" dirty="0">
                          <a:latin typeface="メイリオ" panose="020B0604030504040204" pitchFamily="50" charset="-128"/>
                          <a:ea typeface="メイリオ" panose="020B0604030504040204" pitchFamily="50" charset="-128"/>
                        </a:rPr>
                        <a:t>年度</a:t>
                      </a:r>
                    </a:p>
                  </a:txBody>
                  <a:tcPr anchor="ctr"/>
                </a:tc>
                <a:tc>
                  <a:txBody>
                    <a:bodyPr/>
                    <a:lstStyle/>
                    <a:p>
                      <a:r>
                        <a:rPr kumimoji="1" lang="en-US" altLang="ja-JP" dirty="0">
                          <a:latin typeface="メイリオ" panose="020B0604030504040204" pitchFamily="50" charset="-128"/>
                          <a:ea typeface="メイリオ" panose="020B0604030504040204" pitchFamily="50" charset="-128"/>
                        </a:rPr>
                        <a:t>2026</a:t>
                      </a:r>
                      <a:r>
                        <a:rPr kumimoji="1" lang="ja-JP" altLang="en-US" dirty="0">
                          <a:latin typeface="メイリオ" panose="020B0604030504040204" pitchFamily="50" charset="-128"/>
                          <a:ea typeface="メイリオ" panose="020B0604030504040204" pitchFamily="50" charset="-128"/>
                        </a:rPr>
                        <a:t>年度</a:t>
                      </a:r>
                    </a:p>
                  </a:txBody>
                  <a:tcPr anchor="ctr"/>
                </a:tc>
                <a:extLst>
                  <a:ext uri="{0D108BD9-81ED-4DB2-BD59-A6C34878D82A}">
                    <a16:rowId xmlns:a16="http://schemas.microsoft.com/office/drawing/2014/main" val="968555566"/>
                  </a:ext>
                </a:extLst>
              </a:tr>
              <a:tr h="1252278">
                <a:tc>
                  <a:txBody>
                    <a:bodyPr/>
                    <a:lstStyle/>
                    <a:p>
                      <a:r>
                        <a:rPr kumimoji="1" lang="ja-JP" altLang="en-US" sz="1800" b="0" i="0" u="none" strike="noStrike" kern="1200" baseline="0" dirty="0">
                          <a:solidFill>
                            <a:schemeClr val="dk1"/>
                          </a:solidFill>
                          <a:latin typeface="メイリオ" panose="020B0604030504040204" pitchFamily="50" charset="-128"/>
                          <a:ea typeface="メイリオ" panose="020B0604030504040204" pitchFamily="50" charset="-128"/>
                          <a:cs typeface="+mn-cs"/>
                        </a:rPr>
                        <a:t>平成</a:t>
                      </a:r>
                      <a:r>
                        <a:rPr kumimoji="1" lang="en-US" altLang="ja-JP" sz="1800" b="0" i="0" u="none" strike="noStrike" kern="1200" baseline="0" dirty="0">
                          <a:solidFill>
                            <a:schemeClr val="dk1"/>
                          </a:solidFill>
                          <a:latin typeface="メイリオ" panose="020B0604030504040204" pitchFamily="50" charset="-128"/>
                          <a:ea typeface="メイリオ" panose="020B0604030504040204" pitchFamily="50" charset="-128"/>
                          <a:cs typeface="+mn-cs"/>
                        </a:rPr>
                        <a:t>26</a:t>
                      </a:r>
                      <a:r>
                        <a:rPr kumimoji="1" lang="ja-JP" altLang="en-US" sz="1800" b="0" i="0" u="none" strike="noStrike" kern="1200" baseline="0" dirty="0">
                          <a:solidFill>
                            <a:schemeClr val="dk1"/>
                          </a:solidFill>
                          <a:latin typeface="メイリオ" panose="020B0604030504040204" pitchFamily="50" charset="-128"/>
                          <a:ea typeface="メイリオ" panose="020B0604030504040204" pitchFamily="50" charset="-128"/>
                          <a:cs typeface="+mn-cs"/>
                        </a:rPr>
                        <a:t>年（</a:t>
                      </a:r>
                      <a:r>
                        <a:rPr kumimoji="1" lang="en-US" altLang="ja-JP" sz="1800" b="0" i="0" u="none" strike="noStrike" kern="1200" baseline="0" dirty="0">
                          <a:solidFill>
                            <a:schemeClr val="dk1"/>
                          </a:solidFill>
                          <a:latin typeface="メイリオ" panose="020B0604030504040204" pitchFamily="50" charset="-128"/>
                          <a:ea typeface="メイリオ" panose="020B0604030504040204" pitchFamily="50" charset="-128"/>
                          <a:cs typeface="+mn-cs"/>
                        </a:rPr>
                        <a:t>2014</a:t>
                      </a:r>
                      <a:r>
                        <a:rPr kumimoji="1" lang="ja-JP" altLang="en-US" sz="1800" b="0" i="0" u="none" strike="noStrike" kern="1200" baseline="0" dirty="0">
                          <a:solidFill>
                            <a:schemeClr val="dk1"/>
                          </a:solidFill>
                          <a:latin typeface="メイリオ" panose="020B0604030504040204" pitchFamily="50" charset="-128"/>
                          <a:ea typeface="メイリオ" panose="020B0604030504040204" pitchFamily="50" charset="-128"/>
                          <a:cs typeface="+mn-cs"/>
                        </a:rPr>
                        <a:t>年）</a:t>
                      </a:r>
                      <a:r>
                        <a:rPr kumimoji="1" lang="en-US" altLang="ja-JP" sz="1800" b="0" i="0" u="none" strike="noStrike" kern="1200" baseline="0" dirty="0">
                          <a:solidFill>
                            <a:schemeClr val="dk1"/>
                          </a:solidFill>
                          <a:latin typeface="メイリオ" panose="020B0604030504040204" pitchFamily="50" charset="-128"/>
                          <a:ea typeface="メイリオ" panose="020B0604030504040204" pitchFamily="50" charset="-128"/>
                          <a:cs typeface="+mn-cs"/>
                        </a:rPr>
                        <a:t>8</a:t>
                      </a:r>
                      <a:r>
                        <a:rPr kumimoji="1" lang="ja-JP" altLang="en-US" sz="1800" b="0" i="0" u="none" strike="noStrike" kern="1200" baseline="0" dirty="0">
                          <a:solidFill>
                            <a:schemeClr val="dk1"/>
                          </a:solidFill>
                          <a:latin typeface="メイリオ" panose="020B0604030504040204" pitchFamily="50" charset="-128"/>
                          <a:ea typeface="メイリオ" panose="020B0604030504040204" pitchFamily="50" charset="-128"/>
                          <a:cs typeface="+mn-cs"/>
                        </a:rPr>
                        <a:t>月</a:t>
                      </a:r>
                      <a:r>
                        <a:rPr kumimoji="1" lang="en-US" altLang="ja-JP" sz="1800" b="0" i="0" u="none" strike="noStrike" kern="1200" baseline="0" dirty="0">
                          <a:solidFill>
                            <a:schemeClr val="dk1"/>
                          </a:solidFill>
                          <a:latin typeface="メイリオ" panose="020B0604030504040204" pitchFamily="50" charset="-128"/>
                          <a:ea typeface="メイリオ" panose="020B0604030504040204" pitchFamily="50" charset="-128"/>
                          <a:cs typeface="+mn-cs"/>
                        </a:rPr>
                        <a:t>17</a:t>
                      </a:r>
                      <a:r>
                        <a:rPr kumimoji="1" lang="ja-JP" altLang="en-US" sz="1800" b="0" i="0" u="none" strike="noStrike" kern="1200" baseline="0" dirty="0">
                          <a:solidFill>
                            <a:schemeClr val="dk1"/>
                          </a:solidFill>
                          <a:latin typeface="メイリオ" panose="020B0604030504040204" pitchFamily="50" charset="-128"/>
                          <a:ea typeface="メイリオ" panose="020B0604030504040204" pitchFamily="50" charset="-128"/>
                          <a:cs typeface="+mn-cs"/>
                        </a:rPr>
                        <a:t>日兵庫県丹波市豪雨災害における被災者に対してヒアリング</a:t>
                      </a:r>
                      <a:endParaRPr kumimoji="1" lang="ja-JP" altLang="en-US" dirty="0">
                        <a:latin typeface="メイリオ" panose="020B0604030504040204" pitchFamily="50" charset="-128"/>
                        <a:ea typeface="メイリオ" panose="020B0604030504040204" pitchFamily="50" charset="-128"/>
                      </a:endParaRPr>
                    </a:p>
                  </a:txBody>
                  <a:tcPr anchor="ctr"/>
                </a:tc>
                <a:tc>
                  <a:txBody>
                    <a:bodyPr/>
                    <a:lstStyle/>
                    <a:p>
                      <a:pPr marL="285750" indent="-285750">
                        <a:buFont typeface="Arial" panose="020B0604020202020204" pitchFamily="34" charset="0"/>
                        <a:buChar char="•"/>
                      </a:pPr>
                      <a:r>
                        <a:rPr kumimoji="1" lang="ja-JP" altLang="en-US" sz="1800" b="0" i="0" u="none" strike="noStrike" kern="1200" baseline="0" dirty="0">
                          <a:solidFill>
                            <a:schemeClr val="dk1"/>
                          </a:solidFill>
                          <a:latin typeface="メイリオ" panose="020B0604030504040204" pitchFamily="50" charset="-128"/>
                          <a:ea typeface="メイリオ" panose="020B0604030504040204" pitchFamily="50" charset="-128"/>
                          <a:cs typeface="+mn-cs"/>
                        </a:rPr>
                        <a:t>豪雨災害発生時の気象情報と当時の感情や行動の突合</a:t>
                      </a:r>
                      <a:endParaRPr kumimoji="1" lang="en-US" altLang="ja-JP" sz="1800" b="0" i="0" u="none" strike="noStrike" kern="1200" baseline="0" dirty="0">
                        <a:solidFill>
                          <a:schemeClr val="dk1"/>
                        </a:solidFill>
                        <a:latin typeface="メイリオ" panose="020B0604030504040204" pitchFamily="50" charset="-128"/>
                        <a:ea typeface="メイリオ" panose="020B0604030504040204" pitchFamily="50" charset="-128"/>
                        <a:cs typeface="+mn-cs"/>
                      </a:endParaRPr>
                    </a:p>
                    <a:p>
                      <a:pPr marL="285750" indent="-285750">
                        <a:buFont typeface="Arial" panose="020B0604020202020204" pitchFamily="34" charset="0"/>
                        <a:buChar char="•"/>
                      </a:pPr>
                      <a:r>
                        <a:rPr kumimoji="1" lang="ja-JP" altLang="en-US" sz="1800" b="0" i="0" u="none" strike="noStrike" kern="1200" baseline="0" dirty="0">
                          <a:solidFill>
                            <a:schemeClr val="dk1"/>
                          </a:solidFill>
                          <a:latin typeface="メイリオ" panose="020B0604030504040204" pitchFamily="50" charset="-128"/>
                          <a:ea typeface="メイリオ" panose="020B0604030504040204" pitchFamily="50" charset="-128"/>
                          <a:cs typeface="+mn-cs"/>
                        </a:rPr>
                        <a:t>竹本ら（</a:t>
                      </a:r>
                      <a:r>
                        <a:rPr kumimoji="1" lang="en-US" altLang="ja-JP" sz="1800" b="0" i="0" u="none" strike="noStrike" kern="1200" baseline="0" dirty="0">
                          <a:solidFill>
                            <a:schemeClr val="dk1"/>
                          </a:solidFill>
                          <a:latin typeface="メイリオ" panose="020B0604030504040204" pitchFamily="50" charset="-128"/>
                          <a:ea typeface="メイリオ" panose="020B0604030504040204" pitchFamily="50" charset="-128"/>
                          <a:cs typeface="+mn-cs"/>
                        </a:rPr>
                        <a:t>2024</a:t>
                      </a:r>
                      <a:r>
                        <a:rPr kumimoji="1" lang="ja-JP" altLang="en-US" sz="1800" b="0" i="0" u="none" strike="noStrike" kern="1200" baseline="0" dirty="0">
                          <a:solidFill>
                            <a:schemeClr val="dk1"/>
                          </a:solidFill>
                          <a:latin typeface="メイリオ" panose="020B0604030504040204" pitchFamily="50" charset="-128"/>
                          <a:ea typeface="メイリオ" panose="020B0604030504040204" pitchFamily="50" charset="-128"/>
                          <a:cs typeface="+mn-cs"/>
                        </a:rPr>
                        <a:t>）の</a:t>
                      </a:r>
                      <a:r>
                        <a:rPr kumimoji="1" lang="ja-JP" altLang="en-US" sz="1800" b="1" i="0" u="none" strike="noStrike" kern="1200" baseline="0" dirty="0">
                          <a:solidFill>
                            <a:schemeClr val="dk1"/>
                          </a:solidFill>
                          <a:latin typeface="メイリオ" panose="020B0604030504040204" pitchFamily="50" charset="-128"/>
                          <a:ea typeface="メイリオ" panose="020B0604030504040204" pitchFamily="50" charset="-128"/>
                          <a:cs typeface="+mn-cs"/>
                        </a:rPr>
                        <a:t>先行研究の検証</a:t>
                      </a:r>
                      <a:endParaRPr kumimoji="1" lang="en-US" altLang="ja-JP" sz="1800" b="1" i="0" u="none" strike="noStrike" kern="1200" baseline="0" dirty="0">
                        <a:solidFill>
                          <a:schemeClr val="dk1"/>
                        </a:solidFill>
                        <a:latin typeface="メイリオ" panose="020B0604030504040204" pitchFamily="50" charset="-128"/>
                        <a:ea typeface="メイリオ" panose="020B0604030504040204" pitchFamily="50" charset="-128"/>
                        <a:cs typeface="+mn-cs"/>
                      </a:endParaRPr>
                    </a:p>
                    <a:p>
                      <a:pPr marL="285750" indent="-285750">
                        <a:buFont typeface="Arial" panose="020B0604020202020204" pitchFamily="34" charset="0"/>
                        <a:buChar char="•"/>
                      </a:pPr>
                      <a:endParaRPr kumimoji="1" lang="ja-JP" altLang="en-US" dirty="0">
                        <a:latin typeface="メイリオ" panose="020B0604030504040204" pitchFamily="50" charset="-128"/>
                        <a:ea typeface="メイリオ" panose="020B0604030504040204" pitchFamily="50" charset="-128"/>
                      </a:endParaRPr>
                    </a:p>
                  </a:txBody>
                  <a:tcPr anchor="ctr"/>
                </a:tc>
                <a:tc>
                  <a:txBody>
                    <a:bodyPr/>
                    <a:lstStyle/>
                    <a:p>
                      <a:endParaRPr kumimoji="1" lang="ja-JP" altLang="en-US"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2952917618"/>
                  </a:ext>
                </a:extLst>
              </a:tr>
              <a:tr h="1154091">
                <a:tc>
                  <a:txBody>
                    <a:bodyPr/>
                    <a:lstStyle/>
                    <a:p>
                      <a:r>
                        <a:rPr kumimoji="1" lang="ja-JP" altLang="en-US" sz="1800" b="0" i="0" u="none" strike="noStrike" kern="1200" baseline="0" dirty="0">
                          <a:solidFill>
                            <a:schemeClr val="dk1"/>
                          </a:solidFill>
                          <a:latin typeface="メイリオ" panose="020B0604030504040204" pitchFamily="50" charset="-128"/>
                          <a:ea typeface="メイリオ" panose="020B0604030504040204" pitchFamily="50" charset="-128"/>
                          <a:cs typeface="+mn-cs"/>
                        </a:rPr>
                        <a:t>気象観測機器の設置と観測開始</a:t>
                      </a:r>
                      <a:endParaRPr kumimoji="1" lang="ja-JP" altLang="en-US" dirty="0">
                        <a:latin typeface="メイリオ" panose="020B0604030504040204" pitchFamily="50" charset="-128"/>
                        <a:ea typeface="メイリオ" panose="020B0604030504040204" pitchFamily="50" charset="-128"/>
                      </a:endParaRPr>
                    </a:p>
                  </a:txBody>
                  <a:tcPr anchor="ctr"/>
                </a:tc>
                <a:tc>
                  <a:txBody>
                    <a:bodyPr/>
                    <a:lstStyle/>
                    <a:p>
                      <a:pPr marL="285750" indent="-285750">
                        <a:buFont typeface="Arial" panose="020B0604020202020204" pitchFamily="34" charset="0"/>
                        <a:buChar char="•"/>
                      </a:pPr>
                      <a:r>
                        <a:rPr kumimoji="1" lang="ja-JP" altLang="en-US" sz="1800" b="0" i="0" u="none" strike="noStrike" kern="1200" baseline="0" dirty="0">
                          <a:solidFill>
                            <a:schemeClr val="dk1"/>
                          </a:solidFill>
                          <a:latin typeface="メイリオ" panose="020B0604030504040204" pitchFamily="50" charset="-128"/>
                          <a:ea typeface="メイリオ" panose="020B0604030504040204" pitchFamily="50" charset="-128"/>
                          <a:cs typeface="+mn-cs"/>
                        </a:rPr>
                        <a:t>場所の選定並びに設置</a:t>
                      </a:r>
                      <a:endParaRPr kumimoji="1" lang="en-US" altLang="ja-JP" sz="1800" b="0" i="0" u="none" strike="noStrike" kern="1200" baseline="0" dirty="0">
                        <a:solidFill>
                          <a:schemeClr val="dk1"/>
                        </a:solidFill>
                        <a:latin typeface="メイリオ" panose="020B0604030504040204" pitchFamily="50" charset="-128"/>
                        <a:ea typeface="メイリオ" panose="020B0604030504040204" pitchFamily="50" charset="-128"/>
                        <a:cs typeface="+mn-cs"/>
                      </a:endParaRPr>
                    </a:p>
                    <a:p>
                      <a:pPr marL="285750" indent="-285750">
                        <a:buFont typeface="Arial" panose="020B0604020202020204" pitchFamily="34" charset="0"/>
                        <a:buChar char="•"/>
                      </a:pPr>
                      <a:r>
                        <a:rPr kumimoji="1" lang="ja-JP" altLang="en-US" sz="1800" b="0" i="0" u="none" strike="noStrike" kern="1200" baseline="0" dirty="0">
                          <a:solidFill>
                            <a:schemeClr val="dk1"/>
                          </a:solidFill>
                          <a:latin typeface="メイリオ" panose="020B0604030504040204" pitchFamily="50" charset="-128"/>
                          <a:ea typeface="メイリオ" panose="020B0604030504040204" pitchFamily="50" charset="-128"/>
                          <a:cs typeface="+mn-cs"/>
                        </a:rPr>
                        <a:t>被災住民との</a:t>
                      </a:r>
                      <a:r>
                        <a:rPr kumimoji="1" lang="en-US" altLang="ja-JP" sz="1800" b="0" i="0" u="none" strike="noStrike" kern="1200" baseline="0" dirty="0">
                          <a:solidFill>
                            <a:schemeClr val="dk1"/>
                          </a:solidFill>
                          <a:latin typeface="メイリオ" panose="020B0604030504040204" pitchFamily="50" charset="-128"/>
                          <a:ea typeface="メイリオ" panose="020B0604030504040204" pitchFamily="50" charset="-128"/>
                          <a:cs typeface="+mn-cs"/>
                        </a:rPr>
                        <a:t>WS</a:t>
                      </a:r>
                      <a:r>
                        <a:rPr kumimoji="1" lang="ja-JP" altLang="en-US" sz="1800" b="0" i="0" u="none" strike="noStrike" kern="1200" baseline="0" dirty="0">
                          <a:solidFill>
                            <a:schemeClr val="dk1"/>
                          </a:solidFill>
                          <a:latin typeface="メイリオ" panose="020B0604030504040204" pitchFamily="50" charset="-128"/>
                          <a:ea typeface="メイリオ" panose="020B0604030504040204" pitchFamily="50" charset="-128"/>
                          <a:cs typeface="+mn-cs"/>
                        </a:rPr>
                        <a:t>を行い本研究の趣旨説明と研究への協力</a:t>
                      </a:r>
                      <a:endParaRPr kumimoji="1" lang="en-US" altLang="ja-JP" sz="1800" b="0" i="0" u="none" strike="noStrike" kern="1200" baseline="0" dirty="0">
                        <a:solidFill>
                          <a:schemeClr val="dk1"/>
                        </a:solidFill>
                        <a:latin typeface="メイリオ" panose="020B0604030504040204" pitchFamily="50" charset="-128"/>
                        <a:ea typeface="メイリオ" panose="020B0604030504040204" pitchFamily="50" charset="-128"/>
                        <a:cs typeface="+mn-cs"/>
                      </a:endParaRPr>
                    </a:p>
                    <a:p>
                      <a:pPr marL="285750" indent="-285750">
                        <a:buFont typeface="Arial" panose="020B0604020202020204" pitchFamily="34" charset="0"/>
                        <a:buChar char="•"/>
                      </a:pPr>
                      <a:endParaRPr kumimoji="1" lang="ja-JP" altLang="en-US" dirty="0">
                        <a:latin typeface="メイリオ" panose="020B0604030504040204" pitchFamily="50" charset="-128"/>
                        <a:ea typeface="メイリオ" panose="020B0604030504040204" pitchFamily="50" charset="-128"/>
                      </a:endParaRPr>
                    </a:p>
                  </a:txBody>
                  <a:tcPr anchor="ctr"/>
                </a:tc>
                <a:tc>
                  <a:txBody>
                    <a:bodyPr/>
                    <a:lstStyle/>
                    <a:p>
                      <a:pPr marL="285750" indent="-285750">
                        <a:buFont typeface="Arial" panose="020B0604020202020204" pitchFamily="34" charset="0"/>
                        <a:buChar char="•"/>
                      </a:pPr>
                      <a:r>
                        <a:rPr kumimoji="1" lang="ja-JP" altLang="en-US" dirty="0">
                          <a:latin typeface="メイリオ" panose="020B0604030504040204" pitchFamily="50" charset="-128"/>
                          <a:ea typeface="メイリオ" panose="020B0604030504040204" pitchFamily="50" charset="-128"/>
                        </a:rPr>
                        <a:t>年度末に気象観測機器撤収</a:t>
                      </a:r>
                    </a:p>
                  </a:txBody>
                  <a:tcPr anchor="ctr"/>
                </a:tc>
                <a:extLst>
                  <a:ext uri="{0D108BD9-81ED-4DB2-BD59-A6C34878D82A}">
                    <a16:rowId xmlns:a16="http://schemas.microsoft.com/office/drawing/2014/main" val="2356373043"/>
                  </a:ext>
                </a:extLst>
              </a:tr>
              <a:tr h="1216602">
                <a:tc>
                  <a:txBody>
                    <a:bodyPr/>
                    <a:lstStyle/>
                    <a:p>
                      <a:r>
                        <a:rPr kumimoji="1" lang="ja-JP" altLang="en-US" sz="1800" b="0" i="0" u="none" strike="noStrike" kern="1200" baseline="0" dirty="0">
                          <a:solidFill>
                            <a:schemeClr val="dk1"/>
                          </a:solidFill>
                          <a:latin typeface="メイリオ" panose="020B0604030504040204" pitchFamily="50" charset="-128"/>
                          <a:ea typeface="メイリオ" panose="020B0604030504040204" pitchFamily="50" charset="-128"/>
                          <a:cs typeface="+mn-cs"/>
                        </a:rPr>
                        <a:t>（気象観測＋</a:t>
                      </a:r>
                      <a:r>
                        <a:rPr kumimoji="1" lang="en-US" altLang="ja-JP" sz="1800" b="0" i="0" u="none" strike="noStrike" kern="1200" baseline="0" dirty="0">
                          <a:solidFill>
                            <a:schemeClr val="dk1"/>
                          </a:solidFill>
                          <a:latin typeface="メイリオ" panose="020B0604030504040204" pitchFamily="50" charset="-128"/>
                          <a:ea typeface="メイリオ" panose="020B0604030504040204" pitchFamily="50" charset="-128"/>
                          <a:cs typeface="+mn-cs"/>
                        </a:rPr>
                        <a:t>SNS</a:t>
                      </a:r>
                      <a:r>
                        <a:rPr kumimoji="1" lang="ja-JP" altLang="en-US" sz="1800" b="0" i="0" u="none" strike="noStrike" kern="1200" baseline="0" dirty="0">
                          <a:solidFill>
                            <a:schemeClr val="dk1"/>
                          </a:solidFill>
                          <a:latin typeface="メイリオ" panose="020B0604030504040204" pitchFamily="50" charset="-128"/>
                          <a:ea typeface="メイリオ" panose="020B0604030504040204" pitchFamily="50" charset="-128"/>
                          <a:cs typeface="+mn-cs"/>
                        </a:rPr>
                        <a:t>）データ収集・分析（</a:t>
                      </a:r>
                      <a:r>
                        <a:rPr kumimoji="1" lang="ja-JP" altLang="en-US" sz="1800" b="1" i="0" u="none" strike="noStrike" kern="1200" baseline="0" dirty="0">
                          <a:solidFill>
                            <a:schemeClr val="dk1"/>
                          </a:solidFill>
                          <a:latin typeface="メイリオ" panose="020B0604030504040204" pitchFamily="50" charset="-128"/>
                          <a:ea typeface="メイリオ" panose="020B0604030504040204" pitchFamily="50" charset="-128"/>
                          <a:cs typeface="+mn-cs"/>
                        </a:rPr>
                        <a:t>多地点＆</a:t>
                      </a:r>
                      <a:r>
                        <a:rPr kumimoji="1" lang="en-US" altLang="ja-JP" sz="1800" b="1" i="0" u="none" strike="noStrike" kern="1200" baseline="0" dirty="0">
                          <a:solidFill>
                            <a:schemeClr val="dk1"/>
                          </a:solidFill>
                          <a:latin typeface="メイリオ" panose="020B0604030504040204" pitchFamily="50" charset="-128"/>
                          <a:ea typeface="メイリオ" panose="020B0604030504040204" pitchFamily="50" charset="-128"/>
                          <a:cs typeface="+mn-cs"/>
                        </a:rPr>
                        <a:t>2</a:t>
                      </a:r>
                      <a:r>
                        <a:rPr kumimoji="1" lang="ja-JP" altLang="en-US" sz="1800" b="1" i="0" u="none" strike="noStrike" kern="1200" baseline="0" dirty="0">
                          <a:solidFill>
                            <a:schemeClr val="dk1"/>
                          </a:solidFill>
                          <a:latin typeface="メイリオ" panose="020B0604030504040204" pitchFamily="50" charset="-128"/>
                          <a:ea typeface="メイリオ" panose="020B0604030504040204" pitchFamily="50" charset="-128"/>
                          <a:cs typeface="+mn-cs"/>
                        </a:rPr>
                        <a:t>年観測により、豪雨の捕捉率を上げる</a:t>
                      </a:r>
                      <a:r>
                        <a:rPr kumimoji="1" lang="ja-JP" altLang="en-US" sz="1800" b="0" i="0" u="none" strike="noStrike" kern="1200" baseline="0" dirty="0">
                          <a:solidFill>
                            <a:schemeClr val="dk1"/>
                          </a:solidFill>
                          <a:latin typeface="メイリオ" panose="020B0604030504040204" pitchFamily="50" charset="-128"/>
                          <a:ea typeface="メイリオ" panose="020B0604030504040204" pitchFamily="50" charset="-128"/>
                          <a:cs typeface="+mn-cs"/>
                        </a:rPr>
                        <a:t>） </a:t>
                      </a:r>
                      <a:endParaRPr kumimoji="1" lang="ja-JP" altLang="en-US" dirty="0">
                        <a:latin typeface="メイリオ" panose="020B0604030504040204" pitchFamily="50" charset="-128"/>
                        <a:ea typeface="メイリオ" panose="020B0604030504040204" pitchFamily="50" charset="-128"/>
                      </a:endParaRPr>
                    </a:p>
                  </a:txBody>
                  <a:tcPr anchor="ctr"/>
                </a:tc>
                <a:tc>
                  <a:txBody>
                    <a:bodyPr/>
                    <a:lstStyle/>
                    <a:p>
                      <a:pPr marL="285750" indent="-285750">
                        <a:buFont typeface="Arial" panose="020B0604020202020204" pitchFamily="34" charset="0"/>
                        <a:buChar char="•"/>
                      </a:pPr>
                      <a:r>
                        <a:rPr kumimoji="1" lang="ja-JP" altLang="en-US" dirty="0">
                          <a:latin typeface="メイリオ" panose="020B0604030504040204" pitchFamily="50" charset="-128"/>
                          <a:ea typeface="メイリオ" panose="020B0604030504040204" pitchFamily="50" charset="-128"/>
                        </a:rPr>
                        <a:t>気象データの監視</a:t>
                      </a:r>
                      <a:endParaRPr kumimoji="1" lang="en-US" altLang="ja-JP" dirty="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kumimoji="1" lang="ja-JP" altLang="en-US" dirty="0">
                          <a:latin typeface="メイリオ" panose="020B0604030504040204" pitchFamily="50" charset="-128"/>
                          <a:ea typeface="メイリオ" panose="020B0604030504040204" pitchFamily="50" charset="-128"/>
                        </a:rPr>
                        <a:t>　（</a:t>
                      </a:r>
                      <a:r>
                        <a:rPr kumimoji="1" lang="ja-JP" altLang="en-US" b="1" dirty="0">
                          <a:latin typeface="メイリオ" panose="020B0604030504040204" pitchFamily="50" charset="-128"/>
                          <a:ea typeface="メイリオ" panose="020B0604030504040204" pitchFamily="50" charset="-128"/>
                        </a:rPr>
                        <a:t>豪雨発生時に住民による監視</a:t>
                      </a:r>
                      <a:r>
                        <a:rPr kumimoji="1" lang="ja-JP" altLang="en-US" dirty="0">
                          <a:latin typeface="メイリオ" panose="020B0604030504040204" pitchFamily="50" charset="-128"/>
                          <a:ea typeface="メイリオ" panose="020B0604030504040204" pitchFamily="50" charset="-128"/>
                        </a:rPr>
                        <a:t>）</a:t>
                      </a:r>
                      <a:endParaRPr kumimoji="1" lang="en-US" altLang="ja-JP"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kumimoji="1" lang="en-US" altLang="ja-JP" dirty="0">
                          <a:latin typeface="メイリオ" panose="020B0604030504040204" pitchFamily="50" charset="-128"/>
                          <a:ea typeface="メイリオ" panose="020B0604030504040204" pitchFamily="50" charset="-128"/>
                        </a:rPr>
                        <a:t>SNS</a:t>
                      </a:r>
                      <a:r>
                        <a:rPr kumimoji="1" lang="ja-JP" altLang="en-US"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X)</a:t>
                      </a:r>
                      <a:r>
                        <a:rPr kumimoji="1" lang="ja-JP" altLang="en-US" dirty="0">
                          <a:latin typeface="メイリオ" panose="020B0604030504040204" pitchFamily="50" charset="-128"/>
                          <a:ea typeface="メイリオ" panose="020B0604030504040204" pitchFamily="50" charset="-128"/>
                        </a:rPr>
                        <a:t>への</a:t>
                      </a:r>
                      <a:r>
                        <a:rPr kumimoji="1" lang="ja-JP" altLang="en-US" b="1" dirty="0">
                          <a:latin typeface="メイリオ" panose="020B0604030504040204" pitchFamily="50" charset="-128"/>
                          <a:ea typeface="メイリオ" panose="020B0604030504040204" pitchFamily="50" charset="-128"/>
                        </a:rPr>
                        <a:t>感情・行動記録投稿</a:t>
                      </a:r>
                      <a:endParaRPr kumimoji="1" lang="en-US" altLang="ja-JP" b="1"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endParaRPr kumimoji="1" lang="ja-JP" altLang="en-US" dirty="0">
                        <a:latin typeface="メイリオ" panose="020B0604030504040204" pitchFamily="50" charset="-128"/>
                        <a:ea typeface="メイリオ" panose="020B0604030504040204" pitchFamily="50" charset="-128"/>
                      </a:endParaRPr>
                    </a:p>
                  </a:txBody>
                  <a:tcPr anchor="ctr"/>
                </a:tc>
                <a:tc>
                  <a:txBody>
                    <a:bodyPr/>
                    <a:lstStyle/>
                    <a:p>
                      <a:pPr marL="285750" indent="-285750">
                        <a:buFont typeface="Arial" panose="020B0604020202020204" pitchFamily="34" charset="0"/>
                        <a:buChar char="•"/>
                      </a:pPr>
                      <a:r>
                        <a:rPr kumimoji="1" lang="ja-JP" altLang="en-US" dirty="0">
                          <a:latin typeface="メイリオ" panose="020B0604030504040204" pitchFamily="50" charset="-128"/>
                          <a:ea typeface="メイリオ" panose="020B0604030504040204" pitchFamily="50" charset="-128"/>
                        </a:rPr>
                        <a:t>気象データの監視</a:t>
                      </a:r>
                      <a:endParaRPr kumimoji="1" lang="en-US" altLang="ja-JP" dirty="0">
                        <a:latin typeface="メイリオ" panose="020B0604030504040204" pitchFamily="50" charset="-128"/>
                        <a:ea typeface="メイリオ" panose="020B0604030504040204" pitchFamily="50" charset="-128"/>
                      </a:endParaRPr>
                    </a:p>
                    <a:p>
                      <a:pPr marL="0" indent="0">
                        <a:buFont typeface="Arial" panose="020B0604020202020204" pitchFamily="34" charset="0"/>
                        <a:buNone/>
                      </a:pPr>
                      <a:r>
                        <a:rPr kumimoji="1" lang="ja-JP" altLang="en-US" dirty="0">
                          <a:latin typeface="メイリオ" panose="020B0604030504040204" pitchFamily="50" charset="-128"/>
                          <a:ea typeface="メイリオ" panose="020B0604030504040204" pitchFamily="50" charset="-128"/>
                        </a:rPr>
                        <a:t>　（</a:t>
                      </a:r>
                      <a:r>
                        <a:rPr kumimoji="1" lang="ja-JP" altLang="en-US" b="1" dirty="0">
                          <a:latin typeface="メイリオ" panose="020B0604030504040204" pitchFamily="50" charset="-128"/>
                          <a:ea typeface="メイリオ" panose="020B0604030504040204" pitchFamily="50" charset="-128"/>
                        </a:rPr>
                        <a:t>豪雨発生時に住民による監視</a:t>
                      </a:r>
                      <a:r>
                        <a:rPr kumimoji="1" lang="ja-JP" altLang="en-US" dirty="0">
                          <a:latin typeface="メイリオ" panose="020B0604030504040204" pitchFamily="50" charset="-128"/>
                          <a:ea typeface="メイリオ" panose="020B0604030504040204" pitchFamily="50" charset="-128"/>
                        </a:rPr>
                        <a:t>）</a:t>
                      </a:r>
                      <a:endParaRPr kumimoji="1" lang="en-US" altLang="ja-JP" dirty="0">
                        <a:latin typeface="メイリオ" panose="020B0604030504040204" pitchFamily="50" charset="-128"/>
                        <a:ea typeface="メイリオ"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dirty="0">
                          <a:latin typeface="メイリオ" panose="020B0604030504040204" pitchFamily="50" charset="-128"/>
                          <a:ea typeface="メイリオ" panose="020B0604030504040204" pitchFamily="50" charset="-128"/>
                        </a:rPr>
                        <a:t>SNS</a:t>
                      </a:r>
                      <a:r>
                        <a:rPr kumimoji="1" lang="ja-JP" altLang="en-US"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X)</a:t>
                      </a:r>
                      <a:r>
                        <a:rPr kumimoji="1" lang="ja-JP" altLang="en-US" dirty="0">
                          <a:latin typeface="メイリオ" panose="020B0604030504040204" pitchFamily="50" charset="-128"/>
                          <a:ea typeface="メイリオ" panose="020B0604030504040204" pitchFamily="50" charset="-128"/>
                        </a:rPr>
                        <a:t>への</a:t>
                      </a:r>
                      <a:r>
                        <a:rPr kumimoji="1" lang="ja-JP" altLang="en-US" b="1" dirty="0">
                          <a:latin typeface="メイリオ" panose="020B0604030504040204" pitchFamily="50" charset="-128"/>
                          <a:ea typeface="メイリオ" panose="020B0604030504040204" pitchFamily="50" charset="-128"/>
                        </a:rPr>
                        <a:t>感情・行動記録投稿</a:t>
                      </a:r>
                      <a:endParaRPr kumimoji="1" lang="en-US" altLang="ja-JP" b="1" dirty="0">
                        <a:latin typeface="メイリオ" panose="020B0604030504040204" pitchFamily="50" charset="-128"/>
                        <a:ea typeface="メイリオ" panose="020B0604030504040204"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ja-JP" altLang="en-US"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3802751627"/>
                  </a:ext>
                </a:extLst>
              </a:tr>
              <a:tr h="743677">
                <a:tc>
                  <a:txBody>
                    <a:bodyPr/>
                    <a:lstStyle/>
                    <a:p>
                      <a:r>
                        <a:rPr kumimoji="1" lang="en-US" altLang="ja-JP" dirty="0">
                          <a:latin typeface="メイリオ" panose="020B0604030504040204" pitchFamily="50" charset="-128"/>
                          <a:ea typeface="メイリオ" panose="020B0604030504040204" pitchFamily="50" charset="-128"/>
                        </a:rPr>
                        <a:t>WS</a:t>
                      </a:r>
                      <a:r>
                        <a:rPr kumimoji="1" lang="ja-JP" altLang="en-US" dirty="0">
                          <a:latin typeface="メイリオ" panose="020B0604030504040204" pitchFamily="50" charset="-128"/>
                          <a:ea typeface="メイリオ" panose="020B0604030504040204" pitchFamily="50" charset="-128"/>
                        </a:rPr>
                        <a:t>の実施</a:t>
                      </a:r>
                    </a:p>
                  </a:txBody>
                  <a:tcPr anchor="ctr"/>
                </a:tc>
                <a:tc>
                  <a:txBody>
                    <a:bodyPr/>
                    <a:lstStyle/>
                    <a:p>
                      <a:pPr marL="285750" indent="-285750">
                        <a:buFont typeface="Arial" panose="020B0604020202020204" pitchFamily="34" charset="0"/>
                        <a:buChar char="•"/>
                      </a:pPr>
                      <a:r>
                        <a:rPr kumimoji="1" lang="en-US" altLang="ja-JP" dirty="0">
                          <a:latin typeface="メイリオ" panose="020B0604030504040204" pitchFamily="50" charset="-128"/>
                          <a:ea typeface="メイリオ" panose="020B0604030504040204" pitchFamily="50" charset="-128"/>
                        </a:rPr>
                        <a:t>SNS</a:t>
                      </a:r>
                      <a:r>
                        <a:rPr kumimoji="1" lang="ja-JP" altLang="en-US" dirty="0">
                          <a:latin typeface="メイリオ" panose="020B0604030504040204" pitchFamily="50" charset="-128"/>
                          <a:ea typeface="メイリオ" panose="020B0604030504040204" pitchFamily="50" charset="-128"/>
                        </a:rPr>
                        <a:t>記録と気象データの突合</a:t>
                      </a:r>
                      <a:endParaRPr kumimoji="1" lang="en-US" altLang="ja-JP"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kumimoji="1" lang="ja-JP" altLang="en-US" b="1" dirty="0">
                          <a:latin typeface="メイリオ" panose="020B0604030504040204" pitchFamily="50" charset="-128"/>
                          <a:ea typeface="メイリオ" panose="020B0604030504040204" pitchFamily="50" charset="-128"/>
                        </a:rPr>
                        <a:t>眼前の気象状況の数値化・可視化が避難行動・意識の変化に与える影響の調査</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dirty="0">
                          <a:latin typeface="メイリオ" panose="020B0604030504040204" pitchFamily="50" charset="-128"/>
                          <a:ea typeface="メイリオ" panose="020B0604030504040204" pitchFamily="50" charset="-128"/>
                        </a:rPr>
                        <a:t>SNS</a:t>
                      </a:r>
                      <a:r>
                        <a:rPr kumimoji="1" lang="ja-JP" altLang="en-US" dirty="0">
                          <a:latin typeface="メイリオ" panose="020B0604030504040204" pitchFamily="50" charset="-128"/>
                          <a:ea typeface="メイリオ" panose="020B0604030504040204" pitchFamily="50" charset="-128"/>
                        </a:rPr>
                        <a:t>記録と気象データの突合</a:t>
                      </a:r>
                      <a:endParaRPr kumimoji="1" lang="en-US" altLang="ja-JP" dirty="0">
                        <a:latin typeface="メイリオ" panose="020B0604030504040204" pitchFamily="50" charset="-128"/>
                        <a:ea typeface="メイリオ" panose="020B0604030504040204" pitchFamily="50" charset="-128"/>
                      </a:endParaRPr>
                    </a:p>
                    <a:p>
                      <a:pPr marL="285750" indent="-285750">
                        <a:buFont typeface="Arial" panose="020B0604020202020204" pitchFamily="34" charset="0"/>
                        <a:buChar char="•"/>
                      </a:pPr>
                      <a:r>
                        <a:rPr kumimoji="1" lang="ja-JP" altLang="en-US" b="1" dirty="0">
                          <a:latin typeface="メイリオ" panose="020B0604030504040204" pitchFamily="50" charset="-128"/>
                          <a:ea typeface="メイリオ" panose="020B0604030504040204" pitchFamily="50" charset="-128"/>
                        </a:rPr>
                        <a:t>眼前の気象状況の数値化・可視化が避難行動・意識の変化に与える影響の調査</a:t>
                      </a:r>
                    </a:p>
                  </a:txBody>
                  <a:tcPr anchor="ctr"/>
                </a:tc>
                <a:extLst>
                  <a:ext uri="{0D108BD9-81ED-4DB2-BD59-A6C34878D82A}">
                    <a16:rowId xmlns:a16="http://schemas.microsoft.com/office/drawing/2014/main" val="4212985515"/>
                  </a:ext>
                </a:extLst>
              </a:tr>
            </a:tbl>
          </a:graphicData>
        </a:graphic>
      </p:graphicFrame>
      <p:sp>
        <p:nvSpPr>
          <p:cNvPr id="4" name="スライド番号プレースホルダー 3">
            <a:extLst>
              <a:ext uri="{FF2B5EF4-FFF2-40B4-BE49-F238E27FC236}">
                <a16:creationId xmlns:a16="http://schemas.microsoft.com/office/drawing/2014/main" id="{A13E5A74-7C4C-AB19-7ED3-28826C88B391}"/>
              </a:ext>
            </a:extLst>
          </p:cNvPr>
          <p:cNvSpPr>
            <a:spLocks noGrp="1"/>
          </p:cNvSpPr>
          <p:nvPr>
            <p:ph type="sldNum" sz="quarter" idx="12"/>
          </p:nvPr>
        </p:nvSpPr>
        <p:spPr/>
        <p:txBody>
          <a:bodyPr/>
          <a:lstStyle/>
          <a:p>
            <a:fld id="{F1705FCC-B2AD-DC4A-BA11-5B596F131463}" type="slidenum">
              <a:rPr kumimoji="1" lang="ja-JP" altLang="en-US" smtClean="0"/>
              <a:t>13</a:t>
            </a:fld>
            <a:endParaRPr kumimoji="1" lang="ja-JP" altLang="en-US"/>
          </a:p>
        </p:txBody>
      </p:sp>
      <p:sp>
        <p:nvSpPr>
          <p:cNvPr id="6" name="楕円 5">
            <a:extLst>
              <a:ext uri="{FF2B5EF4-FFF2-40B4-BE49-F238E27FC236}">
                <a16:creationId xmlns:a16="http://schemas.microsoft.com/office/drawing/2014/main" id="{DF1A361C-F2C0-D586-1D17-CC296AFFE2C6}"/>
              </a:ext>
            </a:extLst>
          </p:cNvPr>
          <p:cNvSpPr/>
          <p:nvPr/>
        </p:nvSpPr>
        <p:spPr>
          <a:xfrm>
            <a:off x="5180946" y="2261278"/>
            <a:ext cx="228600" cy="228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矢印コネクタ 7">
            <a:extLst>
              <a:ext uri="{FF2B5EF4-FFF2-40B4-BE49-F238E27FC236}">
                <a16:creationId xmlns:a16="http://schemas.microsoft.com/office/drawing/2014/main" id="{B16F43D0-88B1-D3DD-A89A-AF2F88FF46A9}"/>
              </a:ext>
            </a:extLst>
          </p:cNvPr>
          <p:cNvCxnSpPr>
            <a:cxnSpLocks/>
          </p:cNvCxnSpPr>
          <p:nvPr/>
        </p:nvCxnSpPr>
        <p:spPr>
          <a:xfrm>
            <a:off x="5295246" y="2380577"/>
            <a:ext cx="1581630" cy="3661"/>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10" name="楕円 9">
            <a:extLst>
              <a:ext uri="{FF2B5EF4-FFF2-40B4-BE49-F238E27FC236}">
                <a16:creationId xmlns:a16="http://schemas.microsoft.com/office/drawing/2014/main" id="{84BAF598-81E0-953B-9D32-12EB50BCEB80}"/>
              </a:ext>
            </a:extLst>
          </p:cNvPr>
          <p:cNvSpPr/>
          <p:nvPr/>
        </p:nvSpPr>
        <p:spPr>
          <a:xfrm>
            <a:off x="4030318" y="3448880"/>
            <a:ext cx="228600" cy="228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矢印コネクタ 10">
            <a:extLst>
              <a:ext uri="{FF2B5EF4-FFF2-40B4-BE49-F238E27FC236}">
                <a16:creationId xmlns:a16="http://schemas.microsoft.com/office/drawing/2014/main" id="{0B6797DE-B351-4502-F2E3-7E4A028EE4E4}"/>
              </a:ext>
            </a:extLst>
          </p:cNvPr>
          <p:cNvCxnSpPr>
            <a:cxnSpLocks/>
          </p:cNvCxnSpPr>
          <p:nvPr/>
        </p:nvCxnSpPr>
        <p:spPr>
          <a:xfrm>
            <a:off x="4255558" y="3568179"/>
            <a:ext cx="982068"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12" name="楕円 11">
            <a:extLst>
              <a:ext uri="{FF2B5EF4-FFF2-40B4-BE49-F238E27FC236}">
                <a16:creationId xmlns:a16="http://schemas.microsoft.com/office/drawing/2014/main" id="{FBDBFC37-FAF3-6582-8678-63B25B4117FE}"/>
              </a:ext>
            </a:extLst>
          </p:cNvPr>
          <p:cNvSpPr/>
          <p:nvPr/>
        </p:nvSpPr>
        <p:spPr>
          <a:xfrm>
            <a:off x="6980085" y="5870035"/>
            <a:ext cx="228600" cy="228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a:extLst>
              <a:ext uri="{FF2B5EF4-FFF2-40B4-BE49-F238E27FC236}">
                <a16:creationId xmlns:a16="http://schemas.microsoft.com/office/drawing/2014/main" id="{5F1D9E67-CF50-8D3A-793B-838913353927}"/>
              </a:ext>
            </a:extLst>
          </p:cNvPr>
          <p:cNvCxnSpPr>
            <a:cxnSpLocks/>
          </p:cNvCxnSpPr>
          <p:nvPr/>
        </p:nvCxnSpPr>
        <p:spPr>
          <a:xfrm>
            <a:off x="7094385" y="5984335"/>
            <a:ext cx="749742"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15" name="楕円 14">
            <a:extLst>
              <a:ext uri="{FF2B5EF4-FFF2-40B4-BE49-F238E27FC236}">
                <a16:creationId xmlns:a16="http://schemas.microsoft.com/office/drawing/2014/main" id="{729E94D3-E870-DBB4-F31E-FE0C50E74F5D}"/>
              </a:ext>
            </a:extLst>
          </p:cNvPr>
          <p:cNvSpPr/>
          <p:nvPr/>
        </p:nvSpPr>
        <p:spPr>
          <a:xfrm>
            <a:off x="5180946" y="4627820"/>
            <a:ext cx="228600" cy="228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直線矢印コネクタ 15">
            <a:extLst>
              <a:ext uri="{FF2B5EF4-FFF2-40B4-BE49-F238E27FC236}">
                <a16:creationId xmlns:a16="http://schemas.microsoft.com/office/drawing/2014/main" id="{F7403896-5A77-6C77-D1E0-53A7CBDE013F}"/>
              </a:ext>
            </a:extLst>
          </p:cNvPr>
          <p:cNvCxnSpPr>
            <a:cxnSpLocks/>
          </p:cNvCxnSpPr>
          <p:nvPr/>
        </p:nvCxnSpPr>
        <p:spPr>
          <a:xfrm>
            <a:off x="5317421" y="4752121"/>
            <a:ext cx="6480000"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19" name="楕円 18">
            <a:extLst>
              <a:ext uri="{FF2B5EF4-FFF2-40B4-BE49-F238E27FC236}">
                <a16:creationId xmlns:a16="http://schemas.microsoft.com/office/drawing/2014/main" id="{D5A7113A-4B43-D13F-5545-DD1E842BE701}"/>
              </a:ext>
            </a:extLst>
          </p:cNvPr>
          <p:cNvSpPr/>
          <p:nvPr/>
        </p:nvSpPr>
        <p:spPr>
          <a:xfrm>
            <a:off x="11213344" y="3448880"/>
            <a:ext cx="228600" cy="228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矢印コネクタ 19">
            <a:extLst>
              <a:ext uri="{FF2B5EF4-FFF2-40B4-BE49-F238E27FC236}">
                <a16:creationId xmlns:a16="http://schemas.microsoft.com/office/drawing/2014/main" id="{9391AB1E-DDDA-1236-BF93-95501393DD01}"/>
              </a:ext>
            </a:extLst>
          </p:cNvPr>
          <p:cNvCxnSpPr>
            <a:cxnSpLocks/>
          </p:cNvCxnSpPr>
          <p:nvPr/>
        </p:nvCxnSpPr>
        <p:spPr>
          <a:xfrm>
            <a:off x="11270127" y="3568179"/>
            <a:ext cx="503955"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21" name="楕円 20">
            <a:extLst>
              <a:ext uri="{FF2B5EF4-FFF2-40B4-BE49-F238E27FC236}">
                <a16:creationId xmlns:a16="http://schemas.microsoft.com/office/drawing/2014/main" id="{C4601441-BFEC-9972-527F-D359171ADA79}"/>
              </a:ext>
            </a:extLst>
          </p:cNvPr>
          <p:cNvSpPr/>
          <p:nvPr/>
        </p:nvSpPr>
        <p:spPr>
          <a:xfrm>
            <a:off x="10910040" y="5870035"/>
            <a:ext cx="228600" cy="2286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 name="直線矢印コネクタ 21">
            <a:extLst>
              <a:ext uri="{FF2B5EF4-FFF2-40B4-BE49-F238E27FC236}">
                <a16:creationId xmlns:a16="http://schemas.microsoft.com/office/drawing/2014/main" id="{530E4B7D-4AE5-8AE8-7D80-B9F2DA74A092}"/>
              </a:ext>
            </a:extLst>
          </p:cNvPr>
          <p:cNvCxnSpPr>
            <a:cxnSpLocks/>
          </p:cNvCxnSpPr>
          <p:nvPr/>
        </p:nvCxnSpPr>
        <p:spPr>
          <a:xfrm>
            <a:off x="11024340" y="5984335"/>
            <a:ext cx="749742"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9916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280E16-11A1-09AB-99C1-3BA8CE4E6C40}"/>
              </a:ext>
            </a:extLst>
          </p:cNvPr>
          <p:cNvSpPr>
            <a:spLocks noGrp="1"/>
          </p:cNvSpPr>
          <p:nvPr>
            <p:ph type="title"/>
          </p:nvPr>
        </p:nvSpPr>
        <p:spPr/>
        <p:txBody>
          <a:bodyPr/>
          <a:lstStyle/>
          <a:p>
            <a:r>
              <a:rPr kumimoji="1" lang="ja-JP" altLang="en-US"/>
              <a:t>研究体制：</a:t>
            </a:r>
          </a:p>
        </p:txBody>
      </p:sp>
      <p:graphicFrame>
        <p:nvGraphicFramePr>
          <p:cNvPr id="5" name="コンテンツ プレースホルダー 4">
            <a:extLst>
              <a:ext uri="{FF2B5EF4-FFF2-40B4-BE49-F238E27FC236}">
                <a16:creationId xmlns:a16="http://schemas.microsoft.com/office/drawing/2014/main" id="{3D47A059-DB75-A3A3-85DF-2F0701C0E3C1}"/>
              </a:ext>
            </a:extLst>
          </p:cNvPr>
          <p:cNvGraphicFramePr>
            <a:graphicFrameLocks noGrp="1"/>
          </p:cNvGraphicFramePr>
          <p:nvPr>
            <p:ph idx="1"/>
            <p:extLst>
              <p:ext uri="{D42A27DB-BD31-4B8C-83A1-F6EECF244321}">
                <p14:modId xmlns:p14="http://schemas.microsoft.com/office/powerpoint/2010/main" val="3435411354"/>
              </p:ext>
            </p:extLst>
          </p:nvPr>
        </p:nvGraphicFramePr>
        <p:xfrm>
          <a:off x="412121" y="1004340"/>
          <a:ext cx="8524845" cy="4723598"/>
        </p:xfrm>
        <a:graphic>
          <a:graphicData uri="http://schemas.openxmlformats.org/drawingml/2006/table">
            <a:tbl>
              <a:tblPr>
                <a:tableStyleId>{9D7B26C5-4107-4FEC-AEDC-1716B250A1EF}</a:tableStyleId>
              </a:tblPr>
              <a:tblGrid>
                <a:gridCol w="1623713">
                  <a:extLst>
                    <a:ext uri="{9D8B030D-6E8A-4147-A177-3AD203B41FA5}">
                      <a16:colId xmlns:a16="http://schemas.microsoft.com/office/drawing/2014/main" val="1372150578"/>
                    </a:ext>
                  </a:extLst>
                </a:gridCol>
                <a:gridCol w="2518913">
                  <a:extLst>
                    <a:ext uri="{9D8B030D-6E8A-4147-A177-3AD203B41FA5}">
                      <a16:colId xmlns:a16="http://schemas.microsoft.com/office/drawing/2014/main" val="4173220811"/>
                    </a:ext>
                  </a:extLst>
                </a:gridCol>
                <a:gridCol w="4382219">
                  <a:extLst>
                    <a:ext uri="{9D8B030D-6E8A-4147-A177-3AD203B41FA5}">
                      <a16:colId xmlns:a16="http://schemas.microsoft.com/office/drawing/2014/main" val="907285162"/>
                    </a:ext>
                  </a:extLst>
                </a:gridCol>
              </a:tblGrid>
              <a:tr h="595394">
                <a:tc>
                  <a:txBody>
                    <a:bodyPr/>
                    <a:lstStyle/>
                    <a:p>
                      <a:pPr algn="ctr">
                        <a:lnSpc>
                          <a:spcPct val="150000"/>
                        </a:lnSpc>
                      </a:pPr>
                      <a:r>
                        <a:rPr lang="ja-JP" sz="1800" kern="100">
                          <a:effectLst/>
                          <a:latin typeface="Meiryo" panose="020B0604030504040204" pitchFamily="34" charset="-128"/>
                          <a:ea typeface="Meiryo" panose="020B0604030504040204" pitchFamily="34" charset="-128"/>
                        </a:rPr>
                        <a:t>区分</a:t>
                      </a:r>
                      <a:endParaRPr lang="ja-JP" sz="1800" kern="100">
                        <a:effectLst/>
                        <a:latin typeface="Meiryo" panose="020B0604030504040204" pitchFamily="34" charset="-128"/>
                        <a:ea typeface="Meiryo" panose="020B0604030504040204" pitchFamily="34" charset="-128"/>
                        <a:cs typeface="Times New Roman" panose="02020603050405020304" pitchFamily="18" charset="0"/>
                      </a:endParaRPr>
                    </a:p>
                  </a:txBody>
                  <a:tcPr anchor="ctr">
                    <a:lnB w="3175" cap="flat" cmpd="sng" algn="ctr">
                      <a:solidFill>
                        <a:schemeClr val="tx1"/>
                      </a:solidFill>
                      <a:prstDash val="solid"/>
                      <a:round/>
                      <a:headEnd type="none" w="med" len="med"/>
                      <a:tailEnd type="none" w="med" len="med"/>
                    </a:lnB>
                  </a:tcPr>
                </a:tc>
                <a:tc>
                  <a:txBody>
                    <a:bodyPr/>
                    <a:lstStyle/>
                    <a:p>
                      <a:pPr algn="ctr">
                        <a:lnSpc>
                          <a:spcPct val="150000"/>
                        </a:lnSpc>
                      </a:pPr>
                      <a:r>
                        <a:rPr lang="ja-JP" altLang="en-US" sz="1800" kern="100">
                          <a:effectLst/>
                          <a:latin typeface="Meiryo" panose="020B0604030504040204" pitchFamily="34" charset="-128"/>
                          <a:ea typeface="Meiryo" panose="020B0604030504040204" pitchFamily="34" charset="-128"/>
                        </a:rPr>
                        <a:t>機関名</a:t>
                      </a:r>
                      <a:endParaRPr lang="ja-JP" sz="1800" kern="100">
                        <a:effectLst/>
                        <a:latin typeface="Meiryo" panose="020B0604030504040204" pitchFamily="34" charset="-128"/>
                        <a:ea typeface="Meiryo" panose="020B0604030504040204" pitchFamily="34" charset="-128"/>
                        <a:cs typeface="Times New Roman" panose="02020603050405020304" pitchFamily="18" charset="0"/>
                      </a:endParaRPr>
                    </a:p>
                  </a:txBody>
                  <a:tcPr anchor="ctr">
                    <a:lnB w="3175" cap="flat" cmpd="sng" algn="ctr">
                      <a:solidFill>
                        <a:schemeClr val="tx1"/>
                      </a:solidFill>
                      <a:prstDash val="solid"/>
                      <a:round/>
                      <a:headEnd type="none" w="med" len="med"/>
                      <a:tailEnd type="none" w="med" len="med"/>
                    </a:lnB>
                  </a:tcPr>
                </a:tc>
                <a:tc>
                  <a:txBody>
                    <a:bodyPr/>
                    <a:lstStyle/>
                    <a:p>
                      <a:pPr algn="ctr">
                        <a:lnSpc>
                          <a:spcPct val="150000"/>
                        </a:lnSpc>
                      </a:pPr>
                      <a:r>
                        <a:rPr lang="ja-JP" sz="1800" kern="100">
                          <a:effectLst/>
                          <a:latin typeface="Meiryo" panose="020B0604030504040204" pitchFamily="34" charset="-128"/>
                          <a:ea typeface="Meiryo" panose="020B0604030504040204" pitchFamily="34" charset="-128"/>
                        </a:rPr>
                        <a:t>研究者氏名・所属</a:t>
                      </a:r>
                      <a:r>
                        <a:rPr lang="ja-JP" altLang="en-US" sz="1400" kern="100">
                          <a:effectLst/>
                          <a:latin typeface="Meiryo" panose="020B0604030504040204" pitchFamily="34" charset="-128"/>
                          <a:ea typeface="Meiryo" panose="020B0604030504040204" pitchFamily="34" charset="-128"/>
                        </a:rPr>
                        <a:t>（◯：研究代表者）</a:t>
                      </a:r>
                      <a:endParaRPr lang="ja-JP" sz="1800" kern="100">
                        <a:effectLst/>
                        <a:latin typeface="Meiryo" panose="020B0604030504040204" pitchFamily="34" charset="-128"/>
                        <a:ea typeface="Meiryo" panose="020B0604030504040204" pitchFamily="34" charset="-128"/>
                        <a:cs typeface="Times New Roman" panose="02020603050405020304" pitchFamily="18" charset="0"/>
                      </a:endParaRPr>
                    </a:p>
                  </a:txBody>
                  <a:tcPr anchor="ctr">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14001864"/>
                  </a:ext>
                </a:extLst>
              </a:tr>
              <a:tr h="808033">
                <a:tc>
                  <a:txBody>
                    <a:bodyPr/>
                    <a:lstStyle/>
                    <a:p>
                      <a:pPr algn="l">
                        <a:lnSpc>
                          <a:spcPct val="100000"/>
                        </a:lnSpc>
                      </a:pPr>
                      <a:r>
                        <a:rPr lang="ja-JP" sz="1800" kern="100">
                          <a:effectLst/>
                          <a:latin typeface="Meiryo" panose="020B0604030504040204" pitchFamily="34" charset="-128"/>
                          <a:ea typeface="Meiryo" panose="020B0604030504040204" pitchFamily="34" charset="-128"/>
                        </a:rPr>
                        <a:t>代表研究機関</a:t>
                      </a:r>
                      <a:endParaRPr lang="ja-JP" sz="1800" kern="100">
                        <a:effectLst/>
                        <a:latin typeface="Meiryo" panose="020B0604030504040204" pitchFamily="34" charset="-128"/>
                        <a:ea typeface="Meiryo" panose="020B0604030504040204" pitchFamily="34" charset="-128"/>
                        <a:cs typeface="Times New Roman" panose="02020603050405020304" pitchFamily="18" charset="0"/>
                      </a:endParaRPr>
                    </a:p>
                  </a:txBody>
                  <a:tcPr anchor="ctr">
                    <a:lnT w="3175" cap="flat" cmpd="sng" algn="ctr">
                      <a:solidFill>
                        <a:schemeClr val="tx1"/>
                      </a:solidFill>
                      <a:prstDash val="solid"/>
                      <a:round/>
                      <a:headEnd type="none" w="med" len="med"/>
                      <a:tailEnd type="none" w="med" len="med"/>
                    </a:lnT>
                  </a:tcPr>
                </a:tc>
                <a:tc>
                  <a:txBody>
                    <a:bodyPr/>
                    <a:lstStyle/>
                    <a:p>
                      <a:pPr algn="l">
                        <a:lnSpc>
                          <a:spcPct val="100000"/>
                        </a:lnSpc>
                      </a:pPr>
                      <a:r>
                        <a:rPr lang="ja-JP" sz="1800" kern="100">
                          <a:effectLst/>
                          <a:latin typeface="Meiryo" panose="020B0604030504040204" pitchFamily="34" charset="-128"/>
                          <a:ea typeface="Meiryo" panose="020B0604030504040204" pitchFamily="34" charset="-128"/>
                        </a:rPr>
                        <a:t>兵庫県立大学大学院</a:t>
                      </a:r>
                      <a:endParaRPr lang="en-US" altLang="ja-JP" sz="1800" kern="100" dirty="0">
                        <a:effectLst/>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800" kern="100">
                          <a:effectLst/>
                          <a:latin typeface="Meiryo" panose="020B0604030504040204" pitchFamily="34" charset="-128"/>
                          <a:ea typeface="Meiryo" panose="020B0604030504040204" pitchFamily="34" charset="-128"/>
                        </a:rPr>
                        <a:t>（ＤＲＡ加盟機関）</a:t>
                      </a:r>
                      <a:endParaRPr lang="ja-JP" altLang="ja-JP" sz="1800" kern="100">
                        <a:effectLst/>
                        <a:latin typeface="Meiryo" panose="020B0604030504040204" pitchFamily="34" charset="-128"/>
                        <a:ea typeface="Meiryo" panose="020B0604030504040204" pitchFamily="34" charset="-128"/>
                        <a:cs typeface="Times New Roman" panose="02020603050405020304" pitchFamily="18" charset="0"/>
                      </a:endParaRPr>
                    </a:p>
                  </a:txBody>
                  <a:tcPr anchor="ctr">
                    <a:lnT w="3175"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kern="100" dirty="0">
                          <a:effectLst/>
                          <a:latin typeface="Meiryo" panose="020B0604030504040204" pitchFamily="34" charset="-128"/>
                          <a:ea typeface="Meiryo" panose="020B0604030504040204" pitchFamily="34" charset="-128"/>
                        </a:rPr>
                        <a:t>◯</a:t>
                      </a:r>
                      <a:r>
                        <a:rPr lang="ja-JP" altLang="ja-JP" sz="1800" kern="100" dirty="0">
                          <a:effectLst/>
                          <a:latin typeface="Meiryo" panose="020B0604030504040204" pitchFamily="34" charset="-128"/>
                          <a:ea typeface="Meiryo" panose="020B0604030504040204" pitchFamily="34" charset="-128"/>
                        </a:rPr>
                        <a:t>谷口博・減災復興政策研究科准教授</a:t>
                      </a:r>
                      <a:endParaRPr lang="ja-JP" altLang="ja-JP" sz="1800" kern="100" dirty="0">
                        <a:effectLst/>
                        <a:latin typeface="Meiryo" panose="020B0604030504040204" pitchFamily="34" charset="-128"/>
                        <a:ea typeface="Meiryo" panose="020B0604030504040204" pitchFamily="34" charset="-128"/>
                        <a:cs typeface="Times New Roman" panose="02020603050405020304" pitchFamily="18" charset="0"/>
                      </a:endParaRPr>
                    </a:p>
                    <a:p>
                      <a:pPr algn="l">
                        <a:lnSpc>
                          <a:spcPct val="100000"/>
                        </a:lnSpc>
                      </a:pPr>
                      <a:r>
                        <a:rPr lang="ja-JP" sz="1800" kern="100" dirty="0">
                          <a:effectLst/>
                          <a:latin typeface="Meiryo" panose="020B0604030504040204" pitchFamily="34" charset="-128"/>
                          <a:ea typeface="Meiryo" panose="020B0604030504040204" pitchFamily="34" charset="-128"/>
                        </a:rPr>
                        <a:t>澤田雅浩・減災復興政策研究科准教授</a:t>
                      </a:r>
                    </a:p>
                  </a:txBody>
                  <a:tcPr anchor="ctr">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424734095"/>
                  </a:ext>
                </a:extLst>
              </a:tr>
              <a:tr h="1108711">
                <a:tc>
                  <a:txBody>
                    <a:bodyPr/>
                    <a:lstStyle/>
                    <a:p>
                      <a:pPr algn="l">
                        <a:lnSpc>
                          <a:spcPct val="100000"/>
                        </a:lnSpc>
                      </a:pPr>
                      <a:r>
                        <a:rPr lang="ja-JP" sz="1800" kern="100">
                          <a:effectLst/>
                          <a:latin typeface="Meiryo" panose="020B0604030504040204" pitchFamily="34" charset="-128"/>
                          <a:ea typeface="Meiryo" panose="020B0604030504040204" pitchFamily="34" charset="-128"/>
                        </a:rPr>
                        <a:t>共同研究機関</a:t>
                      </a:r>
                      <a:endParaRPr lang="ja-JP" sz="1800" kern="100">
                        <a:effectLst/>
                        <a:latin typeface="Meiryo" panose="020B0604030504040204" pitchFamily="34" charset="-128"/>
                        <a:ea typeface="Meiryo" panose="020B0604030504040204" pitchFamily="34" charset="-128"/>
                        <a:cs typeface="Times New Roman" panose="02020603050405020304" pitchFamily="18" charset="0"/>
                      </a:endParaRPr>
                    </a:p>
                  </a:txBody>
                  <a:tcPr anchor="ctr"/>
                </a:tc>
                <a:tc>
                  <a:txBody>
                    <a:bodyPr/>
                    <a:lstStyle/>
                    <a:p>
                      <a:pPr algn="l">
                        <a:lnSpc>
                          <a:spcPct val="100000"/>
                        </a:lnSpc>
                      </a:pPr>
                      <a:r>
                        <a:rPr lang="ja-JP" sz="1800" kern="100">
                          <a:effectLst/>
                          <a:latin typeface="Meiryo" panose="020B0604030504040204" pitchFamily="34" charset="-128"/>
                          <a:ea typeface="Meiryo" panose="020B0604030504040204" pitchFamily="34" charset="-128"/>
                        </a:rPr>
                        <a:t>神戸地方気象台</a:t>
                      </a:r>
                      <a:endParaRPr lang="en-US" altLang="ja-JP" sz="1800" kern="100" dirty="0">
                        <a:effectLst/>
                        <a:latin typeface="Meiryo" panose="020B0604030504040204" pitchFamily="34" charset="-128"/>
                        <a:ea typeface="Meiryo" panose="020B0604030504040204" pitchFamily="34" charset="-128"/>
                      </a:endParaRPr>
                    </a:p>
                    <a:p>
                      <a:pPr algn="l">
                        <a:lnSpc>
                          <a:spcPct val="100000"/>
                        </a:lnSpc>
                      </a:pPr>
                      <a:r>
                        <a:rPr lang="ja-JP" sz="1800" kern="100">
                          <a:effectLst/>
                          <a:latin typeface="Meiryo" panose="020B0604030504040204" pitchFamily="34" charset="-128"/>
                          <a:ea typeface="Meiryo" panose="020B0604030504040204" pitchFamily="34" charset="-128"/>
                        </a:rPr>
                        <a:t>（ＤＲＡ加盟機関）</a:t>
                      </a:r>
                      <a:endParaRPr lang="ja-JP" sz="1800" kern="100">
                        <a:effectLst/>
                        <a:latin typeface="Meiryo" panose="020B0604030504040204" pitchFamily="34" charset="-128"/>
                        <a:ea typeface="Meiryo" panose="020B0604030504040204" pitchFamily="34" charset="-128"/>
                        <a:cs typeface="Times New Roman" panose="02020603050405020304" pitchFamily="18"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kern="100" dirty="0">
                          <a:effectLst/>
                          <a:latin typeface="Meiryo" panose="020B0604030504040204" pitchFamily="34" charset="-128"/>
                          <a:ea typeface="Meiryo" panose="020B0604030504040204" pitchFamily="34" charset="-128"/>
                        </a:rPr>
                        <a:t>栗原佳代子・</a:t>
                      </a:r>
                      <a:r>
                        <a:rPr lang="ja-JP" altLang="ja-JP" sz="1800" kern="100" dirty="0">
                          <a:effectLst/>
                          <a:latin typeface="Meiryo" panose="020B0604030504040204" pitchFamily="34" charset="-128"/>
                          <a:ea typeface="Meiryo" panose="020B0604030504040204" pitchFamily="34" charset="-128"/>
                        </a:rPr>
                        <a:t>観測予報管理官</a:t>
                      </a:r>
                      <a:r>
                        <a:rPr lang="ja-JP" altLang="en-US" sz="1800" kern="100" dirty="0">
                          <a:effectLst/>
                          <a:latin typeface="Meiryo" panose="020B0604030504040204" pitchFamily="34" charset="-128"/>
                          <a:ea typeface="Meiryo" panose="020B0604030504040204" pitchFamily="34" charset="-128"/>
                        </a:rPr>
                        <a:t>統括予報官</a:t>
                      </a:r>
                      <a:endParaRPr lang="ja-JP" altLang="ja-JP" sz="1800" kern="100" dirty="0">
                        <a:effectLst/>
                        <a:latin typeface="Meiryo" panose="020B0604030504040204" pitchFamily="34" charset="-128"/>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800" kern="100" dirty="0">
                          <a:effectLst/>
                          <a:latin typeface="Meiryo" panose="020B0604030504040204" pitchFamily="34" charset="-128"/>
                          <a:ea typeface="Meiryo" panose="020B0604030504040204" pitchFamily="34" charset="-128"/>
                        </a:rPr>
                        <a:t>秋山佳明・観測予報管理官予報官</a:t>
                      </a:r>
                      <a:endParaRPr lang="ja-JP" altLang="ja-JP" sz="1800" kern="100" dirty="0">
                        <a:effectLst/>
                        <a:latin typeface="Meiryo" panose="020B0604030504040204" pitchFamily="34" charset="-128"/>
                        <a:ea typeface="Meiryo" panose="020B0604030504040204" pitchFamily="34" charset="-128"/>
                        <a:cs typeface="Times New Roman" panose="02020603050405020304" pitchFamily="18" charset="0"/>
                      </a:endParaRPr>
                    </a:p>
                  </a:txBody>
                  <a:tcPr anchor="ctr"/>
                </a:tc>
                <a:extLst>
                  <a:ext uri="{0D108BD9-81ED-4DB2-BD59-A6C34878D82A}">
                    <a16:rowId xmlns:a16="http://schemas.microsoft.com/office/drawing/2014/main" val="2440915322"/>
                  </a:ext>
                </a:extLst>
              </a:tr>
              <a:tr h="467809">
                <a:tc>
                  <a:txBody>
                    <a:bodyPr/>
                    <a:lstStyle/>
                    <a:p>
                      <a:pPr algn="l">
                        <a:lnSpc>
                          <a:spcPct val="100000"/>
                        </a:lnSpc>
                      </a:pPr>
                      <a:r>
                        <a:rPr lang="ja-JP" sz="1800" kern="100" dirty="0">
                          <a:effectLst/>
                          <a:latin typeface="Meiryo" panose="020B0604030504040204" pitchFamily="34" charset="-128"/>
                          <a:ea typeface="Meiryo" panose="020B0604030504040204" pitchFamily="34" charset="-128"/>
                        </a:rPr>
                        <a:t>共同研究機関</a:t>
                      </a:r>
                      <a:endParaRPr lang="ja-JP" sz="1800" kern="100" dirty="0">
                        <a:effectLst/>
                        <a:latin typeface="Meiryo" panose="020B0604030504040204" pitchFamily="34" charset="-128"/>
                        <a:ea typeface="Meiryo" panose="020B0604030504040204" pitchFamily="34" charset="-128"/>
                        <a:cs typeface="Times New Roman" panose="02020603050405020304" pitchFamily="18" charset="0"/>
                      </a:endParaRPr>
                    </a:p>
                  </a:txBody>
                  <a:tcPr anchor="ctr"/>
                </a:tc>
                <a:tc>
                  <a:txBody>
                    <a:bodyPr/>
                    <a:lstStyle/>
                    <a:p>
                      <a:pPr algn="l">
                        <a:lnSpc>
                          <a:spcPct val="100000"/>
                        </a:lnSpc>
                      </a:pPr>
                      <a:r>
                        <a:rPr lang="ja-JP" sz="1800" kern="100">
                          <a:effectLst/>
                          <a:latin typeface="Meiryo" panose="020B0604030504040204" pitchFamily="34" charset="-128"/>
                          <a:ea typeface="Meiryo" panose="020B0604030504040204" pitchFamily="34" charset="-128"/>
                        </a:rPr>
                        <a:t>彦根地方気象台</a:t>
                      </a:r>
                      <a:endParaRPr lang="ja-JP" altLang="en-US" sz="1800" kern="100">
                        <a:effectLst/>
                        <a:latin typeface="Meiryo" panose="020B0604030504040204" pitchFamily="34" charset="-128"/>
                        <a:ea typeface="Meiryo" panose="020B0604030504040204" pitchFamily="34" charset="-128"/>
                      </a:endParaRPr>
                    </a:p>
                  </a:txBody>
                  <a:tcPr anchor="ctr"/>
                </a:tc>
                <a:tc>
                  <a:txBody>
                    <a:bodyPr/>
                    <a:lstStyle/>
                    <a:p>
                      <a:pPr algn="l">
                        <a:lnSpc>
                          <a:spcPct val="100000"/>
                        </a:lnSpc>
                      </a:pPr>
                      <a:r>
                        <a:rPr lang="ja-JP" sz="1800" kern="100" dirty="0">
                          <a:effectLst/>
                          <a:latin typeface="Meiryo" panose="020B0604030504040204" pitchFamily="34" charset="-128"/>
                          <a:ea typeface="Meiryo" panose="020B0604030504040204" pitchFamily="34" charset="-128"/>
                        </a:rPr>
                        <a:t>小林俊彦・彦根気象台次長 </a:t>
                      </a:r>
                      <a:endParaRPr lang="ja-JP" sz="1800" kern="100" dirty="0">
                        <a:effectLst/>
                        <a:latin typeface="Meiryo" panose="020B0604030504040204" pitchFamily="34" charset="-128"/>
                        <a:ea typeface="Meiryo" panose="020B0604030504040204" pitchFamily="34" charset="-128"/>
                        <a:cs typeface="Times New Roman" panose="02020603050405020304" pitchFamily="18" charset="0"/>
                      </a:endParaRPr>
                    </a:p>
                  </a:txBody>
                  <a:tcPr anchor="ctr"/>
                </a:tc>
                <a:extLst>
                  <a:ext uri="{0D108BD9-81ED-4DB2-BD59-A6C34878D82A}">
                    <a16:rowId xmlns:a16="http://schemas.microsoft.com/office/drawing/2014/main" val="2038647046"/>
                  </a:ext>
                </a:extLst>
              </a:tr>
              <a:tr h="808033">
                <a:tc>
                  <a:txBody>
                    <a:bodyPr/>
                    <a:lstStyle/>
                    <a:p>
                      <a:pPr algn="l">
                        <a:lnSpc>
                          <a:spcPct val="100000"/>
                        </a:lnSpc>
                      </a:pPr>
                      <a:r>
                        <a:rPr lang="ja-JP" sz="1800" kern="100">
                          <a:effectLst/>
                          <a:latin typeface="Meiryo" panose="020B0604030504040204" pitchFamily="34" charset="-128"/>
                          <a:ea typeface="Meiryo" panose="020B0604030504040204" pitchFamily="34" charset="-128"/>
                        </a:rPr>
                        <a:t>共同研究機関</a:t>
                      </a:r>
                      <a:endParaRPr lang="ja-JP" sz="1800" kern="100">
                        <a:effectLst/>
                        <a:latin typeface="Meiryo" panose="020B0604030504040204" pitchFamily="34" charset="-128"/>
                        <a:ea typeface="Meiryo" panose="020B0604030504040204" pitchFamily="34" charset="-128"/>
                        <a:cs typeface="Times New Roman" panose="02020603050405020304" pitchFamily="18" charset="0"/>
                      </a:endParaRPr>
                    </a:p>
                  </a:txBody>
                  <a:tcPr anchor="ctr"/>
                </a:tc>
                <a:tc>
                  <a:txBody>
                    <a:bodyPr/>
                    <a:lstStyle/>
                    <a:p>
                      <a:pPr algn="l">
                        <a:lnSpc>
                          <a:spcPct val="100000"/>
                        </a:lnSpc>
                      </a:pPr>
                      <a:r>
                        <a:rPr lang="ja-JP" sz="1800" kern="100">
                          <a:effectLst/>
                          <a:latin typeface="Meiryo" panose="020B0604030504040204" pitchFamily="34" charset="-128"/>
                          <a:ea typeface="Meiryo" panose="020B0604030504040204" pitchFamily="34" charset="-128"/>
                        </a:rPr>
                        <a:t>大阪管区気象台　　</a:t>
                      </a:r>
                      <a:endParaRPr lang="ja-JP" sz="1800" kern="100">
                        <a:effectLst/>
                        <a:latin typeface="Meiryo" panose="020B0604030504040204" pitchFamily="34" charset="-128"/>
                        <a:ea typeface="Meiryo" panose="020B0604030504040204" pitchFamily="34" charset="-128"/>
                        <a:cs typeface="Times New Roman" panose="02020603050405020304" pitchFamily="18"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sz="1800" kern="100" dirty="0">
                          <a:effectLst/>
                          <a:latin typeface="Meiryo" panose="020B0604030504040204" pitchFamily="34" charset="-128"/>
                          <a:ea typeface="Meiryo" panose="020B0604030504040204" pitchFamily="34" charset="-128"/>
                        </a:rPr>
                        <a:t>南出寛人・気象防災部予報課予報官</a:t>
                      </a:r>
                      <a:br>
                        <a:rPr lang="en-US" sz="1800" kern="100" dirty="0">
                          <a:effectLst/>
                          <a:latin typeface="Meiryo" panose="020B0604030504040204" pitchFamily="34" charset="-128"/>
                          <a:ea typeface="Meiryo" panose="020B0604030504040204" pitchFamily="34" charset="-128"/>
                        </a:rPr>
                      </a:br>
                      <a:r>
                        <a:rPr lang="ja-JP" altLang="en-US" sz="1800" kern="100" dirty="0">
                          <a:effectLst/>
                          <a:latin typeface="Meiryo" panose="020B0604030504040204" pitchFamily="34" charset="-128"/>
                          <a:ea typeface="Meiryo" panose="020B0604030504040204" pitchFamily="34" charset="-128"/>
                          <a:cs typeface="Times New Roman" panose="02020603050405020304" pitchFamily="18" charset="0"/>
                        </a:rPr>
                        <a:t>箱崎又一・</a:t>
                      </a:r>
                      <a:r>
                        <a:rPr lang="zh-TW" altLang="en-US" sz="1800" kern="100" dirty="0">
                          <a:effectLst/>
                          <a:latin typeface="Meiryo" panose="020B0604030504040204" pitchFamily="34" charset="-128"/>
                          <a:ea typeface="Meiryo" panose="020B0604030504040204" pitchFamily="34" charset="-128"/>
                          <a:cs typeface="Times New Roman" panose="02020603050405020304" pitchFamily="18" charset="0"/>
                        </a:rPr>
                        <a:t>気象防災部観測整備課</a:t>
                      </a:r>
                      <a:endParaRPr lang="ja-JP" altLang="ja-JP" sz="1800" kern="100" dirty="0">
                        <a:effectLst/>
                        <a:latin typeface="Meiryo" panose="020B0604030504040204" pitchFamily="34" charset="-128"/>
                        <a:ea typeface="Meiryo" panose="020B0604030504040204" pitchFamily="34" charset="-128"/>
                        <a:cs typeface="Times New Roman" panose="02020603050405020304" pitchFamily="18" charset="0"/>
                      </a:endParaRPr>
                    </a:p>
                  </a:txBody>
                  <a:tcPr anchor="ctr"/>
                </a:tc>
                <a:extLst>
                  <a:ext uri="{0D108BD9-81ED-4DB2-BD59-A6C34878D82A}">
                    <a16:rowId xmlns:a16="http://schemas.microsoft.com/office/drawing/2014/main" val="3897653825"/>
                  </a:ext>
                </a:extLst>
              </a:tr>
              <a:tr h="467809">
                <a:tc>
                  <a:txBody>
                    <a:bodyPr/>
                    <a:lstStyle/>
                    <a:p>
                      <a:pPr algn="l">
                        <a:lnSpc>
                          <a:spcPct val="100000"/>
                        </a:lnSpc>
                      </a:pPr>
                      <a:r>
                        <a:rPr lang="ja-JP" altLang="en-US" sz="1800" kern="100">
                          <a:effectLst/>
                          <a:latin typeface="Meiryo" panose="020B0604030504040204" pitchFamily="34" charset="-128"/>
                          <a:ea typeface="Meiryo" panose="020B0604030504040204" pitchFamily="34" charset="-128"/>
                          <a:cs typeface="Times New Roman" panose="02020603050405020304" pitchFamily="18" charset="0"/>
                        </a:rPr>
                        <a:t>共同研究機関</a:t>
                      </a:r>
                      <a:endParaRPr lang="ja-JP" sz="1800" kern="100">
                        <a:effectLst/>
                        <a:latin typeface="Meiryo" panose="020B0604030504040204" pitchFamily="34" charset="-128"/>
                        <a:ea typeface="Meiryo" panose="020B0604030504040204" pitchFamily="34" charset="-128"/>
                        <a:cs typeface="Times New Roman" panose="02020603050405020304" pitchFamily="18"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kern="100" dirty="0">
                          <a:effectLst/>
                          <a:latin typeface="Meiryo" panose="020B0604030504040204" pitchFamily="34" charset="-128"/>
                          <a:ea typeface="Meiryo" panose="020B0604030504040204" pitchFamily="34" charset="-128"/>
                          <a:cs typeface="Times New Roman" panose="02020603050405020304" pitchFamily="18" charset="0"/>
                        </a:rPr>
                        <a:t>広島地方気象台</a:t>
                      </a:r>
                      <a:endParaRPr lang="ja-JP" altLang="ja-JP" sz="1800" kern="100" dirty="0">
                        <a:effectLst/>
                        <a:latin typeface="Meiryo" panose="020B0604030504040204" pitchFamily="34" charset="-128"/>
                        <a:ea typeface="Meiryo" panose="020B0604030504040204" pitchFamily="34" charset="-128"/>
                        <a:cs typeface="Times New Roman" panose="02020603050405020304" pitchFamily="18" charset="0"/>
                      </a:endParaRPr>
                    </a:p>
                  </a:txBody>
                  <a:tcPr anchor="ctr"/>
                </a:tc>
                <a:tc>
                  <a:txBody>
                    <a:bodyPr/>
                    <a:lstStyle/>
                    <a:p>
                      <a:pPr algn="l">
                        <a:lnSpc>
                          <a:spcPct val="100000"/>
                        </a:lnSpc>
                      </a:pPr>
                      <a:r>
                        <a:rPr lang="ja-JP" altLang="ja-JP" sz="1800" kern="100" dirty="0">
                          <a:effectLst/>
                          <a:latin typeface="Meiryo" panose="020B0604030504040204" pitchFamily="34" charset="-128"/>
                          <a:ea typeface="Meiryo" panose="020B0604030504040204" pitchFamily="34" charset="-128"/>
                        </a:rPr>
                        <a:t>竹本祐太郎</a:t>
                      </a:r>
                      <a:endParaRPr lang="ja-JP" sz="1800" kern="100" dirty="0">
                        <a:effectLst/>
                        <a:latin typeface="Meiryo" panose="020B0604030504040204" pitchFamily="34" charset="-128"/>
                        <a:ea typeface="Meiryo" panose="020B0604030504040204" pitchFamily="34" charset="-128"/>
                        <a:cs typeface="Times New Roman" panose="02020603050405020304" pitchFamily="18" charset="0"/>
                      </a:endParaRPr>
                    </a:p>
                  </a:txBody>
                  <a:tcPr anchor="ctr"/>
                </a:tc>
                <a:extLst>
                  <a:ext uri="{0D108BD9-81ED-4DB2-BD59-A6C34878D82A}">
                    <a16:rowId xmlns:a16="http://schemas.microsoft.com/office/drawing/2014/main" val="3553571350"/>
                  </a:ext>
                </a:extLst>
              </a:tr>
              <a:tr h="467809">
                <a:tc>
                  <a:txBody>
                    <a:bodyPr/>
                    <a:lstStyle/>
                    <a:p>
                      <a:pPr algn="l">
                        <a:lnSpc>
                          <a:spcPct val="100000"/>
                        </a:lnSpc>
                      </a:pPr>
                      <a:r>
                        <a:rPr lang="ja-JP" altLang="en-US" sz="1800" kern="100">
                          <a:effectLst/>
                          <a:latin typeface="Meiryo" panose="020B0604030504040204" pitchFamily="34" charset="-128"/>
                          <a:ea typeface="Meiryo" panose="020B0604030504040204" pitchFamily="34" charset="-128"/>
                        </a:rPr>
                        <a:t>研究協力機関</a:t>
                      </a:r>
                      <a:endParaRPr lang="ja-JP" sz="1800" kern="100">
                        <a:effectLst/>
                        <a:latin typeface="Meiryo" panose="020B0604030504040204" pitchFamily="34" charset="-128"/>
                        <a:ea typeface="Meiryo" panose="020B0604030504040204" pitchFamily="34" charset="-128"/>
                        <a:cs typeface="Times New Roman" panose="02020603050405020304" pitchFamily="18" charset="0"/>
                      </a:endParaRPr>
                    </a:p>
                  </a:txBody>
                  <a:tcPr anchor="ctr">
                    <a:lnB w="3175" cap="flat" cmpd="sng" algn="ctr">
                      <a:solidFill>
                        <a:schemeClr val="tx1"/>
                      </a:solidFill>
                      <a:prstDash val="solid"/>
                      <a:round/>
                      <a:headEnd type="none" w="med" len="med"/>
                      <a:tailEnd type="none" w="med" len="med"/>
                    </a:lnB>
                  </a:tcPr>
                </a:tc>
                <a:tc>
                  <a:txBody>
                    <a:bodyPr/>
                    <a:lstStyle/>
                    <a:p>
                      <a:pPr algn="l">
                        <a:lnSpc>
                          <a:spcPct val="100000"/>
                        </a:lnSpc>
                      </a:pPr>
                      <a:r>
                        <a:rPr lang="ja-JP" altLang="en-US" sz="1800" kern="100">
                          <a:effectLst/>
                          <a:latin typeface="Meiryo" panose="020B0604030504040204" pitchFamily="34" charset="-128"/>
                          <a:ea typeface="Meiryo" panose="020B0604030504040204" pitchFamily="34" charset="-128"/>
                        </a:rPr>
                        <a:t>広島市豪雨災害伝承館</a:t>
                      </a:r>
                      <a:endParaRPr lang="ja-JP" sz="1800" kern="100">
                        <a:effectLst/>
                        <a:latin typeface="Meiryo" panose="020B0604030504040204" pitchFamily="34" charset="-128"/>
                        <a:ea typeface="Meiryo" panose="020B0604030504040204" pitchFamily="34" charset="-128"/>
                        <a:cs typeface="Times New Roman" panose="02020603050405020304" pitchFamily="18" charset="0"/>
                      </a:endParaRPr>
                    </a:p>
                  </a:txBody>
                  <a:tcPr anchor="ctr">
                    <a:lnB w="3175" cap="flat" cmpd="sng" algn="ctr">
                      <a:solidFill>
                        <a:schemeClr val="tx1"/>
                      </a:solidFill>
                      <a:prstDash val="solid"/>
                      <a:round/>
                      <a:headEnd type="none" w="med" len="med"/>
                      <a:tailEnd type="none" w="med" len="med"/>
                    </a:lnB>
                  </a:tcPr>
                </a:tc>
                <a:tc>
                  <a:txBody>
                    <a:bodyPr/>
                    <a:lstStyle/>
                    <a:p>
                      <a:pPr algn="l">
                        <a:lnSpc>
                          <a:spcPct val="100000"/>
                        </a:lnSpc>
                      </a:pPr>
                      <a:r>
                        <a:rPr lang="ja-JP" altLang="en-US" sz="1800" kern="100" dirty="0">
                          <a:effectLst/>
                          <a:latin typeface="Meiryo" panose="020B0604030504040204" pitchFamily="34" charset="-128"/>
                          <a:ea typeface="Meiryo" panose="020B0604030504040204" pitchFamily="34" charset="-128"/>
                        </a:rPr>
                        <a:t>高岡正文</a:t>
                      </a:r>
                      <a:r>
                        <a:rPr lang="ja-JP" sz="1800" kern="100" dirty="0">
                          <a:effectLst/>
                          <a:latin typeface="Meiryo" panose="020B0604030504040204" pitchFamily="34" charset="-128"/>
                          <a:ea typeface="Meiryo" panose="020B0604030504040204" pitchFamily="34" charset="-128"/>
                        </a:rPr>
                        <a:t>・</a:t>
                      </a:r>
                      <a:r>
                        <a:rPr lang="ja-JP" altLang="en-US" sz="1800" kern="100" dirty="0">
                          <a:effectLst/>
                          <a:latin typeface="Meiryo" panose="020B0604030504040204" pitchFamily="34" charset="-128"/>
                          <a:ea typeface="Meiryo" panose="020B0604030504040204" pitchFamily="34" charset="-128"/>
                        </a:rPr>
                        <a:t>館長　ほか</a:t>
                      </a:r>
                      <a:endParaRPr lang="ja-JP" sz="1800" kern="100" dirty="0">
                        <a:effectLst/>
                        <a:latin typeface="Meiryo" panose="020B0604030504040204" pitchFamily="34" charset="-128"/>
                        <a:ea typeface="Meiryo" panose="020B0604030504040204" pitchFamily="34" charset="-128"/>
                        <a:cs typeface="Times New Roman" panose="02020603050405020304" pitchFamily="18" charset="0"/>
                      </a:endParaRPr>
                    </a:p>
                  </a:txBody>
                  <a:tcPr anchor="ctr">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9045512"/>
                  </a:ext>
                </a:extLst>
              </a:tr>
            </a:tbl>
          </a:graphicData>
        </a:graphic>
      </p:graphicFrame>
      <p:sp>
        <p:nvSpPr>
          <p:cNvPr id="4" name="スライド番号プレースホルダー 3">
            <a:extLst>
              <a:ext uri="{FF2B5EF4-FFF2-40B4-BE49-F238E27FC236}">
                <a16:creationId xmlns:a16="http://schemas.microsoft.com/office/drawing/2014/main" id="{653223F0-F06B-CDA7-EA29-D655A0B81AF8}"/>
              </a:ext>
            </a:extLst>
          </p:cNvPr>
          <p:cNvSpPr>
            <a:spLocks noGrp="1"/>
          </p:cNvSpPr>
          <p:nvPr>
            <p:ph type="sldNum" sz="quarter" idx="12"/>
          </p:nvPr>
        </p:nvSpPr>
        <p:spPr/>
        <p:txBody>
          <a:bodyPr/>
          <a:lstStyle/>
          <a:p>
            <a:fld id="{F1705FCC-B2AD-DC4A-BA11-5B596F131463}" type="slidenum">
              <a:rPr kumimoji="1" lang="ja-JP" altLang="en-US" smtClean="0"/>
              <a:t>14</a:t>
            </a:fld>
            <a:endParaRPr kumimoji="1" lang="ja-JP" altLang="en-US"/>
          </a:p>
        </p:txBody>
      </p:sp>
      <p:pic>
        <p:nvPicPr>
          <p:cNvPr id="11" name="図 10" descr="テキスト, 手紙&#10;&#10;自動的に生成された説明">
            <a:extLst>
              <a:ext uri="{FF2B5EF4-FFF2-40B4-BE49-F238E27FC236}">
                <a16:creationId xmlns:a16="http://schemas.microsoft.com/office/drawing/2014/main" id="{3FCFACAB-1217-AA6A-3824-558C5E1763A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6200000">
            <a:off x="8642981" y="2832691"/>
            <a:ext cx="3657596" cy="2616199"/>
          </a:xfrm>
          <a:prstGeom prst="rect">
            <a:avLst/>
          </a:prstGeom>
        </p:spPr>
      </p:pic>
      <p:sp>
        <p:nvSpPr>
          <p:cNvPr id="12" name="テキスト ボックス 11">
            <a:extLst>
              <a:ext uri="{FF2B5EF4-FFF2-40B4-BE49-F238E27FC236}">
                <a16:creationId xmlns:a16="http://schemas.microsoft.com/office/drawing/2014/main" id="{D05D0819-E31A-BC43-85A4-72EBB466245C}"/>
              </a:ext>
            </a:extLst>
          </p:cNvPr>
          <p:cNvSpPr txBox="1"/>
          <p:nvPr/>
        </p:nvSpPr>
        <p:spPr>
          <a:xfrm>
            <a:off x="9059360" y="472297"/>
            <a:ext cx="2877711" cy="1600438"/>
          </a:xfrm>
          <a:prstGeom prst="rect">
            <a:avLst/>
          </a:prstGeom>
          <a:noFill/>
        </p:spPr>
        <p:txBody>
          <a:bodyPr wrap="none" rtlCol="0">
            <a:spAutoFit/>
          </a:bodyPr>
          <a:lstStyle/>
          <a:p>
            <a:pPr algn="l"/>
            <a:r>
              <a:rPr lang="en-US" altLang="ja-JP" sz="1400" dirty="0">
                <a:latin typeface="Meiryo" panose="020B0604030504040204" pitchFamily="34" charset="-128"/>
                <a:ea typeface="Meiryo" panose="020B0604030504040204" pitchFamily="34" charset="-128"/>
              </a:rPr>
              <a:t>【</a:t>
            </a:r>
            <a:r>
              <a:rPr lang="ja-JP" altLang="en-US" sz="1400" dirty="0">
                <a:latin typeface="Meiryo" panose="020B0604030504040204" pitchFamily="34" charset="-128"/>
                <a:ea typeface="Meiryo" panose="020B0604030504040204" pitchFamily="34" charset="-128"/>
              </a:rPr>
              <a:t>体制の特徴</a:t>
            </a:r>
            <a:r>
              <a:rPr lang="en-US" altLang="ja-JP" sz="1400" dirty="0">
                <a:latin typeface="Meiryo" panose="020B0604030504040204" pitchFamily="34" charset="-128"/>
                <a:ea typeface="Meiryo" panose="020B0604030504040204" pitchFamily="34" charset="-128"/>
              </a:rPr>
              <a:t>】</a:t>
            </a:r>
          </a:p>
          <a:p>
            <a:pPr algn="l"/>
            <a:endParaRPr kumimoji="1" lang="en-US" altLang="ja-JP" sz="1400" dirty="0">
              <a:latin typeface="Meiryo" panose="020B0604030504040204" pitchFamily="34" charset="-128"/>
              <a:ea typeface="Meiryo" panose="020B0604030504040204" pitchFamily="34" charset="-128"/>
            </a:endParaRPr>
          </a:p>
          <a:p>
            <a:pPr algn="l"/>
            <a:r>
              <a:rPr kumimoji="1" lang="ja-JP" altLang="en-US" sz="1400" dirty="0">
                <a:latin typeface="Meiryo" panose="020B0604030504040204" pitchFamily="34" charset="-128"/>
                <a:ea typeface="Meiryo" panose="020B0604030504040204" pitchFamily="34" charset="-128"/>
              </a:rPr>
              <a:t>すでに研究連携実績を</a:t>
            </a:r>
            <a:r>
              <a:rPr lang="ja-JP" altLang="en-US" sz="1400" dirty="0">
                <a:latin typeface="Meiryo" panose="020B0604030504040204" pitchFamily="34" charset="-128"/>
                <a:ea typeface="Meiryo" panose="020B0604030504040204" pitchFamily="34" charset="-128"/>
              </a:rPr>
              <a:t>有している</a:t>
            </a:r>
            <a:endParaRPr lang="en-US" altLang="ja-JP" sz="1400" dirty="0">
              <a:latin typeface="Meiryo" panose="020B0604030504040204" pitchFamily="34" charset="-128"/>
              <a:ea typeface="Meiryo" panose="020B0604030504040204" pitchFamily="34" charset="-128"/>
            </a:endParaRPr>
          </a:p>
          <a:p>
            <a:pPr algn="l"/>
            <a:r>
              <a:rPr lang="ja-JP" altLang="en-US" sz="1400" dirty="0">
                <a:latin typeface="Meiryo" panose="020B0604030504040204" pitchFamily="34" charset="-128"/>
                <a:ea typeface="Meiryo" panose="020B0604030504040204" pitchFamily="34" charset="-128"/>
              </a:rPr>
              <a:t>（共同研究者ほか）</a:t>
            </a:r>
            <a:endParaRPr lang="en-US" altLang="ja-JP" sz="1400" dirty="0">
              <a:latin typeface="Meiryo" panose="020B0604030504040204" pitchFamily="34" charset="-128"/>
              <a:ea typeface="Meiryo" panose="020B0604030504040204" pitchFamily="34" charset="-128"/>
            </a:endParaRPr>
          </a:p>
          <a:p>
            <a:pPr algn="l"/>
            <a:endParaRPr kumimoji="1" lang="en-US" altLang="ja-JP" sz="1400" dirty="0">
              <a:latin typeface="Meiryo" panose="020B0604030504040204" pitchFamily="34" charset="-128"/>
              <a:ea typeface="Meiryo" panose="020B0604030504040204" pitchFamily="34" charset="-128"/>
            </a:endParaRPr>
          </a:p>
          <a:p>
            <a:pPr algn="l"/>
            <a:r>
              <a:rPr kumimoji="1" lang="ja-JP" altLang="en-US" sz="1400" dirty="0">
                <a:latin typeface="Meiryo" panose="020B0604030504040204" pitchFamily="34" charset="-128"/>
                <a:ea typeface="Meiryo" panose="020B0604030504040204" pitchFamily="34" charset="-128"/>
              </a:rPr>
              <a:t>広島市豪雨災害伝承館の展示検討</a:t>
            </a:r>
            <a:endParaRPr kumimoji="1" lang="en-US" altLang="ja-JP" sz="1400" dirty="0">
              <a:latin typeface="Meiryo" panose="020B0604030504040204" pitchFamily="34" charset="-128"/>
              <a:ea typeface="Meiryo" panose="020B0604030504040204" pitchFamily="34" charset="-128"/>
            </a:endParaRPr>
          </a:p>
          <a:p>
            <a:pPr algn="l"/>
            <a:r>
              <a:rPr lang="ja-JP" altLang="en-US" sz="1400" dirty="0">
                <a:latin typeface="Meiryo" panose="020B0604030504040204" pitchFamily="34" charset="-128"/>
                <a:ea typeface="Meiryo" panose="020B0604030504040204" pitchFamily="34" charset="-128"/>
              </a:rPr>
              <a:t>委員会委員（共同研究者）</a:t>
            </a:r>
            <a:endParaRPr kumimoji="1" lang="en-US" altLang="ja-JP" sz="1400"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424746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285EC8-5C10-1A5F-2078-30AA7F6F7CED}"/>
              </a:ext>
            </a:extLst>
          </p:cNvPr>
          <p:cNvSpPr>
            <a:spLocks noGrp="1"/>
          </p:cNvSpPr>
          <p:nvPr>
            <p:ph type="title"/>
          </p:nvPr>
        </p:nvSpPr>
        <p:spPr/>
        <p:txBody>
          <a:bodyPr/>
          <a:lstStyle/>
          <a:p>
            <a:r>
              <a:rPr kumimoji="1" lang="ja-JP" altLang="en-US"/>
              <a:t>研究予算：</a:t>
            </a:r>
          </a:p>
        </p:txBody>
      </p:sp>
      <p:graphicFrame>
        <p:nvGraphicFramePr>
          <p:cNvPr id="5" name="コンテンツ プレースホルダー 4">
            <a:extLst>
              <a:ext uri="{FF2B5EF4-FFF2-40B4-BE49-F238E27FC236}">
                <a16:creationId xmlns:a16="http://schemas.microsoft.com/office/drawing/2014/main" id="{14F05C55-0919-DA11-F765-01CAAD31FAC4}"/>
              </a:ext>
            </a:extLst>
          </p:cNvPr>
          <p:cNvGraphicFramePr>
            <a:graphicFrameLocks noGrp="1"/>
          </p:cNvGraphicFramePr>
          <p:nvPr>
            <p:ph idx="1"/>
            <p:extLst>
              <p:ext uri="{D42A27DB-BD31-4B8C-83A1-F6EECF244321}">
                <p14:modId xmlns:p14="http://schemas.microsoft.com/office/powerpoint/2010/main" val="103060570"/>
              </p:ext>
            </p:extLst>
          </p:nvPr>
        </p:nvGraphicFramePr>
        <p:xfrm>
          <a:off x="842991" y="827467"/>
          <a:ext cx="10927875" cy="5378113"/>
        </p:xfrm>
        <a:graphic>
          <a:graphicData uri="http://schemas.openxmlformats.org/drawingml/2006/table">
            <a:tbl>
              <a:tblPr>
                <a:tableStyleId>{9D7B26C5-4107-4FEC-AEDC-1716B250A1EF}</a:tableStyleId>
              </a:tblPr>
              <a:tblGrid>
                <a:gridCol w="2200834">
                  <a:extLst>
                    <a:ext uri="{9D8B030D-6E8A-4147-A177-3AD203B41FA5}">
                      <a16:colId xmlns:a16="http://schemas.microsoft.com/office/drawing/2014/main" val="344549707"/>
                    </a:ext>
                  </a:extLst>
                </a:gridCol>
                <a:gridCol w="1327759">
                  <a:extLst>
                    <a:ext uri="{9D8B030D-6E8A-4147-A177-3AD203B41FA5}">
                      <a16:colId xmlns:a16="http://schemas.microsoft.com/office/drawing/2014/main" val="3379361717"/>
                    </a:ext>
                  </a:extLst>
                </a:gridCol>
                <a:gridCol w="1265129">
                  <a:extLst>
                    <a:ext uri="{9D8B030D-6E8A-4147-A177-3AD203B41FA5}">
                      <a16:colId xmlns:a16="http://schemas.microsoft.com/office/drawing/2014/main" val="2992501030"/>
                    </a:ext>
                  </a:extLst>
                </a:gridCol>
                <a:gridCol w="6134153">
                  <a:extLst>
                    <a:ext uri="{9D8B030D-6E8A-4147-A177-3AD203B41FA5}">
                      <a16:colId xmlns:a16="http://schemas.microsoft.com/office/drawing/2014/main" val="4180916886"/>
                    </a:ext>
                  </a:extLst>
                </a:gridCol>
              </a:tblGrid>
              <a:tr h="255613">
                <a:tc>
                  <a:txBody>
                    <a:bodyPr/>
                    <a:lstStyle/>
                    <a:p>
                      <a:pPr algn="ctr"/>
                      <a:r>
                        <a:rPr lang="ja-JP" sz="1200" kern="100" dirty="0">
                          <a:effectLst/>
                          <a:latin typeface="Meiryo" panose="020B0604030504040204" pitchFamily="34" charset="-128"/>
                          <a:ea typeface="Meiryo" panose="020B0604030504040204" pitchFamily="34" charset="-128"/>
                        </a:rPr>
                        <a:t>費　目</a:t>
                      </a:r>
                      <a:endParaRPr lang="ja-JP" sz="1200" kern="100" dirty="0">
                        <a:effectLst/>
                        <a:latin typeface="Meiryo" panose="020B0604030504040204" pitchFamily="34" charset="-128"/>
                        <a:ea typeface="Meiryo" panose="020B0604030504040204" pitchFamily="34" charset="-128"/>
                        <a:cs typeface="Times New Roman" panose="02020603050405020304" pitchFamily="18" charset="0"/>
                      </a:endParaRPr>
                    </a:p>
                  </a:txBody>
                  <a:tcPr marL="38860" marR="38860" marT="0" marB="0" anchor="ctr">
                    <a:lnB w="3175" cap="flat" cmpd="sng" algn="ctr">
                      <a:solidFill>
                        <a:schemeClr val="tx1"/>
                      </a:solidFill>
                      <a:prstDash val="solid"/>
                      <a:round/>
                      <a:headEnd type="none" w="med" len="med"/>
                      <a:tailEnd type="none" w="med" len="med"/>
                    </a:lnB>
                  </a:tcPr>
                </a:tc>
                <a:tc>
                  <a:txBody>
                    <a:bodyPr/>
                    <a:lstStyle/>
                    <a:p>
                      <a:pPr algn="ctr"/>
                      <a:r>
                        <a:rPr lang="en-US" altLang="ja-JP" sz="1200" kern="100" dirty="0">
                          <a:effectLst/>
                          <a:latin typeface="Meiryo" panose="020B0604030504040204" pitchFamily="34" charset="-128"/>
                          <a:ea typeface="Meiryo" panose="020B0604030504040204" pitchFamily="34" charset="-128"/>
                        </a:rPr>
                        <a:t>1</a:t>
                      </a:r>
                      <a:r>
                        <a:rPr lang="ja-JP" altLang="en-US" sz="1200" kern="100" dirty="0">
                          <a:effectLst/>
                          <a:latin typeface="Meiryo" panose="020B0604030504040204" pitchFamily="34" charset="-128"/>
                          <a:ea typeface="Meiryo" panose="020B0604030504040204" pitchFamily="34" charset="-128"/>
                        </a:rPr>
                        <a:t>年目</a:t>
                      </a:r>
                      <a:r>
                        <a:rPr lang="ja-JP" sz="1200" kern="100" dirty="0">
                          <a:effectLst/>
                          <a:latin typeface="Meiryo" panose="020B0604030504040204" pitchFamily="34" charset="-128"/>
                          <a:ea typeface="Meiryo" panose="020B0604030504040204" pitchFamily="34" charset="-128"/>
                        </a:rPr>
                        <a:t>金額（円）</a:t>
                      </a:r>
                      <a:endParaRPr lang="ja-JP" sz="1200" kern="100" dirty="0">
                        <a:effectLst/>
                        <a:latin typeface="Meiryo" panose="020B0604030504040204" pitchFamily="34" charset="-128"/>
                        <a:ea typeface="Meiryo" panose="020B0604030504040204" pitchFamily="34" charset="-128"/>
                        <a:cs typeface="Times New Roman" panose="02020603050405020304" pitchFamily="18" charset="0"/>
                      </a:endParaRPr>
                    </a:p>
                  </a:txBody>
                  <a:tcPr marL="38860" marR="38860" marT="0" marB="0" anchor="ctr">
                    <a:lnB w="3175" cap="flat" cmpd="sng" algn="ctr">
                      <a:solidFill>
                        <a:schemeClr val="tx1"/>
                      </a:solidFill>
                      <a:prstDash val="solid"/>
                      <a:round/>
                      <a:headEnd type="none" w="med" len="med"/>
                      <a:tailEnd type="none" w="med" len="med"/>
                    </a:lnB>
                  </a:tcPr>
                </a:tc>
                <a:tc>
                  <a:txBody>
                    <a:bodyPr/>
                    <a:lstStyle/>
                    <a:p>
                      <a:pPr algn="ctr"/>
                      <a:r>
                        <a:rPr lang="en-US" altLang="ja-JP" sz="1200" kern="100" dirty="0">
                          <a:effectLst/>
                          <a:latin typeface="Meiryo" panose="020B0604030504040204" pitchFamily="34" charset="-128"/>
                          <a:ea typeface="Meiryo" panose="020B0604030504040204" pitchFamily="34" charset="-128"/>
                        </a:rPr>
                        <a:t>2</a:t>
                      </a:r>
                      <a:r>
                        <a:rPr lang="ja-JP" altLang="en-US" sz="1200" kern="100" dirty="0">
                          <a:effectLst/>
                          <a:latin typeface="Meiryo" panose="020B0604030504040204" pitchFamily="34" charset="-128"/>
                          <a:ea typeface="Meiryo" panose="020B0604030504040204" pitchFamily="34" charset="-128"/>
                        </a:rPr>
                        <a:t>年目</a:t>
                      </a:r>
                      <a:r>
                        <a:rPr lang="ja-JP" altLang="ja-JP" sz="1200" kern="100" dirty="0">
                          <a:effectLst/>
                          <a:latin typeface="Meiryo" panose="020B0604030504040204" pitchFamily="34" charset="-128"/>
                          <a:ea typeface="Meiryo" panose="020B0604030504040204" pitchFamily="34" charset="-128"/>
                        </a:rPr>
                        <a:t>金額（円）</a:t>
                      </a:r>
                      <a:endParaRPr lang="ja-JP" sz="1200" kern="100" dirty="0">
                        <a:effectLst/>
                        <a:latin typeface="Meiryo" panose="020B0604030504040204" pitchFamily="34" charset="-128"/>
                        <a:ea typeface="Meiryo" panose="020B0604030504040204" pitchFamily="34" charset="-128"/>
                        <a:cs typeface="Times New Roman" panose="02020603050405020304" pitchFamily="18" charset="0"/>
                      </a:endParaRPr>
                    </a:p>
                  </a:txBody>
                  <a:tcPr marL="38860" marR="38860" marT="0" marB="0" anchor="ctr">
                    <a:lnB w="3175" cap="flat" cmpd="sng" algn="ctr">
                      <a:solidFill>
                        <a:schemeClr val="tx1"/>
                      </a:solidFill>
                      <a:prstDash val="solid"/>
                      <a:round/>
                      <a:headEnd type="none" w="med" len="med"/>
                      <a:tailEnd type="none" w="med" len="med"/>
                    </a:lnB>
                  </a:tcPr>
                </a:tc>
                <a:tc>
                  <a:txBody>
                    <a:bodyPr/>
                    <a:lstStyle/>
                    <a:p>
                      <a:pPr algn="ctr"/>
                      <a:r>
                        <a:rPr lang="ja-JP" sz="1200" kern="100" dirty="0">
                          <a:effectLst/>
                          <a:latin typeface="Meiryo" panose="020B0604030504040204" pitchFamily="34" charset="-128"/>
                          <a:ea typeface="Meiryo" panose="020B0604030504040204" pitchFamily="34" charset="-128"/>
                        </a:rPr>
                        <a:t>内訳・算出根拠など</a:t>
                      </a:r>
                      <a:endParaRPr lang="ja-JP" sz="1200" kern="100" dirty="0">
                        <a:effectLst/>
                        <a:latin typeface="Meiryo" panose="020B0604030504040204" pitchFamily="34" charset="-128"/>
                        <a:ea typeface="Meiryo" panose="020B0604030504040204" pitchFamily="34" charset="-128"/>
                        <a:cs typeface="Times New Roman" panose="02020603050405020304" pitchFamily="18" charset="0"/>
                      </a:endParaRPr>
                    </a:p>
                  </a:txBody>
                  <a:tcPr marL="38860" marR="38860" marT="0" marB="0" anchor="ctr">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2446275"/>
                  </a:ext>
                </a:extLst>
              </a:tr>
              <a:tr h="255613">
                <a:tc>
                  <a:txBody>
                    <a:bodyPr/>
                    <a:lstStyle/>
                    <a:p>
                      <a:pPr algn="just"/>
                      <a:r>
                        <a:rPr lang="en-US" sz="1200" b="1" kern="100" dirty="0">
                          <a:effectLst/>
                          <a:latin typeface="Meiryo" panose="020B0604030504040204" pitchFamily="34" charset="-128"/>
                          <a:ea typeface="Meiryo" panose="020B0604030504040204" pitchFamily="34" charset="-128"/>
                        </a:rPr>
                        <a:t>(1) </a:t>
                      </a:r>
                      <a:r>
                        <a:rPr lang="ja-JP" sz="1200" b="1" kern="100">
                          <a:effectLst/>
                          <a:latin typeface="Meiryo" panose="020B0604030504040204" pitchFamily="34" charset="-128"/>
                          <a:ea typeface="Meiryo" panose="020B0604030504040204" pitchFamily="34" charset="-128"/>
                        </a:rPr>
                        <a:t>研究人件費</a:t>
                      </a:r>
                      <a:endParaRPr lang="ja-JP" sz="1200" b="1" kern="100">
                        <a:effectLst/>
                        <a:latin typeface="Meiryo" panose="020B0604030504040204" pitchFamily="34" charset="-128"/>
                        <a:ea typeface="Meiryo" panose="020B0604030504040204" pitchFamily="34" charset="-128"/>
                        <a:cs typeface="Times New Roman" panose="02020603050405020304" pitchFamily="18" charset="0"/>
                      </a:endParaRPr>
                    </a:p>
                  </a:txBody>
                  <a:tcPr marL="38860" marR="38860" marT="0" marB="0" anchor="ctr">
                    <a:lnT w="3175" cap="flat" cmpd="sng" algn="ctr">
                      <a:solidFill>
                        <a:schemeClr val="tx1"/>
                      </a:solidFill>
                      <a:prstDash val="solid"/>
                      <a:round/>
                      <a:headEnd type="none" w="med" len="med"/>
                      <a:tailEnd type="none" w="med" len="med"/>
                    </a:lnT>
                  </a:tcPr>
                </a:tc>
                <a:tc>
                  <a:txBody>
                    <a:bodyPr/>
                    <a:lstStyle/>
                    <a:p>
                      <a:pPr algn="just"/>
                      <a:r>
                        <a:rPr lang="en-US" sz="1200" kern="100" dirty="0">
                          <a:effectLst/>
                          <a:latin typeface="Meiryo" panose="020B0604030504040204" pitchFamily="34" charset="-128"/>
                          <a:ea typeface="Meiryo" panose="020B0604030504040204" pitchFamily="34" charset="-128"/>
                        </a:rPr>
                        <a:t> </a:t>
                      </a:r>
                      <a:endParaRPr lang="ja-JP" sz="1200" kern="100" dirty="0">
                        <a:effectLst/>
                        <a:latin typeface="Meiryo" panose="020B0604030504040204" pitchFamily="34" charset="-128"/>
                        <a:ea typeface="Meiryo" panose="020B0604030504040204" pitchFamily="34" charset="-128"/>
                        <a:cs typeface="Times New Roman" panose="02020603050405020304" pitchFamily="18" charset="0"/>
                      </a:endParaRPr>
                    </a:p>
                  </a:txBody>
                  <a:tcPr marL="38860" marR="38860" marT="0" marB="0" anchor="ctr">
                    <a:lnT w="3175" cap="flat" cmpd="sng" algn="ctr">
                      <a:solidFill>
                        <a:schemeClr val="tx1"/>
                      </a:solidFill>
                      <a:prstDash val="solid"/>
                      <a:round/>
                      <a:headEnd type="none" w="med" len="med"/>
                      <a:tailEnd type="none" w="med" len="med"/>
                    </a:lnT>
                  </a:tcPr>
                </a:tc>
                <a:tc>
                  <a:txBody>
                    <a:bodyPr/>
                    <a:lstStyle/>
                    <a:p>
                      <a:pPr algn="just"/>
                      <a:endParaRPr lang="ja-JP" sz="1200" kern="100" dirty="0">
                        <a:effectLst/>
                        <a:latin typeface="Meiryo" panose="020B0604030504040204" pitchFamily="34" charset="-128"/>
                        <a:ea typeface="Meiryo" panose="020B0604030504040204" pitchFamily="34" charset="-128"/>
                        <a:cs typeface="Times New Roman" panose="02020603050405020304" pitchFamily="18" charset="0"/>
                      </a:endParaRPr>
                    </a:p>
                  </a:txBody>
                  <a:tcPr marL="38860" marR="38860" marT="0" marB="0" anchor="ctr">
                    <a:lnT w="3175" cap="flat" cmpd="sng" algn="ctr">
                      <a:solidFill>
                        <a:schemeClr val="tx1"/>
                      </a:solidFill>
                      <a:prstDash val="solid"/>
                      <a:round/>
                      <a:headEnd type="none" w="med" len="med"/>
                      <a:tailEnd type="none" w="med" len="med"/>
                    </a:lnT>
                  </a:tcPr>
                </a:tc>
                <a:tc>
                  <a:txBody>
                    <a:bodyPr/>
                    <a:lstStyle/>
                    <a:p>
                      <a:pPr algn="just"/>
                      <a:r>
                        <a:rPr lang="en-US" sz="1200" kern="100" dirty="0">
                          <a:effectLst/>
                          <a:latin typeface="Meiryo" panose="020B0604030504040204" pitchFamily="34" charset="-128"/>
                          <a:ea typeface="Meiryo" panose="020B0604030504040204" pitchFamily="34" charset="-128"/>
                        </a:rPr>
                        <a:t> </a:t>
                      </a:r>
                      <a:endParaRPr lang="ja-JP" sz="1200" kern="100" dirty="0">
                        <a:effectLst/>
                        <a:latin typeface="Meiryo" panose="020B0604030504040204" pitchFamily="34" charset="-128"/>
                        <a:ea typeface="Meiryo" panose="020B0604030504040204" pitchFamily="34" charset="-128"/>
                        <a:cs typeface="Times New Roman" panose="02020603050405020304" pitchFamily="18" charset="0"/>
                      </a:endParaRPr>
                    </a:p>
                  </a:txBody>
                  <a:tcPr marL="38860" marR="38860" marT="0" marB="0" anchor="ctr">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360011856"/>
                  </a:ext>
                </a:extLst>
              </a:tr>
              <a:tr h="41757">
                <a:tc>
                  <a:txBody>
                    <a:bodyPr/>
                    <a:lstStyle/>
                    <a:p>
                      <a:pPr indent="279400" algn="just"/>
                      <a:r>
                        <a:rPr lang="ja-JP" sz="1200" kern="100" dirty="0">
                          <a:effectLst/>
                          <a:latin typeface="Meiryo" panose="020B0604030504040204" pitchFamily="34" charset="-128"/>
                          <a:ea typeface="Meiryo" panose="020B0604030504040204" pitchFamily="34" charset="-128"/>
                        </a:rPr>
                        <a:t>研究者</a:t>
                      </a:r>
                      <a:r>
                        <a:rPr lang="en-US" sz="1200" kern="100" dirty="0">
                          <a:effectLst/>
                          <a:latin typeface="Meiryo" panose="020B0604030504040204" pitchFamily="34" charset="-128"/>
                          <a:ea typeface="Meiryo" panose="020B0604030504040204" pitchFamily="34" charset="-128"/>
                        </a:rPr>
                        <a:t>(</a:t>
                      </a:r>
                      <a:r>
                        <a:rPr lang="ja-JP" sz="1200" kern="100" dirty="0">
                          <a:effectLst/>
                          <a:latin typeface="Meiryo" panose="020B0604030504040204" pitchFamily="34" charset="-128"/>
                          <a:ea typeface="Meiryo" panose="020B0604030504040204" pitchFamily="34" charset="-128"/>
                        </a:rPr>
                        <a:t>研究協力者</a:t>
                      </a:r>
                      <a:r>
                        <a:rPr lang="en-US" sz="1200" kern="100" dirty="0">
                          <a:effectLst/>
                          <a:latin typeface="Meiryo" panose="020B0604030504040204" pitchFamily="34" charset="-128"/>
                          <a:ea typeface="Meiryo" panose="020B0604030504040204" pitchFamily="34" charset="-128"/>
                        </a:rPr>
                        <a:t>)</a:t>
                      </a:r>
                      <a:r>
                        <a:rPr lang="ja-JP" sz="1200" kern="100" dirty="0">
                          <a:effectLst/>
                          <a:latin typeface="Meiryo" panose="020B0604030504040204" pitchFamily="34" charset="-128"/>
                          <a:ea typeface="Meiryo" panose="020B0604030504040204" pitchFamily="34" charset="-128"/>
                        </a:rPr>
                        <a:t>謝金</a:t>
                      </a:r>
                      <a:endParaRPr lang="ja-JP" sz="1200" kern="100" dirty="0">
                        <a:effectLst/>
                        <a:latin typeface="Meiryo" panose="020B0604030504040204" pitchFamily="34" charset="-128"/>
                        <a:ea typeface="Meiryo" panose="020B0604030504040204" pitchFamily="34" charset="-128"/>
                        <a:cs typeface="Times New Roman" panose="02020603050405020304" pitchFamily="18" charset="0"/>
                      </a:endParaRPr>
                    </a:p>
                  </a:txBody>
                  <a:tcPr marL="38860" marR="38860" marT="0" marB="0" anchor="ctr">
                    <a:lnB w="3175" cap="flat" cmpd="sng" algn="ctr">
                      <a:solidFill>
                        <a:schemeClr val="tx1"/>
                      </a:solidFill>
                      <a:prstDash val="solid"/>
                      <a:round/>
                      <a:headEnd type="none" w="med" len="med"/>
                      <a:tailEnd type="none" w="med" len="med"/>
                    </a:lnB>
                  </a:tcPr>
                </a:tc>
                <a:tc>
                  <a:txBody>
                    <a:bodyPr/>
                    <a:lstStyle/>
                    <a:p>
                      <a:pPr algn="ctr"/>
                      <a:r>
                        <a:rPr lang="en-US" sz="1200" kern="100" dirty="0">
                          <a:effectLst/>
                          <a:latin typeface="Meiryo" panose="020B0604030504040204" pitchFamily="34" charset="-128"/>
                          <a:ea typeface="Meiryo" panose="020B0604030504040204" pitchFamily="34" charset="-128"/>
                        </a:rPr>
                        <a:t>50,000</a:t>
                      </a:r>
                      <a:endParaRPr lang="ja-JP" sz="1200" kern="100" dirty="0">
                        <a:effectLst/>
                        <a:latin typeface="Meiryo" panose="020B0604030504040204" pitchFamily="34" charset="-128"/>
                        <a:ea typeface="Meiryo" panose="020B0604030504040204" pitchFamily="34" charset="-128"/>
                        <a:cs typeface="Times New Roman" panose="02020603050405020304" pitchFamily="18" charset="0"/>
                      </a:endParaRPr>
                    </a:p>
                  </a:txBody>
                  <a:tcPr marL="38860" marR="38860" marT="0" marB="0" anchor="ctr">
                    <a:lnB w="3175" cap="flat" cmpd="sng" algn="ctr">
                      <a:solidFill>
                        <a:schemeClr val="tx1"/>
                      </a:solidFill>
                      <a:prstDash val="solid"/>
                      <a:round/>
                      <a:headEnd type="none" w="med" len="med"/>
                      <a:tailEnd type="none" w="med" len="med"/>
                    </a:lnB>
                  </a:tcPr>
                </a:tc>
                <a:tc>
                  <a:txBody>
                    <a:bodyPr/>
                    <a:lstStyle/>
                    <a:p>
                      <a:pPr algn="ctr"/>
                      <a:r>
                        <a:rPr lang="en-US" sz="1200" kern="100" dirty="0">
                          <a:effectLst/>
                          <a:latin typeface="Meiryo" panose="020B0604030504040204" pitchFamily="34" charset="-128"/>
                          <a:ea typeface="Meiryo" panose="020B0604030504040204" pitchFamily="34" charset="-128"/>
                        </a:rPr>
                        <a:t>50,000</a:t>
                      </a:r>
                      <a:endParaRPr lang="ja-JP" sz="1200" kern="100" dirty="0">
                        <a:effectLst/>
                        <a:latin typeface="Meiryo" panose="020B0604030504040204" pitchFamily="34" charset="-128"/>
                        <a:ea typeface="Meiryo" panose="020B0604030504040204" pitchFamily="34" charset="-128"/>
                        <a:cs typeface="Times New Roman" panose="02020603050405020304" pitchFamily="18" charset="0"/>
                      </a:endParaRPr>
                    </a:p>
                  </a:txBody>
                  <a:tcPr marL="38860" marR="38860" marT="0" marB="0" anchor="ctr">
                    <a:lnB w="3175" cap="flat" cmpd="sng" algn="ctr">
                      <a:solidFill>
                        <a:schemeClr val="tx1"/>
                      </a:solidFill>
                      <a:prstDash val="solid"/>
                      <a:round/>
                      <a:headEnd type="none" w="med" len="med"/>
                      <a:tailEnd type="none" w="med" len="med"/>
                    </a:lnB>
                  </a:tcPr>
                </a:tc>
                <a:tc>
                  <a:txBody>
                    <a:bodyPr/>
                    <a:lstStyle/>
                    <a:p>
                      <a:pPr algn="just"/>
                      <a:r>
                        <a:rPr lang="ja-JP" sz="1100" b="1" kern="100" dirty="0">
                          <a:effectLst/>
                          <a:latin typeface="Meiryo" panose="020B0604030504040204" pitchFamily="34" charset="-128"/>
                          <a:ea typeface="Meiryo" panose="020B0604030504040204" pitchFamily="34" charset="-128"/>
                        </a:rPr>
                        <a:t>広島市豪雨災害伝承館への協力謝金</a:t>
                      </a:r>
                    </a:p>
                    <a:p>
                      <a:pPr algn="just"/>
                      <a:r>
                        <a:rPr lang="ja-JP" sz="1100" kern="100" dirty="0">
                          <a:effectLst/>
                          <a:latin typeface="Meiryo" panose="020B0604030504040204" pitchFamily="34" charset="-128"/>
                          <a:ea typeface="Meiryo" panose="020B0604030504040204" pitchFamily="34" charset="-128"/>
                        </a:rPr>
                        <a:t>＠</a:t>
                      </a:r>
                      <a:r>
                        <a:rPr lang="en-US" sz="1100" kern="100" dirty="0">
                          <a:effectLst/>
                          <a:latin typeface="Meiryo" panose="020B0604030504040204" pitchFamily="34" charset="-128"/>
                          <a:ea typeface="Meiryo" panose="020B0604030504040204" pitchFamily="34" charset="-128"/>
                        </a:rPr>
                        <a:t>10,000</a:t>
                      </a:r>
                      <a:r>
                        <a:rPr lang="ja-JP" sz="1100" kern="100" dirty="0">
                          <a:effectLst/>
                          <a:latin typeface="Meiryo" panose="020B0604030504040204" pitchFamily="34" charset="-128"/>
                          <a:ea typeface="Meiryo" panose="020B0604030504040204" pitchFamily="34" charset="-128"/>
                        </a:rPr>
                        <a:t>×</a:t>
                      </a:r>
                      <a:r>
                        <a:rPr lang="en-US" sz="1100" kern="100" dirty="0">
                          <a:effectLst/>
                          <a:latin typeface="Meiryo" panose="020B0604030504040204" pitchFamily="34" charset="-128"/>
                          <a:ea typeface="Meiryo" panose="020B0604030504040204" pitchFamily="34" charset="-128"/>
                        </a:rPr>
                        <a:t>5</a:t>
                      </a:r>
                      <a:r>
                        <a:rPr lang="ja-JP" sz="1100" kern="100" dirty="0">
                          <a:effectLst/>
                          <a:latin typeface="Meiryo" panose="020B0604030504040204" pitchFamily="34" charset="-128"/>
                          <a:ea typeface="Meiryo" panose="020B0604030504040204" pitchFamily="34" charset="-128"/>
                        </a:rPr>
                        <a:t>人</a:t>
                      </a:r>
                      <a:r>
                        <a:rPr lang="en-US" sz="1100" kern="100" dirty="0">
                          <a:effectLst/>
                          <a:latin typeface="Meiryo" panose="020B0604030504040204" pitchFamily="34" charset="-128"/>
                          <a:ea typeface="Meiryo" panose="020B0604030504040204" pitchFamily="34" charset="-128"/>
                        </a:rPr>
                        <a:t>=</a:t>
                      </a:r>
                      <a:r>
                        <a:rPr lang="en-US" altLang="ja-JP" sz="1100" kern="100" dirty="0">
                          <a:effectLst/>
                          <a:latin typeface="Meiryo" panose="020B0604030504040204" pitchFamily="34" charset="-128"/>
                          <a:ea typeface="Meiryo" panose="020B0604030504040204" pitchFamily="34" charset="-128"/>
                        </a:rPr>
                        <a:t>50</a:t>
                      </a:r>
                      <a:r>
                        <a:rPr lang="en-US" sz="1100" kern="100" dirty="0">
                          <a:effectLst/>
                          <a:latin typeface="Meiryo" panose="020B0604030504040204" pitchFamily="34" charset="-128"/>
                          <a:ea typeface="Meiryo" panose="020B0604030504040204" pitchFamily="34" charset="-128"/>
                        </a:rPr>
                        <a:t>,000</a:t>
                      </a:r>
                      <a:r>
                        <a:rPr lang="ja-JP" sz="1100" kern="100" dirty="0">
                          <a:effectLst/>
                          <a:latin typeface="Meiryo" panose="020B0604030504040204" pitchFamily="34" charset="-128"/>
                          <a:ea typeface="Meiryo" panose="020B0604030504040204" pitchFamily="34" charset="-128"/>
                        </a:rPr>
                        <a:t>円</a:t>
                      </a:r>
                      <a:endParaRPr lang="ja-JP" sz="1100" kern="100" dirty="0">
                        <a:effectLst/>
                        <a:latin typeface="Meiryo" panose="020B0604030504040204" pitchFamily="34" charset="-128"/>
                        <a:ea typeface="Meiryo" panose="020B0604030504040204" pitchFamily="34" charset="-128"/>
                        <a:cs typeface="Times New Roman" panose="02020603050405020304" pitchFamily="18" charset="0"/>
                      </a:endParaRPr>
                    </a:p>
                  </a:txBody>
                  <a:tcPr marL="38860" marR="38860" marT="0" marB="0" anchor="ctr">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481258"/>
                  </a:ext>
                </a:extLst>
              </a:tr>
              <a:tr h="255613">
                <a:tc>
                  <a:txBody>
                    <a:bodyPr/>
                    <a:lstStyle/>
                    <a:p>
                      <a:pPr algn="just"/>
                      <a:r>
                        <a:rPr lang="en-US" sz="1200" b="1" kern="100" dirty="0">
                          <a:effectLst/>
                          <a:latin typeface="Meiryo" panose="020B0604030504040204" pitchFamily="34" charset="-128"/>
                          <a:ea typeface="Meiryo" panose="020B0604030504040204" pitchFamily="34" charset="-128"/>
                        </a:rPr>
                        <a:t>(2) </a:t>
                      </a:r>
                      <a:r>
                        <a:rPr lang="ja-JP" sz="1200" b="1" kern="100" dirty="0">
                          <a:effectLst/>
                          <a:latin typeface="Meiryo" panose="020B0604030504040204" pitchFamily="34" charset="-128"/>
                          <a:ea typeface="Meiryo" panose="020B0604030504040204" pitchFamily="34" charset="-128"/>
                        </a:rPr>
                        <a:t>旅　費</a:t>
                      </a:r>
                      <a:endParaRPr lang="ja-JP" sz="1200" b="1" kern="100" dirty="0">
                        <a:effectLst/>
                        <a:latin typeface="Meiryo" panose="020B0604030504040204" pitchFamily="34" charset="-128"/>
                        <a:ea typeface="Meiryo" panose="020B0604030504040204" pitchFamily="34" charset="-128"/>
                        <a:cs typeface="Times New Roman" panose="02020603050405020304" pitchFamily="18" charset="0"/>
                      </a:endParaRPr>
                    </a:p>
                  </a:txBody>
                  <a:tcPr marL="38860" marR="38860" marT="0" marB="0" anchor="ctr">
                    <a:lnT w="3175" cap="flat" cmpd="sng" algn="ctr">
                      <a:solidFill>
                        <a:schemeClr val="tx1"/>
                      </a:solidFill>
                      <a:prstDash val="solid"/>
                      <a:round/>
                      <a:headEnd type="none" w="med" len="med"/>
                      <a:tailEnd type="none" w="med" len="med"/>
                    </a:lnT>
                  </a:tcPr>
                </a:tc>
                <a:tc>
                  <a:txBody>
                    <a:bodyPr/>
                    <a:lstStyle/>
                    <a:p>
                      <a:pPr algn="just"/>
                      <a:r>
                        <a:rPr lang="en-US" sz="1200" kern="100" dirty="0">
                          <a:effectLst/>
                          <a:latin typeface="Meiryo" panose="020B0604030504040204" pitchFamily="34" charset="-128"/>
                          <a:ea typeface="Meiryo" panose="020B0604030504040204" pitchFamily="34" charset="-128"/>
                        </a:rPr>
                        <a:t> </a:t>
                      </a:r>
                      <a:endParaRPr lang="ja-JP" sz="1200" kern="100" dirty="0">
                        <a:effectLst/>
                        <a:latin typeface="Meiryo" panose="020B0604030504040204" pitchFamily="34" charset="-128"/>
                        <a:ea typeface="Meiryo" panose="020B0604030504040204" pitchFamily="34" charset="-128"/>
                        <a:cs typeface="Times New Roman" panose="02020603050405020304" pitchFamily="18" charset="0"/>
                      </a:endParaRPr>
                    </a:p>
                  </a:txBody>
                  <a:tcPr marL="38860" marR="38860" marT="0" marB="0" anchor="ctr">
                    <a:lnT w="3175" cap="flat" cmpd="sng" algn="ctr">
                      <a:solidFill>
                        <a:schemeClr val="tx1"/>
                      </a:solidFill>
                      <a:prstDash val="solid"/>
                      <a:round/>
                      <a:headEnd type="none" w="med" len="med"/>
                      <a:tailEnd type="none" w="med" len="med"/>
                    </a:lnT>
                  </a:tcPr>
                </a:tc>
                <a:tc>
                  <a:txBody>
                    <a:bodyPr/>
                    <a:lstStyle/>
                    <a:p>
                      <a:pPr algn="just"/>
                      <a:r>
                        <a:rPr lang="en-US" sz="1200" kern="100" dirty="0">
                          <a:effectLst/>
                          <a:latin typeface="Meiryo" panose="020B0604030504040204" pitchFamily="34" charset="-128"/>
                          <a:ea typeface="Meiryo" panose="020B0604030504040204" pitchFamily="34" charset="-128"/>
                        </a:rPr>
                        <a:t> </a:t>
                      </a:r>
                      <a:endParaRPr lang="ja-JP" sz="1200" kern="100" dirty="0">
                        <a:effectLst/>
                        <a:latin typeface="Meiryo" panose="020B0604030504040204" pitchFamily="34" charset="-128"/>
                        <a:ea typeface="Meiryo" panose="020B0604030504040204" pitchFamily="34" charset="-128"/>
                        <a:cs typeface="Times New Roman" panose="02020603050405020304" pitchFamily="18" charset="0"/>
                      </a:endParaRPr>
                    </a:p>
                  </a:txBody>
                  <a:tcPr marL="38860" marR="38860" marT="0" marB="0" anchor="ctr">
                    <a:lnT w="3175" cap="flat" cmpd="sng" algn="ctr">
                      <a:solidFill>
                        <a:schemeClr val="tx1"/>
                      </a:solidFill>
                      <a:prstDash val="solid"/>
                      <a:round/>
                      <a:headEnd type="none" w="med" len="med"/>
                      <a:tailEnd type="none" w="med" len="med"/>
                    </a:lnT>
                  </a:tcPr>
                </a:tc>
                <a:tc rowSpan="2">
                  <a:txBody>
                    <a:bodyPr/>
                    <a:lstStyle/>
                    <a:p>
                      <a:pPr algn="just"/>
                      <a:r>
                        <a:rPr lang="en-US" sz="1000" kern="100" dirty="0">
                          <a:effectLst/>
                          <a:latin typeface="Meiryo" panose="020B0604030504040204" pitchFamily="34" charset="-128"/>
                          <a:ea typeface="Meiryo" panose="020B0604030504040204" pitchFamily="34" charset="-128"/>
                        </a:rPr>
                        <a:t> </a:t>
                      </a:r>
                    </a:p>
                    <a:p>
                      <a:pPr algn="just"/>
                      <a:r>
                        <a:rPr lang="en-US" altLang="ja-JP" sz="1100" b="1" kern="100" dirty="0">
                          <a:effectLst/>
                          <a:latin typeface="Meiryo" panose="020B0604030504040204" pitchFamily="34" charset="-128"/>
                          <a:ea typeface="Meiryo" panose="020B0604030504040204" pitchFamily="34" charset="-128"/>
                        </a:rPr>
                        <a:t>A.</a:t>
                      </a:r>
                      <a:r>
                        <a:rPr lang="ja-JP" altLang="en-US" sz="1100" b="1" kern="100" dirty="0">
                          <a:effectLst/>
                          <a:latin typeface="Meiryo" panose="020B0604030504040204" pitchFamily="34" charset="-128"/>
                          <a:ea typeface="Meiryo" panose="020B0604030504040204" pitchFamily="34" charset="-128"/>
                        </a:rPr>
                        <a:t>広島市豪雨災害伝承館への気象観測装置設置（検討）ならびに意見交換</a:t>
                      </a:r>
                      <a:r>
                        <a:rPr lang="en-US" altLang="ja-JP" sz="1100" b="1" kern="100" dirty="0">
                          <a:effectLst/>
                          <a:latin typeface="Meiryo" panose="020B0604030504040204" pitchFamily="34" charset="-128"/>
                          <a:ea typeface="Meiryo" panose="020B0604030504040204" pitchFamily="34" charset="-128"/>
                        </a:rPr>
                        <a:t>WS</a:t>
                      </a:r>
                      <a:r>
                        <a:rPr lang="ja-JP" altLang="en-US" sz="1100" b="1" kern="100" dirty="0">
                          <a:effectLst/>
                          <a:latin typeface="Meiryo" panose="020B0604030504040204" pitchFamily="34" charset="-128"/>
                          <a:ea typeface="Meiryo" panose="020B0604030504040204" pitchFamily="34" charset="-128"/>
                        </a:rPr>
                        <a:t>（</a:t>
                      </a:r>
                      <a:r>
                        <a:rPr lang="en-US" altLang="ja-JP" sz="1100" b="1" kern="100" dirty="0">
                          <a:effectLst/>
                          <a:latin typeface="Meiryo" panose="020B0604030504040204" pitchFamily="34" charset="-128"/>
                          <a:ea typeface="Meiryo" panose="020B0604030504040204" pitchFamily="34" charset="-128"/>
                        </a:rPr>
                        <a:t>@207,640</a:t>
                      </a:r>
                      <a:r>
                        <a:rPr lang="ja-JP" altLang="en-US" sz="1100" b="1" kern="100" dirty="0">
                          <a:effectLst/>
                          <a:latin typeface="Meiryo" panose="020B0604030504040204" pitchFamily="34" charset="-128"/>
                          <a:ea typeface="Meiryo" panose="020B0604030504040204" pitchFamily="34" charset="-128"/>
                        </a:rPr>
                        <a:t>円）</a:t>
                      </a:r>
                      <a:endParaRPr lang="en-US" altLang="ja-JP" sz="1100" b="1" kern="100" dirty="0">
                        <a:effectLst/>
                        <a:latin typeface="Meiryo" panose="020B0604030504040204" pitchFamily="34" charset="-128"/>
                        <a:ea typeface="Meiryo" panose="020B0604030504040204" pitchFamily="34" charset="-128"/>
                      </a:endParaRPr>
                    </a:p>
                    <a:p>
                      <a:pPr algn="just"/>
                      <a:r>
                        <a:rPr lang="ja-JP" altLang="en-US" sz="1100" kern="100" dirty="0">
                          <a:effectLst/>
                          <a:latin typeface="Meiryo" panose="020B0604030504040204" pitchFamily="34" charset="-128"/>
                          <a:ea typeface="Meiryo" panose="020B0604030504040204" pitchFamily="34" charset="-128"/>
                        </a:rPr>
                        <a:t>（兵庫県阪神春日野道～広島県</a:t>
                      </a:r>
                      <a:r>
                        <a:rPr lang="en-US" altLang="ja-JP" sz="1100" kern="100" dirty="0">
                          <a:effectLst/>
                          <a:latin typeface="Meiryo" panose="020B0604030504040204" pitchFamily="34" charset="-128"/>
                          <a:ea typeface="Meiryo" panose="020B0604030504040204" pitchFamily="34" charset="-128"/>
                        </a:rPr>
                        <a:t>JR</a:t>
                      </a:r>
                      <a:r>
                        <a:rPr lang="ja-JP" altLang="en-US" sz="1100" kern="100" dirty="0">
                          <a:effectLst/>
                          <a:latin typeface="Meiryo" panose="020B0604030504040204" pitchFamily="34" charset="-128"/>
                          <a:ea typeface="Meiryo" panose="020B0604030504040204" pitchFamily="34" charset="-128"/>
                        </a:rPr>
                        <a:t>梅林）</a:t>
                      </a:r>
                    </a:p>
                    <a:p>
                      <a:pPr algn="just"/>
                      <a:r>
                        <a:rPr lang="ja-JP" altLang="en-US" sz="1100" kern="100" dirty="0">
                          <a:effectLst/>
                          <a:latin typeface="Meiryo" panose="020B0604030504040204" pitchFamily="34" charset="-128"/>
                          <a:ea typeface="Meiryo" panose="020B0604030504040204" pitchFamily="34" charset="-128"/>
                        </a:rPr>
                        <a:t>＠</a:t>
                      </a:r>
                      <a:r>
                        <a:rPr lang="en-US" altLang="ja-JP" sz="1100" kern="100" dirty="0">
                          <a:effectLst/>
                          <a:latin typeface="Meiryo" panose="020B0604030504040204" pitchFamily="34" charset="-128"/>
                          <a:ea typeface="Meiryo" panose="020B0604030504040204" pitchFamily="34" charset="-128"/>
                        </a:rPr>
                        <a:t>22,200×3</a:t>
                      </a:r>
                      <a:r>
                        <a:rPr lang="ja-JP" altLang="en-US" sz="1100" kern="100" dirty="0">
                          <a:effectLst/>
                          <a:latin typeface="Meiryo" panose="020B0604030504040204" pitchFamily="34" charset="-128"/>
                          <a:ea typeface="Meiryo" panose="020B0604030504040204" pitchFamily="34" charset="-128"/>
                        </a:rPr>
                        <a:t>人</a:t>
                      </a:r>
                      <a:r>
                        <a:rPr lang="en-US" altLang="ja-JP" sz="1100" kern="100" dirty="0">
                          <a:effectLst/>
                          <a:latin typeface="Meiryo" panose="020B0604030504040204" pitchFamily="34" charset="-128"/>
                          <a:ea typeface="Meiryo" panose="020B0604030504040204" pitchFamily="34" charset="-128"/>
                        </a:rPr>
                        <a:t>=66,600</a:t>
                      </a:r>
                      <a:r>
                        <a:rPr lang="ja-JP" altLang="en-US" sz="1100" kern="100" dirty="0">
                          <a:effectLst/>
                          <a:latin typeface="Meiryo" panose="020B0604030504040204" pitchFamily="34" charset="-128"/>
                          <a:ea typeface="Meiryo" panose="020B0604030504040204" pitchFamily="34" charset="-128"/>
                        </a:rPr>
                        <a:t>円</a:t>
                      </a:r>
                    </a:p>
                    <a:p>
                      <a:pPr algn="just"/>
                      <a:r>
                        <a:rPr lang="ja-JP" altLang="en-US" sz="1100" kern="100" dirty="0">
                          <a:effectLst/>
                          <a:latin typeface="Meiryo" panose="020B0604030504040204" pitchFamily="34" charset="-128"/>
                          <a:ea typeface="Meiryo" panose="020B0604030504040204" pitchFamily="34" charset="-128"/>
                        </a:rPr>
                        <a:t>（滋賀県バス栄町二丁目～広島県</a:t>
                      </a:r>
                      <a:r>
                        <a:rPr lang="en-US" altLang="ja-JP" sz="1100" kern="100" dirty="0">
                          <a:effectLst/>
                          <a:latin typeface="Meiryo" panose="020B0604030504040204" pitchFamily="34" charset="-128"/>
                          <a:ea typeface="Meiryo" panose="020B0604030504040204" pitchFamily="34" charset="-128"/>
                        </a:rPr>
                        <a:t>JR</a:t>
                      </a:r>
                      <a:r>
                        <a:rPr lang="ja-JP" altLang="en-US" sz="1100" kern="100" dirty="0">
                          <a:effectLst/>
                          <a:latin typeface="Meiryo" panose="020B0604030504040204" pitchFamily="34" charset="-128"/>
                          <a:ea typeface="Meiryo" panose="020B0604030504040204" pitchFamily="34" charset="-128"/>
                        </a:rPr>
                        <a:t>梅林）</a:t>
                      </a:r>
                    </a:p>
                    <a:p>
                      <a:pPr algn="just"/>
                      <a:r>
                        <a:rPr lang="ja-JP" altLang="en-US" sz="1100" kern="100" dirty="0">
                          <a:effectLst/>
                          <a:latin typeface="Meiryo" panose="020B0604030504040204" pitchFamily="34" charset="-128"/>
                          <a:ea typeface="Meiryo" panose="020B0604030504040204" pitchFamily="34" charset="-128"/>
                        </a:rPr>
                        <a:t>＠</a:t>
                      </a:r>
                      <a:r>
                        <a:rPr lang="en-US" altLang="ja-JP" sz="1100" kern="100" dirty="0">
                          <a:effectLst/>
                          <a:latin typeface="Meiryo" panose="020B0604030504040204" pitchFamily="34" charset="-128"/>
                          <a:ea typeface="Meiryo" panose="020B0604030504040204" pitchFamily="34" charset="-128"/>
                        </a:rPr>
                        <a:t>25,480×1</a:t>
                      </a:r>
                      <a:r>
                        <a:rPr lang="ja-JP" altLang="en-US" sz="1100" kern="100" dirty="0">
                          <a:effectLst/>
                          <a:latin typeface="Meiryo" panose="020B0604030504040204" pitchFamily="34" charset="-128"/>
                          <a:ea typeface="Meiryo" panose="020B0604030504040204" pitchFamily="34" charset="-128"/>
                        </a:rPr>
                        <a:t>人</a:t>
                      </a:r>
                      <a:r>
                        <a:rPr lang="en-US" altLang="ja-JP" sz="1100" kern="100" dirty="0">
                          <a:effectLst/>
                          <a:latin typeface="Meiryo" panose="020B0604030504040204" pitchFamily="34" charset="-128"/>
                          <a:ea typeface="Meiryo" panose="020B0604030504040204" pitchFamily="34" charset="-128"/>
                        </a:rPr>
                        <a:t>=25,480</a:t>
                      </a:r>
                      <a:r>
                        <a:rPr lang="ja-JP" altLang="en-US" sz="1100" kern="100" dirty="0">
                          <a:effectLst/>
                          <a:latin typeface="Meiryo" panose="020B0604030504040204" pitchFamily="34" charset="-128"/>
                          <a:ea typeface="Meiryo" panose="020B0604030504040204" pitchFamily="34" charset="-128"/>
                        </a:rPr>
                        <a:t>円</a:t>
                      </a:r>
                    </a:p>
                    <a:p>
                      <a:pPr algn="just"/>
                      <a:r>
                        <a:rPr lang="ja-JP" altLang="en-US" sz="1100" kern="100" dirty="0">
                          <a:effectLst/>
                          <a:latin typeface="Meiryo" panose="020B0604030504040204" pitchFamily="34" charset="-128"/>
                          <a:ea typeface="Meiryo" panose="020B0604030504040204" pitchFamily="34" charset="-128"/>
                        </a:rPr>
                        <a:t>（大阪府地下鉄谷町四丁目～広島県</a:t>
                      </a:r>
                      <a:r>
                        <a:rPr lang="en-US" altLang="ja-JP" sz="1100" kern="100" dirty="0">
                          <a:effectLst/>
                          <a:latin typeface="Meiryo" panose="020B0604030504040204" pitchFamily="34" charset="-128"/>
                          <a:ea typeface="Meiryo" panose="020B0604030504040204" pitchFamily="34" charset="-128"/>
                        </a:rPr>
                        <a:t>JR</a:t>
                      </a:r>
                      <a:r>
                        <a:rPr lang="ja-JP" altLang="en-US" sz="1100" kern="100" dirty="0">
                          <a:effectLst/>
                          <a:latin typeface="Meiryo" panose="020B0604030504040204" pitchFamily="34" charset="-128"/>
                          <a:ea typeface="Meiryo" panose="020B0604030504040204" pitchFamily="34" charset="-128"/>
                        </a:rPr>
                        <a:t>梅林）</a:t>
                      </a:r>
                    </a:p>
                    <a:p>
                      <a:pPr algn="just"/>
                      <a:r>
                        <a:rPr lang="ja-JP" altLang="en-US" sz="1100" kern="100" dirty="0">
                          <a:effectLst/>
                          <a:latin typeface="Meiryo" panose="020B0604030504040204" pitchFamily="34" charset="-128"/>
                          <a:ea typeface="Meiryo" panose="020B0604030504040204" pitchFamily="34" charset="-128"/>
                        </a:rPr>
                        <a:t>＠</a:t>
                      </a:r>
                      <a:r>
                        <a:rPr lang="en-US" altLang="ja-JP" sz="1100" kern="100" dirty="0">
                          <a:effectLst/>
                          <a:latin typeface="Meiryo" panose="020B0604030504040204" pitchFamily="34" charset="-128"/>
                          <a:ea typeface="Meiryo" panose="020B0604030504040204" pitchFamily="34" charset="-128"/>
                        </a:rPr>
                        <a:t>22,380×2</a:t>
                      </a:r>
                      <a:r>
                        <a:rPr lang="ja-JP" altLang="en-US" sz="1100" kern="100" dirty="0">
                          <a:effectLst/>
                          <a:latin typeface="Meiryo" panose="020B0604030504040204" pitchFamily="34" charset="-128"/>
                          <a:ea typeface="Meiryo" panose="020B0604030504040204" pitchFamily="34" charset="-128"/>
                        </a:rPr>
                        <a:t>人</a:t>
                      </a:r>
                      <a:r>
                        <a:rPr lang="en-US" altLang="ja-JP" sz="1100" kern="100" dirty="0">
                          <a:effectLst/>
                          <a:latin typeface="Meiryo" panose="020B0604030504040204" pitchFamily="34" charset="-128"/>
                          <a:ea typeface="Meiryo" panose="020B0604030504040204" pitchFamily="34" charset="-128"/>
                        </a:rPr>
                        <a:t>=44,760</a:t>
                      </a:r>
                      <a:r>
                        <a:rPr lang="ja-JP" altLang="en-US" sz="1100" kern="100" dirty="0">
                          <a:effectLst/>
                          <a:latin typeface="Meiryo" panose="020B0604030504040204" pitchFamily="34" charset="-128"/>
                          <a:ea typeface="Meiryo" panose="020B0604030504040204" pitchFamily="34" charset="-128"/>
                        </a:rPr>
                        <a:t>円</a:t>
                      </a:r>
                    </a:p>
                    <a:p>
                      <a:pPr algn="just"/>
                      <a:r>
                        <a:rPr lang="ja-JP" altLang="en-US" sz="1100" kern="100" dirty="0">
                          <a:effectLst/>
                          <a:latin typeface="Meiryo" panose="020B0604030504040204" pitchFamily="34" charset="-128"/>
                          <a:ea typeface="Meiryo" panose="020B0604030504040204" pitchFamily="34" charset="-128"/>
                        </a:rPr>
                        <a:t>（広島県広島市・広島市内宿泊）</a:t>
                      </a:r>
                    </a:p>
                    <a:p>
                      <a:pPr algn="just"/>
                      <a:r>
                        <a:rPr lang="en-US" altLang="ja-JP" sz="1100" kern="100" dirty="0">
                          <a:effectLst/>
                          <a:latin typeface="Meiryo" panose="020B0604030504040204" pitchFamily="34" charset="-128"/>
                          <a:ea typeface="Meiryo" panose="020B0604030504040204" pitchFamily="34" charset="-128"/>
                        </a:rPr>
                        <a:t>@11,800×6</a:t>
                      </a:r>
                      <a:r>
                        <a:rPr lang="ja-JP" altLang="en-US" sz="1100" kern="100" dirty="0">
                          <a:effectLst/>
                          <a:latin typeface="Meiryo" panose="020B0604030504040204" pitchFamily="34" charset="-128"/>
                          <a:ea typeface="Meiryo" panose="020B0604030504040204" pitchFamily="34" charset="-128"/>
                        </a:rPr>
                        <a:t>人</a:t>
                      </a:r>
                      <a:r>
                        <a:rPr lang="en-US" altLang="ja-JP" sz="1100" kern="100" dirty="0">
                          <a:effectLst/>
                          <a:latin typeface="Meiryo" panose="020B0604030504040204" pitchFamily="34" charset="-128"/>
                          <a:ea typeface="Meiryo" panose="020B0604030504040204" pitchFamily="34" charset="-128"/>
                        </a:rPr>
                        <a:t>=70,800</a:t>
                      </a:r>
                      <a:r>
                        <a:rPr lang="ja-JP" altLang="en-US" sz="1100" kern="100" dirty="0">
                          <a:effectLst/>
                          <a:latin typeface="Meiryo" panose="020B0604030504040204" pitchFamily="34" charset="-128"/>
                          <a:ea typeface="Meiryo" panose="020B0604030504040204" pitchFamily="34" charset="-128"/>
                        </a:rPr>
                        <a:t>円</a:t>
                      </a:r>
                    </a:p>
                    <a:p>
                      <a:pPr algn="just"/>
                      <a:endParaRPr lang="en-US" altLang="ja-JP" sz="1100" kern="100" dirty="0">
                        <a:effectLst/>
                        <a:latin typeface="Meiryo" panose="020B0604030504040204" pitchFamily="34" charset="-128"/>
                        <a:ea typeface="Meiryo" panose="020B0604030504040204" pitchFamily="34" charset="-128"/>
                      </a:endParaRPr>
                    </a:p>
                    <a:p>
                      <a:pPr algn="just"/>
                      <a:r>
                        <a:rPr lang="en-US" altLang="ja-JP" sz="1100" b="1" kern="100" dirty="0">
                          <a:effectLst/>
                          <a:latin typeface="Meiryo" panose="020B0604030504040204" pitchFamily="34" charset="-128"/>
                          <a:ea typeface="Meiryo" panose="020B0604030504040204" pitchFamily="34" charset="-128"/>
                        </a:rPr>
                        <a:t>B.</a:t>
                      </a:r>
                      <a:r>
                        <a:rPr lang="ja-JP" altLang="en-US" sz="1100" b="1" kern="100" dirty="0">
                          <a:effectLst/>
                          <a:latin typeface="Meiryo" panose="020B0604030504040204" pitchFamily="34" charset="-128"/>
                          <a:ea typeface="Meiryo" panose="020B0604030504040204" pitchFamily="34" charset="-128"/>
                        </a:rPr>
                        <a:t>丹波市被災住民との打ち合わせ（</a:t>
                      </a:r>
                      <a:r>
                        <a:rPr lang="en-US" altLang="ja-JP" sz="1100" b="1" kern="100" dirty="0">
                          <a:effectLst/>
                          <a:latin typeface="Meiryo" panose="020B0604030504040204" pitchFamily="34" charset="-128"/>
                          <a:ea typeface="Meiryo" panose="020B0604030504040204" pitchFamily="34" charset="-128"/>
                        </a:rPr>
                        <a:t>@62,820</a:t>
                      </a:r>
                      <a:r>
                        <a:rPr lang="ja-JP" altLang="en-US" sz="1100" b="1" kern="100" dirty="0">
                          <a:effectLst/>
                          <a:latin typeface="Meiryo" panose="020B0604030504040204" pitchFamily="34" charset="-128"/>
                          <a:ea typeface="Meiryo" panose="020B0604030504040204" pitchFamily="34" charset="-128"/>
                        </a:rPr>
                        <a:t>円）</a:t>
                      </a:r>
                    </a:p>
                    <a:p>
                      <a:pPr algn="just"/>
                      <a:r>
                        <a:rPr lang="ja-JP" altLang="en-US" sz="1100" kern="100" dirty="0">
                          <a:effectLst/>
                          <a:latin typeface="Meiryo" panose="020B0604030504040204" pitchFamily="34" charset="-128"/>
                          <a:ea typeface="Meiryo" panose="020B0604030504040204" pitchFamily="34" charset="-128"/>
                        </a:rPr>
                        <a:t>（兵庫県阪神春日野道～兵庫県</a:t>
                      </a:r>
                      <a:r>
                        <a:rPr lang="en-US" altLang="ja-JP" sz="1100" kern="100" dirty="0">
                          <a:effectLst/>
                          <a:latin typeface="Meiryo" panose="020B0604030504040204" pitchFamily="34" charset="-128"/>
                          <a:ea typeface="Meiryo" panose="020B0604030504040204" pitchFamily="34" charset="-128"/>
                        </a:rPr>
                        <a:t>JR</a:t>
                      </a:r>
                      <a:r>
                        <a:rPr lang="ja-JP" altLang="en-US" sz="1100" kern="100" dirty="0">
                          <a:effectLst/>
                          <a:latin typeface="Meiryo" panose="020B0604030504040204" pitchFamily="34" charset="-128"/>
                          <a:ea typeface="Meiryo" panose="020B0604030504040204" pitchFamily="34" charset="-128"/>
                        </a:rPr>
                        <a:t>柏原）</a:t>
                      </a:r>
                      <a:endParaRPr lang="en-US" altLang="ja-JP" sz="1100" kern="100" dirty="0">
                        <a:effectLst/>
                        <a:latin typeface="Meiryo" panose="020B0604030504040204" pitchFamily="34" charset="-128"/>
                        <a:ea typeface="Meiryo" panose="020B0604030504040204" pitchFamily="34" charset="-128"/>
                      </a:endParaRPr>
                    </a:p>
                    <a:p>
                      <a:pPr algn="just"/>
                      <a:r>
                        <a:rPr lang="ja-JP" altLang="en-US" sz="1100" kern="100" dirty="0">
                          <a:effectLst/>
                          <a:latin typeface="Meiryo" panose="020B0604030504040204" pitchFamily="34" charset="-128"/>
                          <a:ea typeface="Meiryo" panose="020B0604030504040204" pitchFamily="34" charset="-128"/>
                        </a:rPr>
                        <a:t>＠</a:t>
                      </a:r>
                      <a:r>
                        <a:rPr lang="en-US" altLang="ja-JP" sz="1100" kern="100" dirty="0">
                          <a:effectLst/>
                          <a:latin typeface="Meiryo" panose="020B0604030504040204" pitchFamily="34" charset="-128"/>
                          <a:ea typeface="Meiryo" panose="020B0604030504040204" pitchFamily="34" charset="-128"/>
                        </a:rPr>
                        <a:t>4,280×3</a:t>
                      </a:r>
                      <a:r>
                        <a:rPr lang="ja-JP" altLang="en-US" sz="1100" kern="100" dirty="0">
                          <a:effectLst/>
                          <a:latin typeface="Meiryo" panose="020B0604030504040204" pitchFamily="34" charset="-128"/>
                          <a:ea typeface="Meiryo" panose="020B0604030504040204" pitchFamily="34" charset="-128"/>
                        </a:rPr>
                        <a:t>人</a:t>
                      </a:r>
                      <a:r>
                        <a:rPr lang="en-US" altLang="ja-JP" sz="1100" kern="100" dirty="0">
                          <a:effectLst/>
                          <a:latin typeface="Meiryo" panose="020B0604030504040204" pitchFamily="34" charset="-128"/>
                          <a:ea typeface="Meiryo" panose="020B0604030504040204" pitchFamily="34" charset="-128"/>
                        </a:rPr>
                        <a:t>=12,840</a:t>
                      </a:r>
                      <a:r>
                        <a:rPr lang="ja-JP" altLang="en-US" sz="1100" kern="100" dirty="0">
                          <a:effectLst/>
                          <a:latin typeface="Meiryo" panose="020B0604030504040204" pitchFamily="34" charset="-128"/>
                          <a:ea typeface="Meiryo" panose="020B0604030504040204" pitchFamily="34" charset="-128"/>
                        </a:rPr>
                        <a:t>円</a:t>
                      </a:r>
                    </a:p>
                    <a:p>
                      <a:pPr algn="just"/>
                      <a:r>
                        <a:rPr lang="ja-JP" altLang="en-US" sz="1100" kern="100" dirty="0">
                          <a:effectLst/>
                          <a:latin typeface="Meiryo" panose="020B0604030504040204" pitchFamily="34" charset="-128"/>
                          <a:ea typeface="Meiryo" panose="020B0604030504040204" pitchFamily="34" charset="-128"/>
                        </a:rPr>
                        <a:t>（滋賀県バス栄町二丁目～兵庫県</a:t>
                      </a:r>
                      <a:r>
                        <a:rPr lang="en-US" altLang="ja-JP" sz="1100" kern="100" dirty="0">
                          <a:effectLst/>
                          <a:latin typeface="Meiryo" panose="020B0604030504040204" pitchFamily="34" charset="-128"/>
                          <a:ea typeface="Meiryo" panose="020B0604030504040204" pitchFamily="34" charset="-128"/>
                        </a:rPr>
                        <a:t>JR</a:t>
                      </a:r>
                      <a:r>
                        <a:rPr lang="ja-JP" altLang="en-US" sz="1100" kern="100" dirty="0">
                          <a:effectLst/>
                          <a:latin typeface="Meiryo" panose="020B0604030504040204" pitchFamily="34" charset="-128"/>
                          <a:ea typeface="Meiryo" panose="020B0604030504040204" pitchFamily="34" charset="-128"/>
                        </a:rPr>
                        <a:t>柏原）</a:t>
                      </a:r>
                      <a:endParaRPr lang="en-US" altLang="ja-JP" sz="1100" kern="100" dirty="0">
                        <a:effectLst/>
                        <a:latin typeface="Meiryo" panose="020B0604030504040204" pitchFamily="34" charset="-128"/>
                        <a:ea typeface="Meiryo" panose="020B0604030504040204" pitchFamily="34" charset="-128"/>
                      </a:endParaRPr>
                    </a:p>
                    <a:p>
                      <a:pPr algn="just"/>
                      <a:r>
                        <a:rPr lang="zh-TW" altLang="en-US" sz="1100" kern="100" dirty="0">
                          <a:effectLst/>
                          <a:latin typeface="Meiryo" panose="020B0604030504040204" pitchFamily="34" charset="-128"/>
                          <a:ea typeface="Meiryo" panose="020B0604030504040204" pitchFamily="34" charset="-128"/>
                        </a:rPr>
                        <a:t>＠</a:t>
                      </a:r>
                      <a:r>
                        <a:rPr lang="en-US" altLang="zh-TW" sz="1100" kern="100" dirty="0">
                          <a:effectLst/>
                          <a:latin typeface="Meiryo" panose="020B0604030504040204" pitchFamily="34" charset="-128"/>
                          <a:ea typeface="Meiryo" panose="020B0604030504040204" pitchFamily="34" charset="-128"/>
                        </a:rPr>
                        <a:t>7,320×1</a:t>
                      </a:r>
                      <a:r>
                        <a:rPr lang="zh-TW" altLang="en-US" sz="1100" kern="100" dirty="0">
                          <a:effectLst/>
                          <a:latin typeface="Meiryo" panose="020B0604030504040204" pitchFamily="34" charset="-128"/>
                          <a:ea typeface="Meiryo" panose="020B0604030504040204" pitchFamily="34" charset="-128"/>
                        </a:rPr>
                        <a:t>人</a:t>
                      </a:r>
                      <a:r>
                        <a:rPr lang="en-US" altLang="zh-TW" sz="1100" kern="100" dirty="0">
                          <a:effectLst/>
                          <a:latin typeface="Meiryo" panose="020B0604030504040204" pitchFamily="34" charset="-128"/>
                          <a:ea typeface="Meiryo" panose="020B0604030504040204" pitchFamily="34" charset="-128"/>
                        </a:rPr>
                        <a:t>=7,320</a:t>
                      </a:r>
                      <a:r>
                        <a:rPr lang="zh-TW" altLang="en-US" sz="1100" kern="100" dirty="0">
                          <a:effectLst/>
                          <a:latin typeface="Meiryo" panose="020B0604030504040204" pitchFamily="34" charset="-128"/>
                          <a:ea typeface="Meiryo" panose="020B0604030504040204" pitchFamily="34" charset="-128"/>
                        </a:rPr>
                        <a:t>円</a:t>
                      </a:r>
                    </a:p>
                    <a:p>
                      <a:pPr algn="just"/>
                      <a:r>
                        <a:rPr lang="zh-TW" altLang="en-US" sz="1100" kern="100" dirty="0">
                          <a:effectLst/>
                          <a:latin typeface="Meiryo" panose="020B0604030504040204" pitchFamily="34" charset="-128"/>
                          <a:ea typeface="Meiryo" panose="020B0604030504040204" pitchFamily="34" charset="-128"/>
                        </a:rPr>
                        <a:t>（大阪府地下鉄谷町四丁目～兵庫県</a:t>
                      </a:r>
                      <a:r>
                        <a:rPr lang="en-US" altLang="zh-TW" sz="1100" kern="100" dirty="0">
                          <a:effectLst/>
                          <a:latin typeface="Meiryo" panose="020B0604030504040204" pitchFamily="34" charset="-128"/>
                          <a:ea typeface="Meiryo" panose="020B0604030504040204" pitchFamily="34" charset="-128"/>
                        </a:rPr>
                        <a:t>JR</a:t>
                      </a:r>
                      <a:r>
                        <a:rPr lang="zh-TW" altLang="en-US" sz="1100" kern="100" dirty="0">
                          <a:effectLst/>
                          <a:latin typeface="Meiryo" panose="020B0604030504040204" pitchFamily="34" charset="-128"/>
                          <a:ea typeface="Meiryo" panose="020B0604030504040204" pitchFamily="34" charset="-128"/>
                        </a:rPr>
                        <a:t>柏原）</a:t>
                      </a:r>
                      <a:endParaRPr lang="en-US" altLang="zh-TW" sz="1100" kern="100" dirty="0">
                        <a:effectLst/>
                        <a:latin typeface="Meiryo" panose="020B0604030504040204" pitchFamily="34" charset="-128"/>
                        <a:ea typeface="Meiryo" panose="020B0604030504040204" pitchFamily="34" charset="-128"/>
                      </a:endParaRPr>
                    </a:p>
                    <a:p>
                      <a:pPr algn="just"/>
                      <a:r>
                        <a:rPr lang="zh-TW" altLang="en-US" sz="1100" kern="100" dirty="0">
                          <a:effectLst/>
                          <a:latin typeface="Meiryo" panose="020B0604030504040204" pitchFamily="34" charset="-128"/>
                          <a:ea typeface="Meiryo" panose="020B0604030504040204" pitchFamily="34" charset="-128"/>
                        </a:rPr>
                        <a:t>＠</a:t>
                      </a:r>
                      <a:r>
                        <a:rPr lang="en-US" altLang="zh-TW" sz="1100" kern="100" dirty="0">
                          <a:effectLst/>
                          <a:latin typeface="Meiryo" panose="020B0604030504040204" pitchFamily="34" charset="-128"/>
                          <a:ea typeface="Meiryo" panose="020B0604030504040204" pitchFamily="34" charset="-128"/>
                        </a:rPr>
                        <a:t>6,980×2</a:t>
                      </a:r>
                      <a:r>
                        <a:rPr lang="zh-TW" altLang="en-US" sz="1100" kern="100" dirty="0">
                          <a:effectLst/>
                          <a:latin typeface="Meiryo" panose="020B0604030504040204" pitchFamily="34" charset="-128"/>
                          <a:ea typeface="Meiryo" panose="020B0604030504040204" pitchFamily="34" charset="-128"/>
                        </a:rPr>
                        <a:t>人</a:t>
                      </a:r>
                      <a:r>
                        <a:rPr lang="en-US" altLang="zh-TW" sz="1100" kern="100" dirty="0">
                          <a:effectLst/>
                          <a:latin typeface="Meiryo" panose="020B0604030504040204" pitchFamily="34" charset="-128"/>
                          <a:ea typeface="Meiryo" panose="020B0604030504040204" pitchFamily="34" charset="-128"/>
                        </a:rPr>
                        <a:t>=13,960</a:t>
                      </a:r>
                      <a:r>
                        <a:rPr lang="zh-TW" altLang="en-US" sz="1100" kern="100" dirty="0">
                          <a:effectLst/>
                          <a:latin typeface="Meiryo" panose="020B0604030504040204" pitchFamily="34" charset="-128"/>
                          <a:ea typeface="Meiryo" panose="020B0604030504040204" pitchFamily="34" charset="-128"/>
                        </a:rPr>
                        <a:t>円</a:t>
                      </a:r>
                    </a:p>
                    <a:p>
                      <a:pPr algn="just"/>
                      <a:r>
                        <a:rPr lang="zh-TW" altLang="en-US" sz="1100" kern="100" dirty="0">
                          <a:effectLst/>
                          <a:latin typeface="Meiryo" panose="020B0604030504040204" pitchFamily="34" charset="-128"/>
                          <a:ea typeface="Meiryo" panose="020B0604030504040204" pitchFamily="34" charset="-128"/>
                        </a:rPr>
                        <a:t>（広島合同庁舎～兵庫県</a:t>
                      </a:r>
                      <a:r>
                        <a:rPr lang="en-US" altLang="zh-TW" sz="1100" kern="100" dirty="0">
                          <a:effectLst/>
                          <a:latin typeface="Meiryo" panose="020B0604030504040204" pitchFamily="34" charset="-128"/>
                          <a:ea typeface="Meiryo" panose="020B0604030504040204" pitchFamily="34" charset="-128"/>
                        </a:rPr>
                        <a:t>JR</a:t>
                      </a:r>
                      <a:r>
                        <a:rPr lang="zh-TW" altLang="en-US" sz="1100" kern="100" dirty="0">
                          <a:effectLst/>
                          <a:latin typeface="Meiryo" panose="020B0604030504040204" pitchFamily="34" charset="-128"/>
                          <a:ea typeface="Meiryo" panose="020B0604030504040204" pitchFamily="34" charset="-128"/>
                        </a:rPr>
                        <a:t>柏原）</a:t>
                      </a:r>
                    </a:p>
                    <a:p>
                      <a:pPr algn="just"/>
                      <a:r>
                        <a:rPr lang="zh-TW" altLang="en-US" sz="1100" kern="100" dirty="0">
                          <a:effectLst/>
                          <a:latin typeface="Meiryo" panose="020B0604030504040204" pitchFamily="34" charset="-128"/>
                          <a:ea typeface="Meiryo" panose="020B0604030504040204" pitchFamily="34" charset="-128"/>
                        </a:rPr>
                        <a:t>＠</a:t>
                      </a:r>
                      <a:r>
                        <a:rPr lang="en-US" altLang="zh-TW" sz="1100" kern="100" dirty="0">
                          <a:effectLst/>
                          <a:latin typeface="Meiryo" panose="020B0604030504040204" pitchFamily="34" charset="-128"/>
                          <a:ea typeface="Meiryo" panose="020B0604030504040204" pitchFamily="34" charset="-128"/>
                        </a:rPr>
                        <a:t>28,700×1</a:t>
                      </a:r>
                      <a:r>
                        <a:rPr lang="zh-TW" altLang="en-US" sz="1100" kern="100" dirty="0">
                          <a:effectLst/>
                          <a:latin typeface="Meiryo" panose="020B0604030504040204" pitchFamily="34" charset="-128"/>
                          <a:ea typeface="Meiryo" panose="020B0604030504040204" pitchFamily="34" charset="-128"/>
                        </a:rPr>
                        <a:t>人</a:t>
                      </a:r>
                      <a:r>
                        <a:rPr lang="en-US" altLang="zh-TW" sz="1100" kern="100" dirty="0">
                          <a:effectLst/>
                          <a:latin typeface="Meiryo" panose="020B0604030504040204" pitchFamily="34" charset="-128"/>
                          <a:ea typeface="Meiryo" panose="020B0604030504040204" pitchFamily="34" charset="-128"/>
                        </a:rPr>
                        <a:t>=28,700</a:t>
                      </a:r>
                      <a:r>
                        <a:rPr lang="zh-TW" altLang="en-US" sz="1100" kern="100" dirty="0">
                          <a:effectLst/>
                          <a:latin typeface="Meiryo" panose="020B0604030504040204" pitchFamily="34" charset="-128"/>
                          <a:ea typeface="Meiryo" panose="020B0604030504040204" pitchFamily="34" charset="-128"/>
                        </a:rPr>
                        <a:t>円</a:t>
                      </a:r>
                      <a:endParaRPr lang="en-US" altLang="zh-TW" sz="1100" kern="100" dirty="0">
                        <a:effectLst/>
                        <a:latin typeface="Meiryo" panose="020B0604030504040204" pitchFamily="34" charset="-128"/>
                        <a:ea typeface="Meiryo" panose="020B0604030504040204" pitchFamily="34" charset="-128"/>
                      </a:endParaRPr>
                    </a:p>
                  </a:txBody>
                  <a:tcPr marL="38860" marR="3886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3682359"/>
                  </a:ext>
                </a:extLst>
              </a:tr>
              <a:tr h="1000425">
                <a:tc>
                  <a:txBody>
                    <a:bodyPr/>
                    <a:lstStyle/>
                    <a:p>
                      <a:pPr indent="279400" algn="just"/>
                      <a:r>
                        <a:rPr lang="ja-JP" sz="1200" kern="100" dirty="0">
                          <a:effectLst/>
                          <a:latin typeface="Meiryo" panose="020B0604030504040204" pitchFamily="34" charset="-128"/>
                          <a:ea typeface="Meiryo" panose="020B0604030504040204" pitchFamily="34" charset="-128"/>
                        </a:rPr>
                        <a:t>研究者</a:t>
                      </a:r>
                      <a:r>
                        <a:rPr lang="en-US" sz="1200" kern="100" dirty="0">
                          <a:effectLst/>
                          <a:latin typeface="Meiryo" panose="020B0604030504040204" pitchFamily="34" charset="-128"/>
                          <a:ea typeface="Meiryo" panose="020B0604030504040204" pitchFamily="34" charset="-128"/>
                        </a:rPr>
                        <a:t>(</a:t>
                      </a:r>
                      <a:r>
                        <a:rPr lang="ja-JP" sz="1200" kern="100" dirty="0">
                          <a:effectLst/>
                          <a:latin typeface="Meiryo" panose="020B0604030504040204" pitchFamily="34" charset="-128"/>
                          <a:ea typeface="Meiryo" panose="020B0604030504040204" pitchFamily="34" charset="-128"/>
                        </a:rPr>
                        <a:t>研究協力者</a:t>
                      </a:r>
                      <a:r>
                        <a:rPr lang="en-US" sz="1200" kern="100" dirty="0">
                          <a:effectLst/>
                          <a:latin typeface="Meiryo" panose="020B0604030504040204" pitchFamily="34" charset="-128"/>
                          <a:ea typeface="Meiryo" panose="020B0604030504040204" pitchFamily="34" charset="-128"/>
                        </a:rPr>
                        <a:t>)</a:t>
                      </a:r>
                      <a:r>
                        <a:rPr lang="ja-JP" sz="1200" kern="100" dirty="0">
                          <a:effectLst/>
                          <a:latin typeface="Meiryo" panose="020B0604030504040204" pitchFamily="34" charset="-128"/>
                          <a:ea typeface="Meiryo" panose="020B0604030504040204" pitchFamily="34" charset="-128"/>
                        </a:rPr>
                        <a:t>旅費</a:t>
                      </a:r>
                      <a:endParaRPr lang="en-US" altLang="ja-JP" sz="1200" kern="100" dirty="0">
                        <a:effectLst/>
                        <a:latin typeface="Meiryo" panose="020B0604030504040204" pitchFamily="34" charset="-128"/>
                        <a:ea typeface="Meiryo" panose="020B0604030504040204" pitchFamily="34" charset="-128"/>
                      </a:endParaRPr>
                    </a:p>
                    <a:p>
                      <a:pPr indent="279400" algn="just"/>
                      <a:endParaRPr lang="en-US" altLang="ja-JP" sz="1200" kern="100" dirty="0">
                        <a:effectLst/>
                        <a:latin typeface="Meiryo" panose="020B0604030504040204" pitchFamily="34" charset="-128"/>
                        <a:ea typeface="Meiryo" panose="020B0604030504040204" pitchFamily="34" charset="-128"/>
                        <a:cs typeface="Times New Roman" panose="02020603050405020304" pitchFamily="18" charset="0"/>
                      </a:endParaRPr>
                    </a:p>
                    <a:p>
                      <a:pPr indent="279400" algn="just"/>
                      <a:r>
                        <a:rPr lang="en-US" altLang="ja-JP" sz="1100" kern="100" dirty="0">
                          <a:effectLst/>
                          <a:latin typeface="Meiryo" panose="020B0604030504040204" pitchFamily="34" charset="-128"/>
                          <a:ea typeface="Meiryo" panose="020B0604030504040204" pitchFamily="34" charset="-128"/>
                          <a:cs typeface="Times New Roman" panose="02020603050405020304" pitchFamily="18" charset="0"/>
                        </a:rPr>
                        <a:t>※2</a:t>
                      </a:r>
                      <a:r>
                        <a:rPr lang="ja-JP" altLang="en-US" sz="1100" kern="100" dirty="0">
                          <a:effectLst/>
                          <a:latin typeface="Meiryo" panose="020B0604030504040204" pitchFamily="34" charset="-128"/>
                          <a:ea typeface="Meiryo" panose="020B0604030504040204" pitchFamily="34" charset="-128"/>
                          <a:cs typeface="Times New Roman" panose="02020603050405020304" pitchFamily="18" charset="0"/>
                        </a:rPr>
                        <a:t>地点（</a:t>
                      </a:r>
                      <a:r>
                        <a:rPr lang="en-US" altLang="ja-JP" sz="1100" kern="100" dirty="0">
                          <a:effectLst/>
                          <a:latin typeface="Meiryo" panose="020B0604030504040204" pitchFamily="34" charset="-128"/>
                          <a:ea typeface="Meiryo" panose="020B0604030504040204" pitchFamily="34" charset="-128"/>
                          <a:cs typeface="Times New Roman" panose="02020603050405020304" pitchFamily="18" charset="0"/>
                        </a:rPr>
                        <a:t>A,B</a:t>
                      </a:r>
                      <a:r>
                        <a:rPr lang="ja-JP" altLang="en-US" sz="1100" kern="100" dirty="0">
                          <a:effectLst/>
                          <a:latin typeface="Meiryo" panose="020B0604030504040204" pitchFamily="34" charset="-128"/>
                          <a:ea typeface="Meiryo" panose="020B0604030504040204" pitchFamily="34" charset="-128"/>
                          <a:cs typeface="Times New Roman" panose="02020603050405020304" pitchFamily="18" charset="0"/>
                        </a:rPr>
                        <a:t>）を</a:t>
                      </a:r>
                      <a:r>
                        <a:rPr lang="en-US" altLang="ja-JP" sz="1100" kern="100" dirty="0">
                          <a:effectLst/>
                          <a:latin typeface="Meiryo" panose="020B0604030504040204" pitchFamily="34" charset="-128"/>
                          <a:ea typeface="Meiryo" panose="020B0604030504040204" pitchFamily="34" charset="-128"/>
                          <a:cs typeface="Times New Roman" panose="02020603050405020304" pitchFamily="18" charset="0"/>
                        </a:rPr>
                        <a:t>2</a:t>
                      </a:r>
                      <a:r>
                        <a:rPr lang="ja-JP" altLang="en-US" sz="1100" kern="100" dirty="0">
                          <a:effectLst/>
                          <a:latin typeface="Meiryo" panose="020B0604030504040204" pitchFamily="34" charset="-128"/>
                          <a:ea typeface="Meiryo" panose="020B0604030504040204" pitchFamily="34" charset="-128"/>
                          <a:cs typeface="Times New Roman" panose="02020603050405020304" pitchFamily="18" charset="0"/>
                        </a:rPr>
                        <a:t>回</a:t>
                      </a:r>
                      <a:r>
                        <a:rPr lang="en-US" altLang="ja-JP" sz="1100" kern="100" dirty="0">
                          <a:effectLst/>
                          <a:latin typeface="Meiryo" panose="020B0604030504040204" pitchFamily="34" charset="-128"/>
                          <a:ea typeface="Meiryo" panose="020B0604030504040204" pitchFamily="34" charset="-128"/>
                          <a:cs typeface="Times New Roman" panose="02020603050405020304" pitchFamily="18" charset="0"/>
                        </a:rPr>
                        <a:t>/1</a:t>
                      </a:r>
                      <a:r>
                        <a:rPr lang="ja-JP" altLang="en-US" sz="1100" kern="100" dirty="0">
                          <a:effectLst/>
                          <a:latin typeface="Meiryo" panose="020B0604030504040204" pitchFamily="34" charset="-128"/>
                          <a:ea typeface="Meiryo" panose="020B0604030504040204" pitchFamily="34" charset="-128"/>
                          <a:cs typeface="Times New Roman" panose="02020603050405020304" pitchFamily="18" charset="0"/>
                        </a:rPr>
                        <a:t>年</a:t>
                      </a:r>
                      <a:endParaRPr lang="en-US" altLang="ja-JP" sz="1100" kern="100" dirty="0">
                        <a:effectLst/>
                        <a:latin typeface="Meiryo" panose="020B0604030504040204" pitchFamily="34" charset="-128"/>
                        <a:ea typeface="Meiryo" panose="020B0604030504040204" pitchFamily="34" charset="-128"/>
                        <a:cs typeface="Times New Roman" panose="02020603050405020304" pitchFamily="18" charset="0"/>
                      </a:endParaRPr>
                    </a:p>
                    <a:p>
                      <a:pPr indent="279400" algn="just"/>
                      <a:r>
                        <a:rPr lang="ja-JP" altLang="en-US" sz="1100" kern="100" dirty="0">
                          <a:effectLst/>
                          <a:latin typeface="Meiryo" panose="020B0604030504040204" pitchFamily="34" charset="-128"/>
                          <a:ea typeface="Meiryo" panose="020B0604030504040204" pitchFamily="34" charset="-128"/>
                          <a:cs typeface="Times New Roman" panose="02020603050405020304" pitchFamily="18" charset="0"/>
                        </a:rPr>
                        <a:t>訪問するとして計画</a:t>
                      </a:r>
                      <a:endParaRPr lang="ja-JP" sz="1100" kern="100" dirty="0">
                        <a:effectLst/>
                        <a:latin typeface="Meiryo" panose="020B0604030504040204" pitchFamily="34" charset="-128"/>
                        <a:ea typeface="Meiryo" panose="020B0604030504040204" pitchFamily="34" charset="-128"/>
                        <a:cs typeface="Times New Roman" panose="02020603050405020304" pitchFamily="18" charset="0"/>
                      </a:endParaRPr>
                    </a:p>
                  </a:txBody>
                  <a:tcPr marL="38860" marR="38860" marT="0" marB="0" anchor="ctr">
                    <a:lnB w="3175" cap="flat" cmpd="sng" algn="ctr">
                      <a:solidFill>
                        <a:schemeClr val="tx1"/>
                      </a:solidFill>
                      <a:prstDash val="solid"/>
                      <a:round/>
                      <a:headEnd type="none" w="med" len="med"/>
                      <a:tailEnd type="none" w="med" len="med"/>
                    </a:lnB>
                  </a:tcPr>
                </a:tc>
                <a:tc>
                  <a:txBody>
                    <a:bodyPr/>
                    <a:lstStyle/>
                    <a:p>
                      <a:pPr algn="ctr"/>
                      <a:r>
                        <a:rPr lang="en-US" sz="1200" kern="100" dirty="0">
                          <a:effectLst/>
                          <a:latin typeface="Meiryo" panose="020B0604030504040204" pitchFamily="34" charset="-128"/>
                          <a:ea typeface="Meiryo" panose="020B0604030504040204" pitchFamily="34" charset="-128"/>
                        </a:rPr>
                        <a:t>540,920</a:t>
                      </a:r>
                    </a:p>
                  </a:txBody>
                  <a:tcPr marL="38860" marR="38860" marT="0" marB="0" anchor="ctr">
                    <a:lnB w="3175" cap="flat" cmpd="sng" algn="ctr">
                      <a:solidFill>
                        <a:schemeClr val="tx1"/>
                      </a:solidFill>
                      <a:prstDash val="solid"/>
                      <a:round/>
                      <a:headEnd type="none" w="med" len="med"/>
                      <a:tailEnd type="none" w="med" len="med"/>
                    </a:lnB>
                  </a:tcPr>
                </a:tc>
                <a:tc>
                  <a:txBody>
                    <a:bodyPr/>
                    <a:lstStyle/>
                    <a:p>
                      <a:pPr algn="ctr"/>
                      <a:r>
                        <a:rPr lang="en-US" sz="1200" kern="100" dirty="0">
                          <a:effectLst/>
                          <a:latin typeface="Meiryo" panose="020B0604030504040204" pitchFamily="34" charset="-128"/>
                          <a:ea typeface="Meiryo" panose="020B0604030504040204" pitchFamily="34" charset="-128"/>
                        </a:rPr>
                        <a:t>540,920</a:t>
                      </a:r>
                    </a:p>
                  </a:txBody>
                  <a:tcPr marL="38860" marR="38860" marT="0" marB="0" anchor="ctr">
                    <a:lnB w="3175" cap="flat" cmpd="sng" algn="ctr">
                      <a:solidFill>
                        <a:schemeClr val="tx1"/>
                      </a:solidFill>
                      <a:prstDash val="solid"/>
                      <a:round/>
                      <a:headEnd type="none" w="med" len="med"/>
                      <a:tailEnd type="none" w="med" len="med"/>
                    </a:lnB>
                  </a:tcPr>
                </a:tc>
                <a:tc vMerge="1">
                  <a:txBody>
                    <a:bodyPr/>
                    <a:lstStyle/>
                    <a:p>
                      <a:endParaRPr/>
                    </a:p>
                  </a:txBody>
                  <a:tcPr marL="38860" marR="38860" marT="0" marB="0" anchor="ctr"/>
                </a:tc>
                <a:extLst>
                  <a:ext uri="{0D108BD9-81ED-4DB2-BD59-A6C34878D82A}">
                    <a16:rowId xmlns:a16="http://schemas.microsoft.com/office/drawing/2014/main" val="2119961921"/>
                  </a:ext>
                </a:extLst>
              </a:tr>
              <a:tr h="255613">
                <a:tc>
                  <a:txBody>
                    <a:bodyPr/>
                    <a:lstStyle/>
                    <a:p>
                      <a:pPr algn="just"/>
                      <a:r>
                        <a:rPr lang="en-US" sz="1200" b="1" kern="100" dirty="0">
                          <a:effectLst/>
                          <a:latin typeface="Meiryo" panose="020B0604030504040204" pitchFamily="34" charset="-128"/>
                          <a:ea typeface="Meiryo" panose="020B0604030504040204" pitchFamily="34" charset="-128"/>
                        </a:rPr>
                        <a:t>(3) </a:t>
                      </a:r>
                      <a:r>
                        <a:rPr lang="ja-JP" sz="1200" b="1" kern="100" dirty="0">
                          <a:effectLst/>
                          <a:latin typeface="Meiryo" panose="020B0604030504040204" pitchFamily="34" charset="-128"/>
                          <a:ea typeface="Meiryo" panose="020B0604030504040204" pitchFamily="34" charset="-128"/>
                        </a:rPr>
                        <a:t>調査・機器経費</a:t>
                      </a:r>
                      <a:endParaRPr lang="ja-JP" sz="1200" b="1" kern="100" dirty="0">
                        <a:effectLst/>
                        <a:latin typeface="Meiryo" panose="020B0604030504040204" pitchFamily="34" charset="-128"/>
                        <a:ea typeface="Meiryo" panose="020B0604030504040204" pitchFamily="34" charset="-128"/>
                        <a:cs typeface="Times New Roman" panose="02020603050405020304" pitchFamily="18" charset="0"/>
                      </a:endParaRPr>
                    </a:p>
                  </a:txBody>
                  <a:tcPr marL="38860" marR="38860" marT="0" marB="0" anchor="ctr">
                    <a:lnT w="3175" cap="flat" cmpd="sng" algn="ctr">
                      <a:solidFill>
                        <a:schemeClr val="tx1"/>
                      </a:solidFill>
                      <a:prstDash val="solid"/>
                      <a:round/>
                      <a:headEnd type="none" w="med" len="med"/>
                      <a:tailEnd type="none" w="med" len="med"/>
                    </a:lnT>
                  </a:tcPr>
                </a:tc>
                <a:tc>
                  <a:txBody>
                    <a:bodyPr/>
                    <a:lstStyle/>
                    <a:p>
                      <a:pPr algn="just"/>
                      <a:r>
                        <a:rPr lang="en-US" sz="1200" kern="100" dirty="0">
                          <a:effectLst/>
                          <a:latin typeface="Meiryo" panose="020B0604030504040204" pitchFamily="34" charset="-128"/>
                          <a:ea typeface="Meiryo" panose="020B0604030504040204" pitchFamily="34" charset="-128"/>
                        </a:rPr>
                        <a:t> </a:t>
                      </a:r>
                      <a:endParaRPr lang="ja-JP" sz="1200" kern="100" dirty="0">
                        <a:effectLst/>
                        <a:latin typeface="Meiryo" panose="020B0604030504040204" pitchFamily="34" charset="-128"/>
                        <a:ea typeface="Meiryo" panose="020B0604030504040204" pitchFamily="34" charset="-128"/>
                        <a:cs typeface="Times New Roman" panose="02020603050405020304" pitchFamily="18" charset="0"/>
                      </a:endParaRPr>
                    </a:p>
                  </a:txBody>
                  <a:tcPr marL="38860" marR="38860" marT="0" marB="0" anchor="ctr">
                    <a:lnT w="3175" cap="flat" cmpd="sng" algn="ctr">
                      <a:solidFill>
                        <a:schemeClr val="tx1"/>
                      </a:solidFill>
                      <a:prstDash val="solid"/>
                      <a:round/>
                      <a:headEnd type="none" w="med" len="med"/>
                      <a:tailEnd type="none" w="med" len="med"/>
                    </a:lnT>
                  </a:tcPr>
                </a:tc>
                <a:tc>
                  <a:txBody>
                    <a:bodyPr/>
                    <a:lstStyle/>
                    <a:p>
                      <a:pPr algn="just"/>
                      <a:endParaRPr lang="ja-JP" sz="1200" kern="100" dirty="0">
                        <a:effectLst/>
                        <a:latin typeface="Meiryo" panose="020B0604030504040204" pitchFamily="34" charset="-128"/>
                        <a:ea typeface="Meiryo" panose="020B0604030504040204" pitchFamily="34" charset="-128"/>
                        <a:cs typeface="Times New Roman" panose="02020603050405020304" pitchFamily="18" charset="0"/>
                      </a:endParaRPr>
                    </a:p>
                  </a:txBody>
                  <a:tcPr marL="38860" marR="38860" marT="0" marB="0" anchor="ctr">
                    <a:lnT w="3175" cap="flat" cmpd="sng" algn="ctr">
                      <a:solidFill>
                        <a:schemeClr val="tx1"/>
                      </a:solidFill>
                      <a:prstDash val="solid"/>
                      <a:round/>
                      <a:headEnd type="none" w="med" len="med"/>
                      <a:tailEnd type="none" w="med" len="med"/>
                    </a:lnT>
                  </a:tcPr>
                </a:tc>
                <a:tc>
                  <a:txBody>
                    <a:bodyPr/>
                    <a:lstStyle/>
                    <a:p>
                      <a:pPr algn="just"/>
                      <a:r>
                        <a:rPr lang="en-US" sz="1200" kern="100" dirty="0">
                          <a:effectLst/>
                          <a:latin typeface="Meiryo" panose="020B0604030504040204" pitchFamily="34" charset="-128"/>
                          <a:ea typeface="Meiryo" panose="020B0604030504040204" pitchFamily="34" charset="-128"/>
                        </a:rPr>
                        <a:t> </a:t>
                      </a:r>
                      <a:endParaRPr lang="ja-JP" sz="1200" kern="100" dirty="0">
                        <a:effectLst/>
                        <a:latin typeface="Meiryo" panose="020B0604030504040204" pitchFamily="34" charset="-128"/>
                        <a:ea typeface="Meiryo" panose="020B0604030504040204" pitchFamily="34" charset="-128"/>
                        <a:cs typeface="Times New Roman" panose="02020603050405020304" pitchFamily="18" charset="0"/>
                      </a:endParaRPr>
                    </a:p>
                  </a:txBody>
                  <a:tcPr marL="38860" marR="3886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8813845"/>
                  </a:ext>
                </a:extLst>
              </a:tr>
              <a:tr h="0">
                <a:tc>
                  <a:txBody>
                    <a:bodyPr/>
                    <a:lstStyle/>
                    <a:p>
                      <a:pPr indent="279400" algn="just"/>
                      <a:r>
                        <a:rPr lang="ja-JP" altLang="en-US" sz="1200" kern="100" dirty="0">
                          <a:effectLst/>
                          <a:latin typeface="Meiryo" panose="020B0604030504040204" pitchFamily="34" charset="-128"/>
                          <a:ea typeface="Meiryo" panose="020B0604030504040204" pitchFamily="34" charset="-128"/>
                        </a:rPr>
                        <a:t>気象観測装置</a:t>
                      </a:r>
                      <a:r>
                        <a:rPr lang="ja-JP" sz="1200" kern="100" dirty="0">
                          <a:effectLst/>
                          <a:latin typeface="Meiryo" panose="020B0604030504040204" pitchFamily="34" charset="-128"/>
                          <a:ea typeface="Meiryo" panose="020B0604030504040204" pitchFamily="34" charset="-128"/>
                        </a:rPr>
                        <a:t>の</a:t>
                      </a:r>
                      <a:r>
                        <a:rPr lang="ja-JP" altLang="en-US" sz="1200" kern="100" dirty="0">
                          <a:effectLst/>
                          <a:latin typeface="Meiryo" panose="020B0604030504040204" pitchFamily="34" charset="-128"/>
                          <a:ea typeface="Meiryo" panose="020B0604030504040204" pitchFamily="34" charset="-128"/>
                        </a:rPr>
                        <a:t>利用許諾権</a:t>
                      </a:r>
                      <a:endParaRPr lang="ja-JP" sz="1200" kern="100" dirty="0">
                        <a:effectLst/>
                        <a:latin typeface="Meiryo" panose="020B0604030504040204" pitchFamily="34" charset="-128"/>
                        <a:ea typeface="Meiryo" panose="020B0604030504040204" pitchFamily="34" charset="-128"/>
                        <a:cs typeface="Times New Roman" panose="02020603050405020304" pitchFamily="18" charset="0"/>
                      </a:endParaRPr>
                    </a:p>
                  </a:txBody>
                  <a:tcPr marL="38860" marR="38860" marT="0" marB="0" anchor="ctr">
                    <a:lnB w="3175" cap="flat" cmpd="sng" algn="ctr">
                      <a:solidFill>
                        <a:schemeClr val="tx1"/>
                      </a:solidFill>
                      <a:prstDash val="solid"/>
                      <a:round/>
                      <a:headEnd type="none" w="med" len="med"/>
                      <a:tailEnd type="none" w="med" len="med"/>
                    </a:lnB>
                  </a:tcPr>
                </a:tc>
                <a:tc>
                  <a:txBody>
                    <a:bodyPr/>
                    <a:lstStyle/>
                    <a:p>
                      <a:pPr algn="ctr"/>
                      <a:r>
                        <a:rPr lang="en-US" sz="1200" kern="100" dirty="0">
                          <a:effectLst/>
                          <a:latin typeface="Meiryo" panose="020B0604030504040204" pitchFamily="34" charset="-128"/>
                          <a:ea typeface="Meiryo" panose="020B0604030504040204" pitchFamily="34" charset="-128"/>
                        </a:rPr>
                        <a:t>396,000 </a:t>
                      </a:r>
                      <a:endParaRPr lang="ja-JP" sz="1200" kern="100" dirty="0">
                        <a:effectLst/>
                        <a:latin typeface="Meiryo" panose="020B0604030504040204" pitchFamily="34" charset="-128"/>
                        <a:ea typeface="Meiryo" panose="020B0604030504040204" pitchFamily="34" charset="-128"/>
                        <a:cs typeface="Times New Roman" panose="02020603050405020304" pitchFamily="18" charset="0"/>
                      </a:endParaRPr>
                    </a:p>
                  </a:txBody>
                  <a:tcPr marL="38860" marR="38860" marT="0" marB="0" anchor="ctr">
                    <a:lnB w="317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kern="100" dirty="0">
                          <a:effectLst/>
                          <a:latin typeface="Meiryo" panose="020B0604030504040204" pitchFamily="34" charset="-128"/>
                          <a:ea typeface="Meiryo" panose="020B0604030504040204" pitchFamily="34" charset="-128"/>
                        </a:rPr>
                        <a:t>396,000 </a:t>
                      </a:r>
                      <a:endParaRPr lang="ja-JP" altLang="ja-JP" sz="1200" kern="100" dirty="0">
                        <a:effectLst/>
                        <a:latin typeface="Meiryo" panose="020B0604030504040204" pitchFamily="34" charset="-128"/>
                        <a:ea typeface="Meiryo" panose="020B0604030504040204" pitchFamily="34" charset="-128"/>
                        <a:cs typeface="Times New Roman" panose="02020603050405020304" pitchFamily="18" charset="0"/>
                      </a:endParaRPr>
                    </a:p>
                  </a:txBody>
                  <a:tcPr marL="38860" marR="38860" marT="0" marB="0" anchor="ctr">
                    <a:lnB w="3175" cap="flat" cmpd="sng" algn="ctr">
                      <a:solidFill>
                        <a:schemeClr val="tx1"/>
                      </a:solidFill>
                      <a:prstDash val="solid"/>
                      <a:round/>
                      <a:headEnd type="none" w="med" len="med"/>
                      <a:tailEnd type="none" w="med" len="med"/>
                    </a:lnB>
                  </a:tcPr>
                </a:tc>
                <a:tc>
                  <a:txBody>
                    <a:bodyPr/>
                    <a:lstStyle/>
                    <a:p>
                      <a:pPr algn="just"/>
                      <a:r>
                        <a:rPr lang="zh-TW" altLang="en-US" sz="1100" b="1" kern="100" dirty="0">
                          <a:effectLst/>
                          <a:latin typeface="Meiryo" panose="020B0604030504040204" pitchFamily="34" charset="-128"/>
                          <a:ea typeface="Meiryo" panose="020B0604030504040204" pitchFamily="34" charset="-128"/>
                        </a:rPr>
                        <a:t>気象観測装置（</a:t>
                      </a:r>
                      <a:r>
                        <a:rPr lang="en-US" altLang="zh-TW" sz="1100" b="1" kern="100" dirty="0">
                          <a:effectLst/>
                          <a:latin typeface="Meiryo" panose="020B0604030504040204" pitchFamily="34" charset="-128"/>
                          <a:ea typeface="Meiryo" panose="020B0604030504040204" pitchFamily="34" charset="-128"/>
                        </a:rPr>
                        <a:t>POTEKA</a:t>
                      </a:r>
                      <a:r>
                        <a:rPr lang="zh-TW" altLang="en-US" sz="1100" b="1" kern="100" dirty="0">
                          <a:effectLst/>
                          <a:latin typeface="Meiryo" panose="020B0604030504040204" pitchFamily="34" charset="-128"/>
                          <a:ea typeface="Meiryo" panose="020B0604030504040204" pitchFamily="34" charset="-128"/>
                        </a:rPr>
                        <a:t>）利用許諾権 ＠</a:t>
                      </a:r>
                      <a:r>
                        <a:rPr lang="en-US" altLang="zh-TW" sz="1100" b="1" kern="100" dirty="0">
                          <a:effectLst/>
                          <a:latin typeface="Meiryo" panose="020B0604030504040204" pitchFamily="34" charset="-128"/>
                          <a:ea typeface="Meiryo" panose="020B0604030504040204" pitchFamily="34" charset="-128"/>
                        </a:rPr>
                        <a:t>396,000</a:t>
                      </a:r>
                      <a:r>
                        <a:rPr lang="zh-TW" altLang="en-US" sz="1100" b="1" kern="100" dirty="0">
                          <a:effectLst/>
                          <a:latin typeface="Meiryo" panose="020B0604030504040204" pitchFamily="34" charset="-128"/>
                          <a:ea typeface="Meiryo" panose="020B0604030504040204" pitchFamily="34" charset="-128"/>
                        </a:rPr>
                        <a:t>円</a:t>
                      </a:r>
                      <a:r>
                        <a:rPr lang="en-US" altLang="ja-JP" sz="1100" b="1" kern="100" dirty="0">
                          <a:effectLst/>
                          <a:latin typeface="Meiryo" panose="020B0604030504040204" pitchFamily="34" charset="-128"/>
                          <a:ea typeface="Meiryo" panose="020B0604030504040204" pitchFamily="34" charset="-128"/>
                        </a:rPr>
                        <a:t>/1</a:t>
                      </a:r>
                      <a:r>
                        <a:rPr lang="ja-JP" altLang="en-US" sz="1100" b="1" kern="100" dirty="0">
                          <a:effectLst/>
                          <a:latin typeface="Meiryo" panose="020B0604030504040204" pitchFamily="34" charset="-128"/>
                          <a:ea typeface="Meiryo" panose="020B0604030504040204" pitchFamily="34" charset="-128"/>
                        </a:rPr>
                        <a:t>年</a:t>
                      </a:r>
                      <a:endParaRPr lang="ja-JP" sz="1100" b="1" kern="100" dirty="0">
                        <a:effectLst/>
                        <a:latin typeface="Meiryo" panose="020B0604030504040204" pitchFamily="34" charset="-128"/>
                        <a:ea typeface="Meiryo" panose="020B0604030504040204" pitchFamily="34" charset="-128"/>
                        <a:cs typeface="Times New Roman" panose="02020603050405020304" pitchFamily="18" charset="0"/>
                      </a:endParaRPr>
                    </a:p>
                  </a:txBody>
                  <a:tcPr marL="38860" marR="3886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80747178"/>
                  </a:ext>
                </a:extLst>
              </a:tr>
              <a:tr h="236895">
                <a:tc>
                  <a:txBody>
                    <a:bodyPr/>
                    <a:lstStyle/>
                    <a:p>
                      <a:pPr algn="just"/>
                      <a:r>
                        <a:rPr lang="en-US" sz="1200" b="1" kern="100" dirty="0">
                          <a:effectLst/>
                          <a:latin typeface="Meiryo" panose="020B0604030504040204" pitchFamily="34" charset="-128"/>
                          <a:ea typeface="Meiryo" panose="020B0604030504040204" pitchFamily="34" charset="-128"/>
                        </a:rPr>
                        <a:t>(4)</a:t>
                      </a:r>
                      <a:r>
                        <a:rPr lang="ja-JP" altLang="en-US" sz="1200" b="1" kern="100" dirty="0">
                          <a:effectLst/>
                          <a:latin typeface="Meiryo" panose="020B0604030504040204" pitchFamily="34" charset="-128"/>
                          <a:ea typeface="Meiryo" panose="020B0604030504040204" pitchFamily="34" charset="-128"/>
                        </a:rPr>
                        <a:t>物品費</a:t>
                      </a:r>
                      <a:endParaRPr lang="ja-JP" sz="1200" b="1" kern="100" dirty="0">
                        <a:effectLst/>
                        <a:latin typeface="Meiryo" panose="020B0604030504040204" pitchFamily="34" charset="-128"/>
                        <a:ea typeface="Meiryo" panose="020B0604030504040204" pitchFamily="34" charset="-128"/>
                        <a:cs typeface="Times New Roman" panose="02020603050405020304" pitchFamily="18" charset="0"/>
                      </a:endParaRPr>
                    </a:p>
                  </a:txBody>
                  <a:tcPr marL="38860" marR="3886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200" kern="100" dirty="0">
                          <a:effectLst/>
                          <a:latin typeface="Meiryo" panose="020B0604030504040204" pitchFamily="34" charset="-128"/>
                          <a:ea typeface="Meiryo" panose="020B0604030504040204" pitchFamily="34" charset="-128"/>
                        </a:rPr>
                        <a:t>13,080</a:t>
                      </a:r>
                      <a:endParaRPr lang="ja-JP" sz="1200" kern="100" dirty="0">
                        <a:effectLst/>
                        <a:latin typeface="Meiryo" panose="020B0604030504040204" pitchFamily="34" charset="-128"/>
                        <a:ea typeface="Meiryo" panose="020B0604030504040204" pitchFamily="34" charset="-128"/>
                        <a:cs typeface="Times New Roman" panose="02020603050405020304" pitchFamily="18" charset="0"/>
                      </a:endParaRPr>
                    </a:p>
                  </a:txBody>
                  <a:tcPr marL="38860" marR="3886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altLang="ja-JP" sz="1200" kern="100" dirty="0">
                          <a:effectLst/>
                          <a:latin typeface="Meiryo" panose="020B0604030504040204" pitchFamily="34" charset="-128"/>
                          <a:ea typeface="Meiryo" panose="020B0604030504040204" pitchFamily="34" charset="-128"/>
                          <a:cs typeface="Times New Roman" panose="02020603050405020304" pitchFamily="18" charset="0"/>
                        </a:rPr>
                        <a:t>3,080</a:t>
                      </a:r>
                      <a:endParaRPr lang="ja-JP" sz="1200" kern="100" dirty="0">
                        <a:effectLst/>
                        <a:latin typeface="Meiryo" panose="020B0604030504040204" pitchFamily="34" charset="-128"/>
                        <a:ea typeface="Meiryo" panose="020B0604030504040204" pitchFamily="34" charset="-128"/>
                        <a:cs typeface="Times New Roman" panose="02020603050405020304" pitchFamily="18" charset="0"/>
                      </a:endParaRPr>
                    </a:p>
                  </a:txBody>
                  <a:tcPr marL="38860" marR="3886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ja-JP" altLang="en-US" sz="1100" kern="100" dirty="0">
                          <a:effectLst/>
                          <a:latin typeface="Meiryo UI" panose="020B0604030504040204" pitchFamily="34" charset="-128"/>
                          <a:ea typeface="Meiryo UI" panose="020B0604030504040204" pitchFamily="34" charset="-128"/>
                          <a:cs typeface="Times New Roman" panose="02020603050405020304" pitchFamily="18" charset="0"/>
                        </a:rPr>
                        <a:t>ワークショップ実施時の模造紙、ポストイット、サインペンなどの雑費として計上</a:t>
                      </a:r>
                    </a:p>
                  </a:txBody>
                  <a:tcPr marL="38860" marR="3886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8616239"/>
                  </a:ext>
                </a:extLst>
              </a:tr>
              <a:tr h="263046">
                <a:tc>
                  <a:txBody>
                    <a:bodyPr/>
                    <a:lstStyle/>
                    <a:p>
                      <a:pPr algn="just"/>
                      <a:r>
                        <a:rPr lang="en-US" altLang="ja-JP" sz="1200" b="1" kern="100" dirty="0">
                          <a:effectLst/>
                          <a:latin typeface="Meiryo" panose="020B0604030504040204" pitchFamily="34" charset="-128"/>
                          <a:ea typeface="Meiryo" panose="020B0604030504040204" pitchFamily="34" charset="-128"/>
                          <a:cs typeface="Times New Roman" panose="02020603050405020304" pitchFamily="18" charset="0"/>
                        </a:rPr>
                        <a:t>(5)</a:t>
                      </a:r>
                      <a:r>
                        <a:rPr lang="ja-JP" altLang="en-US" sz="1200" b="1" kern="100" dirty="0">
                          <a:effectLst/>
                          <a:latin typeface="Meiryo" panose="020B0604030504040204" pitchFamily="34" charset="-128"/>
                          <a:ea typeface="Meiryo" panose="020B0604030504040204" pitchFamily="34" charset="-128"/>
                          <a:cs typeface="Times New Roman" panose="02020603050405020304" pitchFamily="18" charset="0"/>
                        </a:rPr>
                        <a:t>その他の経費</a:t>
                      </a:r>
                      <a:endParaRPr lang="ja-JP" sz="1200" b="1" kern="100" dirty="0">
                        <a:effectLst/>
                        <a:latin typeface="Meiryo" panose="020B0604030504040204" pitchFamily="34" charset="-128"/>
                        <a:ea typeface="Meiryo" panose="020B0604030504040204" pitchFamily="34" charset="-128"/>
                        <a:cs typeface="Times New Roman" panose="02020603050405020304" pitchFamily="18" charset="0"/>
                      </a:endParaRPr>
                    </a:p>
                  </a:txBody>
                  <a:tcPr marL="38860" marR="3886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ja-JP" sz="1200" kern="100" dirty="0">
                        <a:effectLst/>
                        <a:latin typeface="Meiryo" panose="020B0604030504040204" pitchFamily="34" charset="-128"/>
                        <a:ea typeface="Meiryo" panose="020B0604030504040204" pitchFamily="34" charset="-128"/>
                        <a:cs typeface="Times New Roman" panose="02020603050405020304" pitchFamily="18" charset="0"/>
                      </a:endParaRPr>
                    </a:p>
                  </a:txBody>
                  <a:tcPr marL="38860" marR="3886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altLang="ja-JP" sz="1200" kern="100" dirty="0">
                          <a:effectLst/>
                          <a:latin typeface="Meiryo" panose="020B0604030504040204" pitchFamily="34" charset="-128"/>
                          <a:ea typeface="Meiryo" panose="020B0604030504040204" pitchFamily="34" charset="-128"/>
                          <a:cs typeface="Times New Roman" panose="02020603050405020304" pitchFamily="18" charset="0"/>
                        </a:rPr>
                        <a:t>10,000</a:t>
                      </a:r>
                      <a:endParaRPr lang="ja-JP" sz="1200" kern="100" dirty="0">
                        <a:effectLst/>
                        <a:latin typeface="Meiryo" panose="020B0604030504040204" pitchFamily="34" charset="-128"/>
                        <a:ea typeface="Meiryo" panose="020B0604030504040204" pitchFamily="34" charset="-128"/>
                        <a:cs typeface="Times New Roman" panose="02020603050405020304" pitchFamily="18" charset="0"/>
                      </a:endParaRPr>
                    </a:p>
                  </a:txBody>
                  <a:tcPr marL="38860" marR="3886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zh-TW" altLang="en-US" sz="1100" kern="100" dirty="0">
                          <a:effectLst/>
                          <a:latin typeface="Meiryo UI" panose="020B0604030504040204" pitchFamily="34" charset="-128"/>
                          <a:ea typeface="Meiryo UI" panose="020B0604030504040204" pitchFamily="34" charset="-128"/>
                          <a:cs typeface="Times New Roman" panose="02020603050405020304" pitchFamily="18" charset="0"/>
                        </a:rPr>
                        <a:t>論文審査料 ＠</a:t>
                      </a:r>
                      <a:r>
                        <a:rPr lang="en-US" altLang="zh-TW" sz="1100" kern="100" dirty="0">
                          <a:effectLst/>
                          <a:latin typeface="Meiryo UI" panose="020B0604030504040204" pitchFamily="34" charset="-128"/>
                          <a:ea typeface="Meiryo UI" panose="020B0604030504040204" pitchFamily="34" charset="-128"/>
                          <a:cs typeface="Times New Roman" panose="02020603050405020304" pitchFamily="18" charset="0"/>
                        </a:rPr>
                        <a:t>10,000</a:t>
                      </a:r>
                      <a:r>
                        <a:rPr lang="zh-TW" altLang="en-US" sz="1100" kern="100" dirty="0">
                          <a:effectLst/>
                          <a:latin typeface="Meiryo UI" panose="020B0604030504040204" pitchFamily="34" charset="-128"/>
                          <a:ea typeface="Meiryo UI" panose="020B0604030504040204" pitchFamily="34" charset="-128"/>
                          <a:cs typeface="Times New Roman" panose="02020603050405020304" pitchFamily="18" charset="0"/>
                        </a:rPr>
                        <a:t>円</a:t>
                      </a:r>
                      <a:endParaRPr lang="ja-JP" altLang="en-US" sz="1100" kern="100" dirty="0">
                        <a:effectLst/>
                        <a:latin typeface="Meiryo UI" panose="020B0604030504040204" pitchFamily="34" charset="-128"/>
                        <a:ea typeface="Meiryo UI" panose="020B0604030504040204" pitchFamily="34" charset="-128"/>
                        <a:cs typeface="Times New Roman" panose="02020603050405020304" pitchFamily="18" charset="0"/>
                      </a:endParaRPr>
                    </a:p>
                  </a:txBody>
                  <a:tcPr marL="38860" marR="38860" marT="0" marB="0"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6614000"/>
                  </a:ext>
                </a:extLst>
              </a:tr>
              <a:tr h="255613">
                <a:tc>
                  <a:txBody>
                    <a:bodyPr/>
                    <a:lstStyle/>
                    <a:p>
                      <a:pPr algn="ctr"/>
                      <a:r>
                        <a:rPr lang="ja-JP" sz="1200" kern="100">
                          <a:effectLst/>
                          <a:latin typeface="Meiryo" panose="020B0604030504040204" pitchFamily="34" charset="-128"/>
                          <a:ea typeface="Meiryo" panose="020B0604030504040204" pitchFamily="34" charset="-128"/>
                        </a:rPr>
                        <a:t>合　計</a:t>
                      </a:r>
                      <a:endParaRPr lang="ja-JP" sz="1200" kern="100">
                        <a:effectLst/>
                        <a:latin typeface="Meiryo" panose="020B0604030504040204" pitchFamily="34" charset="-128"/>
                        <a:ea typeface="Meiryo" panose="020B0604030504040204" pitchFamily="34" charset="-128"/>
                        <a:cs typeface="Times New Roman" panose="02020603050405020304" pitchFamily="18" charset="0"/>
                      </a:endParaRPr>
                    </a:p>
                  </a:txBody>
                  <a:tcPr marL="38860" marR="38860" marT="0" marB="0" anchor="ctr">
                    <a:lnT w="3175" cap="flat" cmpd="sng" algn="ctr">
                      <a:solidFill>
                        <a:schemeClr val="tx1"/>
                      </a:solidFill>
                      <a:prstDash val="solid"/>
                      <a:round/>
                      <a:headEnd type="none" w="med" len="med"/>
                      <a:tailEnd type="none" w="med" len="med"/>
                    </a:lnT>
                  </a:tcPr>
                </a:tc>
                <a:tc>
                  <a:txBody>
                    <a:bodyPr/>
                    <a:lstStyle/>
                    <a:p>
                      <a:pPr algn="ctr"/>
                      <a:r>
                        <a:rPr lang="en-US" sz="1200" kern="100" dirty="0">
                          <a:effectLst/>
                          <a:latin typeface="Meiryo" panose="020B0604030504040204" pitchFamily="34" charset="-128"/>
                          <a:ea typeface="Meiryo" panose="020B0604030504040204" pitchFamily="34" charset="-128"/>
                        </a:rPr>
                        <a:t>1,000,000</a:t>
                      </a:r>
                      <a:endParaRPr lang="ja-JP" sz="1200" kern="100" dirty="0">
                        <a:effectLst/>
                        <a:latin typeface="Meiryo" panose="020B0604030504040204" pitchFamily="34" charset="-128"/>
                        <a:ea typeface="Meiryo" panose="020B0604030504040204" pitchFamily="34" charset="-128"/>
                        <a:cs typeface="Times New Roman" panose="02020603050405020304" pitchFamily="18" charset="0"/>
                      </a:endParaRPr>
                    </a:p>
                  </a:txBody>
                  <a:tcPr marL="38860" marR="38860" marT="0" marB="0" anchor="ctr">
                    <a:lnT w="3175" cap="flat" cmpd="sng" algn="ctr">
                      <a:solidFill>
                        <a:schemeClr val="tx1"/>
                      </a:solidFill>
                      <a:prstDash val="solid"/>
                      <a:round/>
                      <a:headEnd type="none" w="med" len="med"/>
                      <a:tailEnd type="none" w="med" len="med"/>
                    </a:lnT>
                  </a:tcPr>
                </a:tc>
                <a:tc>
                  <a:txBody>
                    <a:bodyPr/>
                    <a:lstStyle/>
                    <a:p>
                      <a:pPr algn="ctr"/>
                      <a:r>
                        <a:rPr lang="en-US" altLang="ja-JP" sz="1200" kern="100" dirty="0">
                          <a:effectLst/>
                          <a:latin typeface="Meiryo" panose="020B0604030504040204" pitchFamily="34" charset="-128"/>
                          <a:ea typeface="Meiryo" panose="020B0604030504040204" pitchFamily="34" charset="-128"/>
                          <a:cs typeface="Times New Roman" panose="02020603050405020304" pitchFamily="18" charset="0"/>
                        </a:rPr>
                        <a:t>1,000,000</a:t>
                      </a:r>
                      <a:endParaRPr lang="ja-JP" sz="1200" kern="100" dirty="0">
                        <a:effectLst/>
                        <a:latin typeface="Meiryo" panose="020B0604030504040204" pitchFamily="34" charset="-128"/>
                        <a:ea typeface="Meiryo" panose="020B0604030504040204" pitchFamily="34" charset="-128"/>
                        <a:cs typeface="Times New Roman" panose="02020603050405020304" pitchFamily="18" charset="0"/>
                      </a:endParaRPr>
                    </a:p>
                  </a:txBody>
                  <a:tcPr marL="38860" marR="38860" marT="0" marB="0" anchor="ctr">
                    <a:lnT w="3175" cap="flat" cmpd="sng" algn="ctr">
                      <a:solidFill>
                        <a:schemeClr val="tx1"/>
                      </a:solidFill>
                      <a:prstDash val="solid"/>
                      <a:round/>
                      <a:headEnd type="none" w="med" len="med"/>
                      <a:tailEnd type="none" w="med" len="med"/>
                    </a:lnT>
                  </a:tcPr>
                </a:tc>
                <a:tc>
                  <a:txBody>
                    <a:bodyPr/>
                    <a:lstStyle/>
                    <a:p>
                      <a:pPr algn="just"/>
                      <a:r>
                        <a:rPr lang="en-US" sz="1200" kern="100" dirty="0">
                          <a:effectLst/>
                          <a:latin typeface="Meiryo" panose="020B0604030504040204" pitchFamily="34" charset="-128"/>
                          <a:ea typeface="Meiryo" panose="020B0604030504040204" pitchFamily="34" charset="-128"/>
                        </a:rPr>
                        <a:t> </a:t>
                      </a:r>
                      <a:endParaRPr lang="ja-JP" sz="1200" kern="100" dirty="0">
                        <a:effectLst/>
                        <a:latin typeface="Meiryo" panose="020B0604030504040204" pitchFamily="34" charset="-128"/>
                        <a:ea typeface="Meiryo" panose="020B0604030504040204" pitchFamily="34" charset="-128"/>
                        <a:cs typeface="Times New Roman" panose="02020603050405020304" pitchFamily="18" charset="0"/>
                      </a:endParaRPr>
                    </a:p>
                  </a:txBody>
                  <a:tcPr marL="38860" marR="38860" marT="0" marB="0" anchor="ctr">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3821413"/>
                  </a:ext>
                </a:extLst>
              </a:tr>
            </a:tbl>
          </a:graphicData>
        </a:graphic>
      </p:graphicFrame>
      <p:sp>
        <p:nvSpPr>
          <p:cNvPr id="4" name="スライド番号プレースホルダー 3">
            <a:extLst>
              <a:ext uri="{FF2B5EF4-FFF2-40B4-BE49-F238E27FC236}">
                <a16:creationId xmlns:a16="http://schemas.microsoft.com/office/drawing/2014/main" id="{BA5AC873-C56E-AA67-1C7B-8B78D018696A}"/>
              </a:ext>
            </a:extLst>
          </p:cNvPr>
          <p:cNvSpPr>
            <a:spLocks noGrp="1"/>
          </p:cNvSpPr>
          <p:nvPr>
            <p:ph type="sldNum" sz="quarter" idx="12"/>
          </p:nvPr>
        </p:nvSpPr>
        <p:spPr/>
        <p:txBody>
          <a:bodyPr/>
          <a:lstStyle/>
          <a:p>
            <a:fld id="{F1705FCC-B2AD-DC4A-BA11-5B596F131463}" type="slidenum">
              <a:rPr kumimoji="1" lang="ja-JP" altLang="en-US" smtClean="0"/>
              <a:t>15</a:t>
            </a:fld>
            <a:endParaRPr kumimoji="1" lang="ja-JP" altLang="en-US"/>
          </a:p>
        </p:txBody>
      </p:sp>
    </p:spTree>
    <p:extLst>
      <p:ext uri="{BB962C8B-B14F-4D97-AF65-F5344CB8AC3E}">
        <p14:creationId xmlns:p14="http://schemas.microsoft.com/office/powerpoint/2010/main" val="5772750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37299B71-530E-0184-82DC-B45140163BCD}"/>
              </a:ext>
            </a:extLst>
          </p:cNvPr>
          <p:cNvSpPr>
            <a:spLocks noGrp="1"/>
          </p:cNvSpPr>
          <p:nvPr>
            <p:ph type="sldNum" sz="quarter" idx="12"/>
          </p:nvPr>
        </p:nvSpPr>
        <p:spPr/>
        <p:txBody>
          <a:bodyPr/>
          <a:lstStyle/>
          <a:p>
            <a:fld id="{F1705FCC-B2AD-DC4A-BA11-5B596F131463}" type="slidenum">
              <a:rPr kumimoji="1" lang="ja-JP" altLang="en-US" smtClean="0"/>
              <a:t>16</a:t>
            </a:fld>
            <a:endParaRPr kumimoji="1" lang="ja-JP" altLang="en-US"/>
          </a:p>
        </p:txBody>
      </p:sp>
      <p:sp>
        <p:nvSpPr>
          <p:cNvPr id="5" name="テキスト ボックス 4">
            <a:extLst>
              <a:ext uri="{FF2B5EF4-FFF2-40B4-BE49-F238E27FC236}">
                <a16:creationId xmlns:a16="http://schemas.microsoft.com/office/drawing/2014/main" id="{C00E1E32-7F3B-DAE8-369D-481F4867484D}"/>
              </a:ext>
            </a:extLst>
          </p:cNvPr>
          <p:cNvSpPr txBox="1"/>
          <p:nvPr/>
        </p:nvSpPr>
        <p:spPr>
          <a:xfrm>
            <a:off x="3180080" y="2164080"/>
            <a:ext cx="5506720" cy="3154710"/>
          </a:xfrm>
          <a:prstGeom prst="rect">
            <a:avLst/>
          </a:prstGeom>
          <a:noFill/>
        </p:spPr>
        <p:txBody>
          <a:bodyPr wrap="square" rtlCol="0">
            <a:spAutoFit/>
          </a:bodyPr>
          <a:lstStyle/>
          <a:p>
            <a:pPr algn="l"/>
            <a:r>
              <a:rPr kumimoji="1" lang="ja-JP" altLang="en-US" sz="19900" b="1" dirty="0">
                <a:latin typeface="Meiryo" panose="020B0604030504040204" pitchFamily="34" charset="-128"/>
                <a:ea typeface="Meiryo" panose="020B0604030504040204" pitchFamily="34" charset="-128"/>
              </a:rPr>
              <a:t>付録</a:t>
            </a:r>
          </a:p>
        </p:txBody>
      </p:sp>
    </p:spTree>
    <p:extLst>
      <p:ext uri="{BB962C8B-B14F-4D97-AF65-F5344CB8AC3E}">
        <p14:creationId xmlns:p14="http://schemas.microsoft.com/office/powerpoint/2010/main" val="1006604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14C13-70A1-50FE-E496-41F4067645B3}"/>
            </a:ext>
          </a:extLst>
        </p:cNvPr>
        <p:cNvGrpSpPr/>
        <p:nvPr/>
      </p:nvGrpSpPr>
      <p:grpSpPr>
        <a:xfrm>
          <a:off x="0" y="0"/>
          <a:ext cx="0" cy="0"/>
          <a:chOff x="0" y="0"/>
          <a:chExt cx="0" cy="0"/>
        </a:xfrm>
      </p:grpSpPr>
      <p:pic>
        <p:nvPicPr>
          <p:cNvPr id="6" name="コンテンツ プレースホルダー 5" descr="グラフィカル ユーザー インターフェイス&#10;&#10;自動的に生成された説明">
            <a:extLst>
              <a:ext uri="{FF2B5EF4-FFF2-40B4-BE49-F238E27FC236}">
                <a16:creationId xmlns:a16="http://schemas.microsoft.com/office/drawing/2014/main" id="{852F555E-3D2B-395C-8A5A-66427BC9BD0A}"/>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284408" y="799201"/>
            <a:ext cx="3926983" cy="5508961"/>
          </a:xfrm>
        </p:spPr>
      </p:pic>
      <p:sp>
        <p:nvSpPr>
          <p:cNvPr id="2" name="タイトル 1">
            <a:extLst>
              <a:ext uri="{FF2B5EF4-FFF2-40B4-BE49-F238E27FC236}">
                <a16:creationId xmlns:a16="http://schemas.microsoft.com/office/drawing/2014/main" id="{EBFD374C-15FE-1AEC-F8B8-F41FE9ECB8CE}"/>
              </a:ext>
            </a:extLst>
          </p:cNvPr>
          <p:cNvSpPr>
            <a:spLocks noGrp="1"/>
          </p:cNvSpPr>
          <p:nvPr>
            <p:ph type="title"/>
          </p:nvPr>
        </p:nvSpPr>
        <p:spPr/>
        <p:txBody>
          <a:bodyPr>
            <a:normAutofit/>
          </a:bodyPr>
          <a:lstStyle/>
          <a:p>
            <a:r>
              <a:rPr kumimoji="1" lang="ja-JP" altLang="en-US" dirty="0"/>
              <a:t>研究背景：線状降水帯による局地豪雨災害の発生</a:t>
            </a:r>
          </a:p>
        </p:txBody>
      </p:sp>
      <p:sp>
        <p:nvSpPr>
          <p:cNvPr id="4" name="スライド番号プレースホルダー 3">
            <a:extLst>
              <a:ext uri="{FF2B5EF4-FFF2-40B4-BE49-F238E27FC236}">
                <a16:creationId xmlns:a16="http://schemas.microsoft.com/office/drawing/2014/main" id="{BF8251FF-F61B-4B60-C268-B7F423B878D9}"/>
              </a:ext>
            </a:extLst>
          </p:cNvPr>
          <p:cNvSpPr>
            <a:spLocks noGrp="1"/>
          </p:cNvSpPr>
          <p:nvPr>
            <p:ph type="sldNum" sz="quarter" idx="12"/>
          </p:nvPr>
        </p:nvSpPr>
        <p:spPr/>
        <p:txBody>
          <a:bodyPr/>
          <a:lstStyle/>
          <a:p>
            <a:fld id="{F1705FCC-B2AD-DC4A-BA11-5B596F131463}" type="slidenum">
              <a:rPr kumimoji="1" lang="ja-JP" altLang="en-US" smtClean="0"/>
              <a:t>17</a:t>
            </a:fld>
            <a:endParaRPr kumimoji="1" lang="ja-JP" altLang="en-US" dirty="0"/>
          </a:p>
        </p:txBody>
      </p:sp>
      <p:pic>
        <p:nvPicPr>
          <p:cNvPr id="8" name="図 7" descr="グラフィカル ユーザー インターフェイス が含まれている画像&#10;&#10;自動的に生成された説明">
            <a:extLst>
              <a:ext uri="{FF2B5EF4-FFF2-40B4-BE49-F238E27FC236}">
                <a16:creationId xmlns:a16="http://schemas.microsoft.com/office/drawing/2014/main" id="{317C7835-9E97-8C86-801A-470336E5D32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11391" y="2691758"/>
            <a:ext cx="3129566" cy="2975020"/>
          </a:xfrm>
          <a:prstGeom prst="rect">
            <a:avLst/>
          </a:prstGeom>
        </p:spPr>
      </p:pic>
      <p:sp>
        <p:nvSpPr>
          <p:cNvPr id="9" name="テキスト ボックス 8">
            <a:extLst>
              <a:ext uri="{FF2B5EF4-FFF2-40B4-BE49-F238E27FC236}">
                <a16:creationId xmlns:a16="http://schemas.microsoft.com/office/drawing/2014/main" id="{624511A3-8D85-E7EA-302A-DEC5717E0489}"/>
              </a:ext>
            </a:extLst>
          </p:cNvPr>
          <p:cNvSpPr txBox="1"/>
          <p:nvPr/>
        </p:nvSpPr>
        <p:spPr>
          <a:xfrm>
            <a:off x="4948956" y="5733500"/>
            <a:ext cx="2392001" cy="461665"/>
          </a:xfrm>
          <a:prstGeom prst="rect">
            <a:avLst/>
          </a:prstGeom>
          <a:noFill/>
        </p:spPr>
        <p:txBody>
          <a:bodyPr wrap="none" rtlCol="0">
            <a:spAutoFit/>
          </a:bodyPr>
          <a:lstStyle/>
          <a:p>
            <a:r>
              <a:rPr kumimoji="1" lang="ja-JP" altLang="en-US" sz="1200">
                <a:latin typeface="Meiryo" panose="020B0604030504040204" pitchFamily="34" charset="-128"/>
                <a:ea typeface="Meiryo" panose="020B0604030504040204" pitchFamily="34" charset="-128"/>
              </a:rPr>
              <a:t>出典：気象速報 広島地方気象台</a:t>
            </a:r>
          </a:p>
          <a:p>
            <a:r>
              <a:rPr kumimoji="1" lang="ja-JP" altLang="en-US" sz="1200">
                <a:latin typeface="Meiryo" panose="020B0604030504040204" pitchFamily="34" charset="-128"/>
                <a:ea typeface="Meiryo" panose="020B0604030504040204" pitchFamily="34" charset="-128"/>
              </a:rPr>
              <a:t>平成</a:t>
            </a:r>
            <a:r>
              <a:rPr kumimoji="1" lang="en-US" altLang="ja-JP" sz="1200" dirty="0">
                <a:latin typeface="Meiryo" panose="020B0604030504040204" pitchFamily="34" charset="-128"/>
                <a:ea typeface="Meiryo" panose="020B0604030504040204" pitchFamily="34" charset="-128"/>
              </a:rPr>
              <a:t>26 </a:t>
            </a:r>
            <a:r>
              <a:rPr kumimoji="1" lang="ja-JP" altLang="en-US" sz="1200">
                <a:latin typeface="Meiryo" panose="020B0604030504040204" pitchFamily="34" charset="-128"/>
                <a:ea typeface="Meiryo" panose="020B0604030504040204" pitchFamily="34" charset="-128"/>
              </a:rPr>
              <a:t>年</a:t>
            </a:r>
            <a:r>
              <a:rPr kumimoji="1" lang="en-US" altLang="ja-JP" sz="1200" dirty="0">
                <a:latin typeface="Meiryo" panose="020B0604030504040204" pitchFamily="34" charset="-128"/>
                <a:ea typeface="Meiryo" panose="020B0604030504040204" pitchFamily="34" charset="-128"/>
              </a:rPr>
              <a:t>8 </a:t>
            </a:r>
            <a:r>
              <a:rPr kumimoji="1" lang="ja-JP" altLang="en-US" sz="1200">
                <a:latin typeface="Meiryo" panose="020B0604030504040204" pitchFamily="34" charset="-128"/>
                <a:ea typeface="Meiryo" panose="020B0604030504040204" pitchFamily="34" charset="-128"/>
              </a:rPr>
              <a:t>月</a:t>
            </a:r>
            <a:r>
              <a:rPr kumimoji="1" lang="en-US" altLang="ja-JP" sz="1200" dirty="0">
                <a:latin typeface="Meiryo" panose="020B0604030504040204" pitchFamily="34" charset="-128"/>
                <a:ea typeface="Meiryo" panose="020B0604030504040204" pitchFamily="34" charset="-128"/>
              </a:rPr>
              <a:t>20 </a:t>
            </a:r>
            <a:r>
              <a:rPr kumimoji="1" lang="ja-JP" altLang="en-US" sz="1200">
                <a:latin typeface="Meiryo" panose="020B0604030504040204" pitchFamily="34" charset="-128"/>
                <a:ea typeface="Meiryo" panose="020B0604030504040204" pitchFamily="34" charset="-128"/>
              </a:rPr>
              <a:t>日</a:t>
            </a:r>
            <a:r>
              <a:rPr kumimoji="1" lang="en-US" altLang="ja-JP" sz="1200" dirty="0">
                <a:latin typeface="Meiryo" panose="020B0604030504040204" pitchFamily="34" charset="-128"/>
                <a:ea typeface="Meiryo" panose="020B0604030504040204" pitchFamily="34" charset="-128"/>
              </a:rPr>
              <a:t>14 </a:t>
            </a:r>
            <a:r>
              <a:rPr kumimoji="1" lang="ja-JP" altLang="en-US" sz="1200">
                <a:latin typeface="Meiryo" panose="020B0604030504040204" pitchFamily="34" charset="-128"/>
                <a:ea typeface="Meiryo" panose="020B0604030504040204" pitchFamily="34" charset="-128"/>
              </a:rPr>
              <a:t>時現在</a:t>
            </a:r>
          </a:p>
        </p:txBody>
      </p:sp>
      <p:sp>
        <p:nvSpPr>
          <p:cNvPr id="10" name="テキスト ボックス 9">
            <a:extLst>
              <a:ext uri="{FF2B5EF4-FFF2-40B4-BE49-F238E27FC236}">
                <a16:creationId xmlns:a16="http://schemas.microsoft.com/office/drawing/2014/main" id="{CD6E74ED-B10A-8DA3-093C-C6DD4755E2CB}"/>
              </a:ext>
            </a:extLst>
          </p:cNvPr>
          <p:cNvSpPr txBox="1"/>
          <p:nvPr/>
        </p:nvSpPr>
        <p:spPr>
          <a:xfrm>
            <a:off x="4211391" y="1701706"/>
            <a:ext cx="3185487" cy="923330"/>
          </a:xfrm>
          <a:prstGeom prst="rect">
            <a:avLst/>
          </a:prstGeom>
          <a:noFill/>
        </p:spPr>
        <p:txBody>
          <a:bodyPr wrap="none" rtlCol="0">
            <a:spAutoFit/>
          </a:bodyPr>
          <a:lstStyle/>
          <a:p>
            <a:pPr algn="l"/>
            <a:r>
              <a:rPr kumimoji="1" lang="ja-JP" altLang="en-US">
                <a:latin typeface="Meiryo" panose="020B0604030504040204" pitchFamily="34" charset="-128"/>
                <a:ea typeface="Meiryo" panose="020B0604030504040204" pitchFamily="34" charset="-128"/>
              </a:rPr>
              <a:t>局地的な降雨による</a:t>
            </a:r>
            <a:endParaRPr kumimoji="1" lang="en-US" altLang="ja-JP" dirty="0">
              <a:latin typeface="Meiryo" panose="020B0604030504040204" pitchFamily="34" charset="-128"/>
              <a:ea typeface="Meiryo" panose="020B0604030504040204" pitchFamily="34" charset="-128"/>
            </a:endParaRPr>
          </a:p>
          <a:p>
            <a:pPr algn="l"/>
            <a:r>
              <a:rPr kumimoji="1" lang="ja-JP" altLang="en-US">
                <a:latin typeface="Meiryo" panose="020B0604030504040204" pitchFamily="34" charset="-128"/>
                <a:ea typeface="Meiryo" panose="020B0604030504040204" pitchFamily="34" charset="-128"/>
              </a:rPr>
              <a:t>被害の発生</a:t>
            </a:r>
            <a:endParaRPr kumimoji="1" lang="en-US" altLang="ja-JP" dirty="0">
              <a:latin typeface="Meiryo" panose="020B0604030504040204" pitchFamily="34" charset="-128"/>
              <a:ea typeface="Meiryo" panose="020B0604030504040204" pitchFamily="34" charset="-128"/>
            </a:endParaRPr>
          </a:p>
          <a:p>
            <a:pPr algn="l"/>
            <a:r>
              <a:rPr kumimoji="1" lang="ja-JP" altLang="en-US">
                <a:latin typeface="Meiryo" panose="020B0604030504040204" pitchFamily="34" charset="-128"/>
                <a:ea typeface="Meiryo" panose="020B0604030504040204" pitchFamily="34" charset="-128"/>
              </a:rPr>
              <a:t>⇒狭域での判断・対応が必要</a:t>
            </a:r>
          </a:p>
        </p:txBody>
      </p:sp>
      <p:sp>
        <p:nvSpPr>
          <p:cNvPr id="11" name="テキスト ボックス 10">
            <a:extLst>
              <a:ext uri="{FF2B5EF4-FFF2-40B4-BE49-F238E27FC236}">
                <a16:creationId xmlns:a16="http://schemas.microsoft.com/office/drawing/2014/main" id="{CDCE8BC4-542A-E50C-51EB-9210910E44E9}"/>
              </a:ext>
            </a:extLst>
          </p:cNvPr>
          <p:cNvSpPr txBox="1"/>
          <p:nvPr/>
        </p:nvSpPr>
        <p:spPr>
          <a:xfrm>
            <a:off x="7760198" y="1418803"/>
            <a:ext cx="3994319" cy="4708981"/>
          </a:xfrm>
          <a:prstGeom prst="rect">
            <a:avLst/>
          </a:prstGeom>
          <a:noFill/>
        </p:spPr>
        <p:txBody>
          <a:bodyPr wrap="square" rtlCol="0">
            <a:spAutoFit/>
          </a:bodyPr>
          <a:lstStyle/>
          <a:p>
            <a:pPr algn="l"/>
            <a:r>
              <a:rPr kumimoji="1" lang="ja-JP" altLang="en-US" sz="2000" dirty="0">
                <a:latin typeface="Meiryo" panose="020B0604030504040204" pitchFamily="34" charset="-128"/>
                <a:ea typeface="Meiryo" panose="020B0604030504040204" pitchFamily="34" charset="-128"/>
              </a:rPr>
              <a:t>ただし</a:t>
            </a:r>
            <a:endParaRPr kumimoji="1" lang="en-US" altLang="ja-JP" sz="2000" dirty="0">
              <a:latin typeface="Meiryo" panose="020B0604030504040204" pitchFamily="34" charset="-128"/>
              <a:ea typeface="Meiryo" panose="020B0604030504040204" pitchFamily="34" charset="-128"/>
            </a:endParaRPr>
          </a:p>
          <a:p>
            <a:pPr algn="l"/>
            <a:r>
              <a:rPr kumimoji="1" lang="ja-JP" altLang="en-US" sz="2000" b="1" dirty="0">
                <a:latin typeface="Meiryo" panose="020B0604030504040204" pitchFamily="34" charset="-128"/>
                <a:ea typeface="Meiryo" panose="020B0604030504040204" pitchFamily="34" charset="-128"/>
              </a:rPr>
              <a:t>　</a:t>
            </a:r>
            <a:r>
              <a:rPr kumimoji="1" lang="ja-JP" altLang="en-US" sz="2400" b="1" dirty="0">
                <a:latin typeface="Meiryo" panose="020B0604030504040204" pitchFamily="34" charset="-128"/>
                <a:ea typeface="Meiryo" panose="020B0604030504040204" pitchFamily="34" charset="-128"/>
              </a:rPr>
              <a:t>線状降水帯の予測は困難</a:t>
            </a:r>
            <a:endParaRPr kumimoji="1" lang="en-US" altLang="ja-JP" sz="2000" b="1" dirty="0">
              <a:latin typeface="Meiryo" panose="020B0604030504040204" pitchFamily="34" charset="-128"/>
              <a:ea typeface="Meiryo" panose="020B0604030504040204" pitchFamily="34" charset="-128"/>
            </a:endParaRPr>
          </a:p>
          <a:p>
            <a:pPr algn="l"/>
            <a:r>
              <a:rPr lang="ja-JP" altLang="en-US" sz="2000" dirty="0">
                <a:latin typeface="Meiryo" panose="020B0604030504040204" pitchFamily="34" charset="-128"/>
                <a:ea typeface="Meiryo" panose="020B0604030504040204" pitchFamily="34" charset="-128"/>
              </a:rPr>
              <a:t>　　　　　　　　　</a:t>
            </a:r>
            <a:r>
              <a:rPr kumimoji="1" lang="ja-JP" altLang="en-US" sz="2000" dirty="0">
                <a:latin typeface="Meiryo" panose="020B0604030504040204" pitchFamily="34" charset="-128"/>
                <a:ea typeface="Meiryo" panose="020B0604030504040204" pitchFamily="34" charset="-128"/>
              </a:rPr>
              <a:t>とされる</a:t>
            </a:r>
            <a:endParaRPr kumimoji="1" lang="en-US" altLang="ja-JP" sz="2000" dirty="0">
              <a:latin typeface="Meiryo" panose="020B0604030504040204" pitchFamily="34" charset="-128"/>
              <a:ea typeface="Meiryo" panose="020B0604030504040204" pitchFamily="34" charset="-128"/>
            </a:endParaRPr>
          </a:p>
          <a:p>
            <a:pPr algn="l"/>
            <a:endParaRPr lang="en-US" altLang="ja-JP" sz="2000" dirty="0">
              <a:latin typeface="Meiryo" panose="020B0604030504040204" pitchFamily="34" charset="-128"/>
              <a:ea typeface="Meiryo" panose="020B0604030504040204" pitchFamily="34" charset="-128"/>
            </a:endParaRPr>
          </a:p>
          <a:p>
            <a:pPr marL="457200" indent="-457200">
              <a:buFont typeface="+mj-lt"/>
              <a:buAutoNum type="arabicPeriod"/>
            </a:pPr>
            <a:r>
              <a:rPr kumimoji="1" lang="ja-JP" altLang="en-US" sz="2000" dirty="0">
                <a:latin typeface="Meiryo" panose="020B0604030504040204" pitchFamily="34" charset="-128"/>
                <a:ea typeface="Meiryo" panose="020B0604030504040204" pitchFamily="34" charset="-128"/>
              </a:rPr>
              <a:t>線状降水帯の発生メカニズムに未解明な点がある</a:t>
            </a:r>
            <a:endParaRPr kumimoji="1" lang="en-US" altLang="ja-JP" sz="2000" dirty="0">
              <a:latin typeface="Meiryo" panose="020B0604030504040204" pitchFamily="34" charset="-128"/>
              <a:ea typeface="Meiryo" panose="020B0604030504040204" pitchFamily="34" charset="-128"/>
            </a:endParaRPr>
          </a:p>
          <a:p>
            <a:pPr marL="457200" indent="-457200">
              <a:buFont typeface="+mj-lt"/>
              <a:buAutoNum type="arabicPeriod"/>
            </a:pPr>
            <a:endParaRPr lang="en-US" altLang="ja-JP" sz="2000" dirty="0">
              <a:latin typeface="Meiryo" panose="020B0604030504040204" pitchFamily="34" charset="-128"/>
              <a:ea typeface="Meiryo" panose="020B0604030504040204" pitchFamily="34" charset="-128"/>
            </a:endParaRPr>
          </a:p>
          <a:p>
            <a:pPr marL="457200" indent="-457200">
              <a:buFont typeface="+mj-lt"/>
              <a:buAutoNum type="arabicPeriod"/>
            </a:pPr>
            <a:r>
              <a:rPr kumimoji="1" lang="ja-JP" altLang="en-US" sz="2000" dirty="0">
                <a:latin typeface="Meiryo" panose="020B0604030504040204" pitchFamily="34" charset="-128"/>
                <a:ea typeface="Meiryo" panose="020B0604030504040204" pitchFamily="34" charset="-128"/>
              </a:rPr>
              <a:t>線状降水帯周辺の大気の３次元分布が正確にはわかっていない</a:t>
            </a:r>
            <a:endParaRPr kumimoji="1" lang="en-US" altLang="ja-JP" sz="2000" dirty="0">
              <a:latin typeface="Meiryo" panose="020B0604030504040204" pitchFamily="34" charset="-128"/>
              <a:ea typeface="Meiryo" panose="020B0604030504040204" pitchFamily="34" charset="-128"/>
            </a:endParaRPr>
          </a:p>
          <a:p>
            <a:pPr marL="457200" indent="-457200">
              <a:buFont typeface="+mj-lt"/>
              <a:buAutoNum type="arabicPeriod"/>
            </a:pPr>
            <a:endParaRPr lang="en-US" altLang="ja-JP" sz="2000" dirty="0">
              <a:latin typeface="Meiryo" panose="020B0604030504040204" pitchFamily="34" charset="-128"/>
              <a:ea typeface="Meiryo" panose="020B0604030504040204" pitchFamily="34" charset="-128"/>
            </a:endParaRPr>
          </a:p>
          <a:p>
            <a:pPr marL="457200" indent="-457200">
              <a:buFont typeface="+mj-lt"/>
              <a:buAutoNum type="arabicPeriod"/>
            </a:pPr>
            <a:r>
              <a:rPr kumimoji="1" lang="ja-JP" altLang="en-US" sz="2000" dirty="0">
                <a:latin typeface="Meiryo" panose="020B0604030504040204" pitchFamily="34" charset="-128"/>
                <a:ea typeface="Meiryo" panose="020B0604030504040204" pitchFamily="34" charset="-128"/>
              </a:rPr>
              <a:t>予想のための数値予報モデルに課題がある</a:t>
            </a:r>
            <a:endParaRPr kumimoji="1" lang="en-US" altLang="ja-JP" sz="2000" dirty="0">
              <a:latin typeface="Meiryo" panose="020B0604030504040204" pitchFamily="34" charset="-128"/>
              <a:ea typeface="Meiryo" panose="020B0604030504040204" pitchFamily="34" charset="-128"/>
            </a:endParaRPr>
          </a:p>
          <a:p>
            <a:endParaRPr lang="en-US" altLang="ja-JP" sz="2000" dirty="0">
              <a:latin typeface="Meiryo" panose="020B0604030504040204" pitchFamily="34" charset="-128"/>
              <a:ea typeface="Meiryo" panose="020B0604030504040204" pitchFamily="34" charset="-128"/>
            </a:endParaRPr>
          </a:p>
          <a:p>
            <a:pPr algn="r"/>
            <a:r>
              <a:rPr lang="ja-JP" altLang="en-US" sz="1200" dirty="0">
                <a:latin typeface="Meiryo" panose="020B0604030504040204" pitchFamily="34" charset="-128"/>
                <a:ea typeface="Meiryo" panose="020B0604030504040204" pitchFamily="34" charset="-128"/>
              </a:rPr>
              <a:t>出典：気象庁</a:t>
            </a:r>
            <a:r>
              <a:rPr lang="en-US" altLang="ja-JP" sz="1200" dirty="0">
                <a:latin typeface="Meiryo" panose="020B0604030504040204" pitchFamily="34" charset="-128"/>
                <a:ea typeface="Meiryo" panose="020B0604030504040204" pitchFamily="34" charset="-128"/>
              </a:rPr>
              <a:t>HP</a:t>
            </a:r>
          </a:p>
        </p:txBody>
      </p:sp>
      <p:sp>
        <p:nvSpPr>
          <p:cNvPr id="5" name="テキスト ボックス 4">
            <a:extLst>
              <a:ext uri="{FF2B5EF4-FFF2-40B4-BE49-F238E27FC236}">
                <a16:creationId xmlns:a16="http://schemas.microsoft.com/office/drawing/2014/main" id="{665EEBA3-F3D7-7520-270C-7BB1E104A270}"/>
              </a:ext>
            </a:extLst>
          </p:cNvPr>
          <p:cNvSpPr txBox="1"/>
          <p:nvPr/>
        </p:nvSpPr>
        <p:spPr>
          <a:xfrm>
            <a:off x="4069821" y="975065"/>
            <a:ext cx="4647459" cy="369332"/>
          </a:xfrm>
          <a:prstGeom prst="rect">
            <a:avLst/>
          </a:prstGeom>
          <a:noFill/>
        </p:spPr>
        <p:txBody>
          <a:bodyPr wrap="square">
            <a:spAutoFit/>
          </a:bodyPr>
          <a:lstStyle/>
          <a:p>
            <a:pPr>
              <a:buNone/>
            </a:pPr>
            <a:r>
              <a:rPr lang="ja-JP" altLang="en-US" b="1" u="sng" dirty="0">
                <a:latin typeface="メイリオ" panose="020B0604030504040204" pitchFamily="50" charset="-128"/>
                <a:ea typeface="メイリオ" panose="020B0604030504040204" pitchFamily="50" charset="-128"/>
              </a:rPr>
              <a:t>平成</a:t>
            </a:r>
            <a:r>
              <a:rPr lang="en-US" altLang="ja-JP" b="1" u="sng" dirty="0">
                <a:latin typeface="メイリオ" panose="020B0604030504040204" pitchFamily="50" charset="-128"/>
                <a:ea typeface="メイリオ" panose="020B0604030504040204" pitchFamily="50" charset="-128"/>
              </a:rPr>
              <a:t>26</a:t>
            </a:r>
            <a:r>
              <a:rPr lang="ja-JP" altLang="en-US" b="1" u="sng" dirty="0">
                <a:latin typeface="メイリオ" panose="020B0604030504040204" pitchFamily="50" charset="-128"/>
                <a:ea typeface="メイリオ" panose="020B0604030504040204" pitchFamily="50" charset="-128"/>
              </a:rPr>
              <a:t>年</a:t>
            </a:r>
            <a:r>
              <a:rPr lang="en-US" altLang="ja-JP" b="1" u="sng" dirty="0">
                <a:latin typeface="メイリオ" panose="020B0604030504040204" pitchFamily="50" charset="-128"/>
                <a:ea typeface="メイリオ" panose="020B0604030504040204" pitchFamily="50" charset="-128"/>
              </a:rPr>
              <a:t>8</a:t>
            </a:r>
            <a:r>
              <a:rPr lang="ja-JP" altLang="en-US" b="1" u="sng" dirty="0">
                <a:latin typeface="メイリオ" panose="020B0604030504040204" pitchFamily="50" charset="-128"/>
                <a:ea typeface="メイリオ" panose="020B0604030504040204" pitchFamily="50" charset="-128"/>
              </a:rPr>
              <a:t>月豪雨による広島市の土砂災害</a:t>
            </a:r>
          </a:p>
        </p:txBody>
      </p:sp>
    </p:spTree>
    <p:extLst>
      <p:ext uri="{BB962C8B-B14F-4D97-AF65-F5344CB8AC3E}">
        <p14:creationId xmlns:p14="http://schemas.microsoft.com/office/powerpoint/2010/main" val="2596556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正方形/長方形 84">
            <a:extLst>
              <a:ext uri="{FF2B5EF4-FFF2-40B4-BE49-F238E27FC236}">
                <a16:creationId xmlns:a16="http://schemas.microsoft.com/office/drawing/2014/main" id="{792B2674-A5DD-47AA-8125-C2B916FF0ABA}"/>
              </a:ext>
            </a:extLst>
          </p:cNvPr>
          <p:cNvSpPr/>
          <p:nvPr/>
        </p:nvSpPr>
        <p:spPr>
          <a:xfrm>
            <a:off x="1483118" y="1460879"/>
            <a:ext cx="9200548" cy="562966"/>
          </a:xfrm>
          <a:prstGeom prst="rect">
            <a:avLst/>
          </a:prstGeom>
          <a:solidFill>
            <a:srgbClr val="9DC6CA">
              <a:alpha val="74902"/>
            </a:srgbClr>
          </a:solidFill>
          <a:ln w="9525">
            <a:solidFill>
              <a:srgbClr val="9DC6C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969" tIns="42484" rIns="84969" bIns="42484" numCol="1" spcCol="0" rtlCol="0" fromWordArt="0" anchor="ctr" anchorCtr="0" forceAA="0" compatLnSpc="1">
            <a:prstTxWarp prst="textNoShape">
              <a:avLst/>
            </a:prstTxWarp>
            <a:noAutofit/>
          </a:bodyPr>
          <a:lstStyle/>
          <a:p>
            <a:pPr algn="ctr" defTabSz="917549" fontAlgn="ctr" hangingPunct="0"/>
            <a:endParaRPr lang="ja-JP" altLang="en-US" sz="1673" dirty="0">
              <a:solidFill>
                <a:prstClr val="black"/>
              </a:solidFill>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D5D441BD-E9A4-4F70-8409-73EE50313885}"/>
              </a:ext>
            </a:extLst>
          </p:cNvPr>
          <p:cNvSpPr>
            <a:spLocks noGrp="1"/>
          </p:cNvSpPr>
          <p:nvPr>
            <p:ph type="sldNum" sz="quarter" idx="4"/>
          </p:nvPr>
        </p:nvSpPr>
        <p:spPr/>
        <p:txBody>
          <a:bodyPr/>
          <a:lstStyle/>
          <a:p>
            <a:pPr defTabSz="917549"/>
            <a:fld id="{E4DD4CA9-FFF4-4929-B1F3-DD754470E6A2}" type="slidenum">
              <a:rPr lang="ja-JP" altLang="en-US"/>
              <a:pPr defTabSz="917549"/>
              <a:t>18</a:t>
            </a:fld>
            <a:endParaRPr lang="ja-JP" altLang="en-US" dirty="0"/>
          </a:p>
        </p:txBody>
      </p:sp>
      <p:sp>
        <p:nvSpPr>
          <p:cNvPr id="46" name="四角形: 角を丸くする 45">
            <a:extLst>
              <a:ext uri="{FF2B5EF4-FFF2-40B4-BE49-F238E27FC236}">
                <a16:creationId xmlns:a16="http://schemas.microsoft.com/office/drawing/2014/main" id="{44D938FE-98FC-402F-8D34-1166070E51B5}"/>
              </a:ext>
            </a:extLst>
          </p:cNvPr>
          <p:cNvSpPr/>
          <p:nvPr/>
        </p:nvSpPr>
        <p:spPr>
          <a:xfrm>
            <a:off x="1495726" y="6351923"/>
            <a:ext cx="9187940" cy="422684"/>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969" tIns="42484" rIns="84969" bIns="42484" numCol="1" spcCol="0" rtlCol="0" fromWordArt="0" anchor="ctr" anchorCtr="0" forceAA="0" compatLnSpc="1">
            <a:prstTxWarp prst="textNoShape">
              <a:avLst/>
            </a:prstTxWarp>
            <a:noAutofit/>
          </a:bodyPr>
          <a:lstStyle/>
          <a:p>
            <a:pPr algn="ctr" defTabSz="917549" fontAlgn="ctr" hangingPunct="0"/>
            <a:r>
              <a:rPr lang="ja-JP" altLang="en-US" sz="1673" b="1" dirty="0">
                <a:solidFill>
                  <a:prstClr val="black">
                    <a:lumMod val="50000"/>
                    <a:lumOff val="50000"/>
                  </a:prstClr>
                </a:solidFill>
                <a:latin typeface="Meiryo UI" panose="020B0604030504040204" pitchFamily="50" charset="-128"/>
                <a:ea typeface="Meiryo UI" panose="020B0604030504040204" pitchFamily="50" charset="-128"/>
              </a:rPr>
              <a:t>置くだけで観測が出来る気象観測装置。サブスクリプション型の新しい気象観測システム</a:t>
            </a:r>
            <a:endParaRPr lang="en-US" altLang="ja-JP" sz="1673" b="1" dirty="0">
              <a:solidFill>
                <a:prstClr val="black">
                  <a:lumMod val="50000"/>
                  <a:lumOff val="50000"/>
                </a:prstClr>
              </a:solidFill>
              <a:latin typeface="Meiryo UI" panose="020B0604030504040204" pitchFamily="50" charset="-128"/>
              <a:ea typeface="Meiryo UI" panose="020B0604030504040204" pitchFamily="50" charset="-128"/>
            </a:endParaRPr>
          </a:p>
        </p:txBody>
      </p:sp>
      <p:grpSp>
        <p:nvGrpSpPr>
          <p:cNvPr id="2" name="グループ化 1">
            <a:extLst>
              <a:ext uri="{FF2B5EF4-FFF2-40B4-BE49-F238E27FC236}">
                <a16:creationId xmlns:a16="http://schemas.microsoft.com/office/drawing/2014/main" id="{5DAA4109-A729-4FE6-9A17-15FFBB466CE5}"/>
              </a:ext>
            </a:extLst>
          </p:cNvPr>
          <p:cNvGrpSpPr/>
          <p:nvPr/>
        </p:nvGrpSpPr>
        <p:grpSpPr>
          <a:xfrm>
            <a:off x="1998362" y="2036255"/>
            <a:ext cx="8146618" cy="4050213"/>
            <a:chOff x="1134195" y="2873883"/>
            <a:chExt cx="7278282" cy="3604276"/>
          </a:xfrm>
        </p:grpSpPr>
        <p:sp>
          <p:nvSpPr>
            <p:cNvPr id="4" name="四角形: 対角を切り取る 3">
              <a:extLst>
                <a:ext uri="{FF2B5EF4-FFF2-40B4-BE49-F238E27FC236}">
                  <a16:creationId xmlns:a16="http://schemas.microsoft.com/office/drawing/2014/main" id="{E936A160-E953-441B-8567-FAD88FD9D64F}"/>
                </a:ext>
              </a:extLst>
            </p:cNvPr>
            <p:cNvSpPr/>
            <p:nvPr/>
          </p:nvSpPr>
          <p:spPr>
            <a:xfrm>
              <a:off x="3620068" y="3896453"/>
              <a:ext cx="2104405" cy="1769087"/>
            </a:xfrm>
            <a:prstGeom prst="snip2DiagRect">
              <a:avLst>
                <a:gd name="adj1" fmla="val 0"/>
                <a:gd name="adj2" fmla="val 0"/>
              </a:avLst>
            </a:prstGeom>
            <a:solidFill>
              <a:srgbClr val="DDE6F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969" tIns="42484" rIns="84969" bIns="42484" numCol="1" spcCol="0" rtlCol="0" fromWordArt="0" anchor="ctr" anchorCtr="0" forceAA="0" compatLnSpc="1">
              <a:prstTxWarp prst="textNoShape">
                <a:avLst/>
              </a:prstTxWarp>
              <a:noAutofit/>
            </a:bodyPr>
            <a:lstStyle/>
            <a:p>
              <a:pPr algn="ctr" defTabSz="917549" fontAlgn="ctr" hangingPunct="0"/>
              <a:endParaRPr lang="ja-JP" altLang="en-US" sz="1301" dirty="0">
                <a:solidFill>
                  <a:prstClr val="black"/>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8737CE16-007F-4CF9-8C07-006B7E78382A}"/>
                </a:ext>
              </a:extLst>
            </p:cNvPr>
            <p:cNvSpPr/>
            <p:nvPr/>
          </p:nvSpPr>
          <p:spPr>
            <a:xfrm>
              <a:off x="3309111" y="5793414"/>
              <a:ext cx="2603554" cy="512768"/>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969" tIns="42484" rIns="84969" bIns="42484" numCol="1" spcCol="0" rtlCol="0" fromWordArt="0" anchor="ctr" anchorCtr="0" forceAA="0" compatLnSpc="1">
              <a:prstTxWarp prst="textNoShape">
                <a:avLst/>
              </a:prstTxWarp>
              <a:noAutofit/>
            </a:bodyPr>
            <a:lstStyle/>
            <a:p>
              <a:pPr algn="ctr" defTabSz="917549" fontAlgn="ctr" hangingPunct="0"/>
              <a:endParaRPr lang="ja-JP" altLang="en-US" sz="1301" dirty="0">
                <a:solidFill>
                  <a:prstClr val="black"/>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385DB910-F843-4361-AAA7-B2C5C4914F15}"/>
                </a:ext>
              </a:extLst>
            </p:cNvPr>
            <p:cNvSpPr txBox="1"/>
            <p:nvPr/>
          </p:nvSpPr>
          <p:spPr>
            <a:xfrm>
              <a:off x="2722897" y="3790723"/>
              <a:ext cx="704901" cy="311093"/>
            </a:xfrm>
            <a:prstGeom prst="rect">
              <a:avLst/>
            </a:prstGeom>
            <a:noFill/>
          </p:spPr>
          <p:txBody>
            <a:bodyPr wrap="none" rtlCol="0">
              <a:spAutoFit/>
            </a:bodyPr>
            <a:lstStyle/>
            <a:p>
              <a:pPr algn="ctr" defTabSz="917549" fontAlgn="ctr" hangingPunct="0">
                <a:spcBef>
                  <a:spcPct val="0"/>
                </a:spcBef>
                <a:spcAft>
                  <a:spcPct val="0"/>
                </a:spcAft>
              </a:pPr>
              <a:r>
                <a:rPr lang="ja-JP" altLang="en-US" sz="836" dirty="0">
                  <a:solidFill>
                    <a:srgbClr val="000000"/>
                  </a:solidFill>
                  <a:latin typeface="Meiryo UI" panose="020B0604030504040204" pitchFamily="50" charset="-128"/>
                  <a:ea typeface="Meiryo UI" panose="020B0604030504040204" pitchFamily="50" charset="-128"/>
                </a:rPr>
                <a:t>携帯回線</a:t>
              </a:r>
              <a:endParaRPr lang="en-US" altLang="ja-JP" sz="836" dirty="0">
                <a:solidFill>
                  <a:srgbClr val="000000"/>
                </a:solidFill>
                <a:latin typeface="Meiryo UI" panose="020B0604030504040204" pitchFamily="50" charset="-128"/>
                <a:ea typeface="Meiryo UI" panose="020B0604030504040204" pitchFamily="50" charset="-128"/>
              </a:endParaRPr>
            </a:p>
            <a:p>
              <a:pPr algn="ctr" defTabSz="917549" fontAlgn="ctr" hangingPunct="0">
                <a:spcBef>
                  <a:spcPct val="0"/>
                </a:spcBef>
                <a:spcAft>
                  <a:spcPct val="0"/>
                </a:spcAft>
              </a:pPr>
              <a:r>
                <a:rPr lang="ja-JP" altLang="en-US" sz="836" dirty="0">
                  <a:solidFill>
                    <a:srgbClr val="000000"/>
                  </a:solidFill>
                  <a:latin typeface="Meiryo UI" panose="020B0604030504040204" pitchFamily="50" charset="-128"/>
                  <a:ea typeface="Meiryo UI" panose="020B0604030504040204" pitchFamily="50" charset="-128"/>
                </a:rPr>
                <a:t>（</a:t>
              </a:r>
              <a:r>
                <a:rPr lang="en-US" altLang="ja-JP" sz="836" dirty="0">
                  <a:solidFill>
                    <a:srgbClr val="000000"/>
                  </a:solidFill>
                  <a:latin typeface="Meiryo UI" panose="020B0604030504040204" pitchFamily="50" charset="-128"/>
                  <a:ea typeface="Meiryo UI" panose="020B0604030504040204" pitchFamily="50" charset="-128"/>
                </a:rPr>
                <a:t>1</a:t>
              </a:r>
              <a:r>
                <a:rPr lang="ja-JP" altLang="en-US" sz="836" dirty="0">
                  <a:solidFill>
                    <a:srgbClr val="000000"/>
                  </a:solidFill>
                  <a:latin typeface="Meiryo UI" panose="020B0604030504040204" pitchFamily="50" charset="-128"/>
                  <a:ea typeface="Meiryo UI" panose="020B0604030504040204" pitchFamily="50" charset="-128"/>
                </a:rPr>
                <a:t>分間隔）</a:t>
              </a:r>
            </a:p>
          </p:txBody>
        </p:sp>
        <p:sp>
          <p:nvSpPr>
            <p:cNvPr id="10" name="テキスト ボックス 9">
              <a:extLst>
                <a:ext uri="{FF2B5EF4-FFF2-40B4-BE49-F238E27FC236}">
                  <a16:creationId xmlns:a16="http://schemas.microsoft.com/office/drawing/2014/main" id="{F96B7388-58FA-49D8-A560-3A9CB610570A}"/>
                </a:ext>
              </a:extLst>
            </p:cNvPr>
            <p:cNvSpPr txBox="1"/>
            <p:nvPr/>
          </p:nvSpPr>
          <p:spPr>
            <a:xfrm>
              <a:off x="3420218" y="5696653"/>
              <a:ext cx="1440159" cy="183906"/>
            </a:xfrm>
            <a:prstGeom prst="rect">
              <a:avLst/>
            </a:prstGeom>
            <a:solidFill>
              <a:schemeClr val="bg1"/>
            </a:solidFill>
          </p:spPr>
          <p:txBody>
            <a:bodyPr wrap="square" rtlCol="0">
              <a:spAutoFit/>
            </a:bodyPr>
            <a:lstStyle/>
            <a:p>
              <a:pPr defTabSz="917549" fontAlgn="ctr" hangingPunct="0">
                <a:spcBef>
                  <a:spcPct val="0"/>
                </a:spcBef>
                <a:spcAft>
                  <a:spcPct val="0"/>
                </a:spcAft>
              </a:pPr>
              <a:r>
                <a:rPr lang="en-US" altLang="ja-JP" sz="743" dirty="0">
                  <a:solidFill>
                    <a:prstClr val="black"/>
                  </a:solidFill>
                  <a:latin typeface="Meiryo UI" panose="020B0604030504040204" pitchFamily="50" charset="-128"/>
                  <a:ea typeface="Meiryo UI" panose="020B0604030504040204" pitchFamily="50" charset="-128"/>
                </a:rPr>
                <a:t>【</a:t>
              </a:r>
              <a:r>
                <a:rPr lang="ja-JP" altLang="en-US" sz="743" dirty="0">
                  <a:solidFill>
                    <a:prstClr val="black"/>
                  </a:solidFill>
                  <a:latin typeface="Meiryo UI" panose="020B0604030504040204" pitchFamily="50" charset="-128"/>
                  <a:ea typeface="Meiryo UI" panose="020B0604030504040204" pitchFamily="50" charset="-128"/>
                </a:rPr>
                <a:t>追加センサオプション</a:t>
              </a:r>
              <a:r>
                <a:rPr lang="en-US" altLang="ja-JP" sz="743" dirty="0">
                  <a:solidFill>
                    <a:prstClr val="black"/>
                  </a:solidFill>
                  <a:latin typeface="Meiryo UI" panose="020B0604030504040204" pitchFamily="50" charset="-128"/>
                  <a:ea typeface="Meiryo UI" panose="020B0604030504040204" pitchFamily="50" charset="-128"/>
                </a:rPr>
                <a:t>】</a:t>
              </a:r>
              <a:endParaRPr lang="ja-JP" altLang="en-US" sz="743" dirty="0">
                <a:solidFill>
                  <a:prstClr val="black"/>
                </a:solidFill>
                <a:latin typeface="Meiryo UI" panose="020B0604030504040204" pitchFamily="50" charset="-128"/>
                <a:ea typeface="Meiryo UI" panose="020B0604030504040204" pitchFamily="50" charset="-128"/>
              </a:endParaRPr>
            </a:p>
          </p:txBody>
        </p:sp>
        <p:sp>
          <p:nvSpPr>
            <p:cNvPr id="11" name="四角形: 角を丸くする 10">
              <a:extLst>
                <a:ext uri="{FF2B5EF4-FFF2-40B4-BE49-F238E27FC236}">
                  <a16:creationId xmlns:a16="http://schemas.microsoft.com/office/drawing/2014/main" id="{A4FE99C2-4E16-4AB8-8F5F-DCF423DB2D5C}"/>
                </a:ext>
              </a:extLst>
            </p:cNvPr>
            <p:cNvSpPr/>
            <p:nvPr/>
          </p:nvSpPr>
          <p:spPr>
            <a:xfrm>
              <a:off x="3392385" y="5914435"/>
              <a:ext cx="527342" cy="247731"/>
            </a:xfrm>
            <a:prstGeom prst="roundRect">
              <a:avLst/>
            </a:prstGeom>
            <a:solidFill>
              <a:srgbClr val="FFC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969" tIns="42484" rIns="84969" bIns="42484" numCol="1" spcCol="0" rtlCol="0" fromWordArt="0" anchor="ctr" anchorCtr="0" forceAA="0" compatLnSpc="1">
              <a:prstTxWarp prst="textNoShape">
                <a:avLst/>
              </a:prstTxWarp>
              <a:noAutofit/>
            </a:bodyPr>
            <a:lstStyle/>
            <a:p>
              <a:pPr algn="ctr" defTabSz="917549" fontAlgn="ctr" hangingPunct="0"/>
              <a:r>
                <a:rPr lang="ja-JP" altLang="en-US" sz="743" dirty="0">
                  <a:solidFill>
                    <a:prstClr val="white"/>
                  </a:solidFill>
                  <a:latin typeface="Meiryo UI" panose="020B0604030504040204" pitchFamily="50" charset="-128"/>
                  <a:ea typeface="Meiryo UI" panose="020B0604030504040204" pitchFamily="50" charset="-128"/>
                </a:rPr>
                <a:t>カメラ</a:t>
              </a:r>
            </a:p>
          </p:txBody>
        </p:sp>
        <p:sp>
          <p:nvSpPr>
            <p:cNvPr id="12" name="四角形: 角を丸くする 11">
              <a:extLst>
                <a:ext uri="{FF2B5EF4-FFF2-40B4-BE49-F238E27FC236}">
                  <a16:creationId xmlns:a16="http://schemas.microsoft.com/office/drawing/2014/main" id="{9D6BC7CE-4841-4153-BB92-1704595B73F6}"/>
                </a:ext>
              </a:extLst>
            </p:cNvPr>
            <p:cNvSpPr/>
            <p:nvPr/>
          </p:nvSpPr>
          <p:spPr>
            <a:xfrm>
              <a:off x="4017171" y="5914435"/>
              <a:ext cx="527342" cy="247731"/>
            </a:xfrm>
            <a:prstGeom prst="roundRect">
              <a:avLst/>
            </a:prstGeom>
            <a:solidFill>
              <a:srgbClr val="FFC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969" tIns="42484" rIns="84969" bIns="42484" numCol="1" spcCol="0" rtlCol="0" fromWordArt="0" anchor="ctr" anchorCtr="0" forceAA="0" compatLnSpc="1">
              <a:prstTxWarp prst="textNoShape">
                <a:avLst/>
              </a:prstTxWarp>
              <a:noAutofit/>
            </a:bodyPr>
            <a:lstStyle/>
            <a:p>
              <a:pPr algn="ctr" defTabSz="917549" fontAlgn="ctr" hangingPunct="0"/>
              <a:r>
                <a:rPr lang="ja-JP" altLang="en-US" sz="743" dirty="0">
                  <a:solidFill>
                    <a:prstClr val="white"/>
                  </a:solidFill>
                  <a:latin typeface="Meiryo UI" panose="020B0604030504040204" pitchFamily="50" charset="-128"/>
                  <a:ea typeface="Meiryo UI" panose="020B0604030504040204" pitchFamily="50" charset="-128"/>
                </a:rPr>
                <a:t>水位計</a:t>
              </a:r>
            </a:p>
          </p:txBody>
        </p:sp>
        <p:sp>
          <p:nvSpPr>
            <p:cNvPr id="13" name="四角形: 角を丸くする 12">
              <a:extLst>
                <a:ext uri="{FF2B5EF4-FFF2-40B4-BE49-F238E27FC236}">
                  <a16:creationId xmlns:a16="http://schemas.microsoft.com/office/drawing/2014/main" id="{937FED94-5666-4860-A8C1-E6D1F3984FBE}"/>
                </a:ext>
              </a:extLst>
            </p:cNvPr>
            <p:cNvSpPr/>
            <p:nvPr/>
          </p:nvSpPr>
          <p:spPr>
            <a:xfrm>
              <a:off x="4616521" y="5914435"/>
              <a:ext cx="527342" cy="247731"/>
            </a:xfrm>
            <a:prstGeom prst="roundRect">
              <a:avLst/>
            </a:prstGeom>
            <a:solidFill>
              <a:srgbClr val="FFC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969" tIns="42484" rIns="84969" bIns="42484" numCol="1" spcCol="0" rtlCol="0" fromWordArt="0" anchor="ctr" anchorCtr="0" forceAA="0" compatLnSpc="1">
              <a:prstTxWarp prst="textNoShape">
                <a:avLst/>
              </a:prstTxWarp>
              <a:noAutofit/>
            </a:bodyPr>
            <a:lstStyle/>
            <a:p>
              <a:pPr algn="ctr" defTabSz="917549" fontAlgn="ctr" hangingPunct="0"/>
              <a:r>
                <a:rPr lang="ja-JP" altLang="en-US" sz="743" dirty="0">
                  <a:solidFill>
                    <a:prstClr val="white"/>
                  </a:solidFill>
                  <a:latin typeface="Meiryo UI" panose="020B0604030504040204" pitchFamily="50" charset="-128"/>
                  <a:ea typeface="Meiryo UI" panose="020B0604030504040204" pitchFamily="50" charset="-128"/>
                </a:rPr>
                <a:t>積雪計</a:t>
              </a:r>
            </a:p>
          </p:txBody>
        </p:sp>
        <p:sp>
          <p:nvSpPr>
            <p:cNvPr id="14" name="四角形: 角を丸くする 13">
              <a:extLst>
                <a:ext uri="{FF2B5EF4-FFF2-40B4-BE49-F238E27FC236}">
                  <a16:creationId xmlns:a16="http://schemas.microsoft.com/office/drawing/2014/main" id="{194B770C-F3C9-44E5-9785-0096141EE778}"/>
                </a:ext>
              </a:extLst>
            </p:cNvPr>
            <p:cNvSpPr/>
            <p:nvPr/>
          </p:nvSpPr>
          <p:spPr>
            <a:xfrm>
              <a:off x="5264593" y="5914435"/>
              <a:ext cx="527342" cy="247731"/>
            </a:xfrm>
            <a:prstGeom prst="roundRect">
              <a:avLst/>
            </a:prstGeom>
            <a:solidFill>
              <a:srgbClr val="FFC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969" tIns="42484" rIns="84969" bIns="42484" numCol="1" spcCol="0" rtlCol="0" fromWordArt="0" anchor="ctr" anchorCtr="0" forceAA="0" compatLnSpc="1">
              <a:prstTxWarp prst="textNoShape">
                <a:avLst/>
              </a:prstTxWarp>
              <a:noAutofit/>
            </a:bodyPr>
            <a:lstStyle/>
            <a:p>
              <a:pPr algn="ctr" defTabSz="917549" fontAlgn="ctr" hangingPunct="0"/>
              <a:r>
                <a:rPr lang="ja-JP" altLang="en-US" sz="743" dirty="0">
                  <a:solidFill>
                    <a:prstClr val="white"/>
                  </a:solidFill>
                  <a:latin typeface="Meiryo UI" panose="020B0604030504040204" pitchFamily="50" charset="-128"/>
                  <a:ea typeface="Meiryo UI" panose="020B0604030504040204" pitchFamily="50" charset="-128"/>
                </a:rPr>
                <a:t>風車型</a:t>
              </a:r>
              <a:endParaRPr lang="en-US" altLang="ja-JP" sz="743" dirty="0">
                <a:solidFill>
                  <a:prstClr val="white"/>
                </a:solidFill>
                <a:latin typeface="Meiryo UI" panose="020B0604030504040204" pitchFamily="50" charset="-128"/>
                <a:ea typeface="Meiryo UI" panose="020B0604030504040204" pitchFamily="50" charset="-128"/>
              </a:endParaRPr>
            </a:p>
            <a:p>
              <a:pPr algn="ctr" defTabSz="917549" fontAlgn="ctr" hangingPunct="0"/>
              <a:r>
                <a:rPr lang="ja-JP" altLang="en-US" sz="743" dirty="0">
                  <a:solidFill>
                    <a:prstClr val="white"/>
                  </a:solidFill>
                  <a:latin typeface="Meiryo UI" panose="020B0604030504040204" pitchFamily="50" charset="-128"/>
                  <a:ea typeface="Meiryo UI" panose="020B0604030504040204" pitchFamily="50" charset="-128"/>
                </a:rPr>
                <a:t>風速計</a:t>
              </a:r>
            </a:p>
          </p:txBody>
        </p:sp>
        <p:sp>
          <p:nvSpPr>
            <p:cNvPr id="15" name="テキスト ボックス 14">
              <a:extLst>
                <a:ext uri="{FF2B5EF4-FFF2-40B4-BE49-F238E27FC236}">
                  <a16:creationId xmlns:a16="http://schemas.microsoft.com/office/drawing/2014/main" id="{20FCAD57-FEE0-4AE5-8D8C-894064319CD4}"/>
                </a:ext>
              </a:extLst>
            </p:cNvPr>
            <p:cNvSpPr txBox="1"/>
            <p:nvPr/>
          </p:nvSpPr>
          <p:spPr>
            <a:xfrm>
              <a:off x="3678862" y="6131734"/>
              <a:ext cx="1379438" cy="158571"/>
            </a:xfrm>
            <a:prstGeom prst="rect">
              <a:avLst/>
            </a:prstGeom>
            <a:noFill/>
          </p:spPr>
          <p:txBody>
            <a:bodyPr wrap="none" rtlCol="0">
              <a:spAutoFit/>
            </a:bodyPr>
            <a:lstStyle/>
            <a:p>
              <a:pPr defTabSz="917549" fontAlgn="ctr" hangingPunct="0">
                <a:spcBef>
                  <a:spcPct val="0"/>
                </a:spcBef>
                <a:spcAft>
                  <a:spcPct val="0"/>
                </a:spcAft>
              </a:pPr>
              <a:r>
                <a:rPr lang="en-US" altLang="ja-JP" sz="558" dirty="0">
                  <a:solidFill>
                    <a:srgbClr val="000000"/>
                  </a:solidFill>
                  <a:latin typeface="Meiryo UI" panose="020B0604030504040204" pitchFamily="50" charset="-128"/>
                  <a:ea typeface="Meiryo UI" panose="020B0604030504040204" pitchFamily="50" charset="-128"/>
                </a:rPr>
                <a:t>※</a:t>
              </a:r>
              <a:r>
                <a:rPr lang="ja-JP" altLang="en-US" sz="558" dirty="0">
                  <a:solidFill>
                    <a:srgbClr val="000000"/>
                  </a:solidFill>
                  <a:latin typeface="Meiryo UI" panose="020B0604030504040204" pitchFamily="50" charset="-128"/>
                  <a:ea typeface="Meiryo UI" panose="020B0604030504040204" pitchFamily="50" charset="-128"/>
                </a:rPr>
                <a:t>一部</a:t>
              </a:r>
              <a:r>
                <a:rPr lang="en-US" altLang="ja-JP" sz="558" dirty="0">
                  <a:solidFill>
                    <a:srgbClr val="000000"/>
                  </a:solidFill>
                  <a:latin typeface="Meiryo UI" panose="020B0604030504040204" pitchFamily="50" charset="-128"/>
                  <a:ea typeface="Meiryo UI" panose="020B0604030504040204" pitchFamily="50" charset="-128"/>
                </a:rPr>
                <a:t>AC</a:t>
              </a:r>
              <a:r>
                <a:rPr lang="ja-JP" altLang="en-US" sz="558" dirty="0">
                  <a:solidFill>
                    <a:srgbClr val="000000"/>
                  </a:solidFill>
                  <a:latin typeface="Meiryo UI" panose="020B0604030504040204" pitchFamily="50" charset="-128"/>
                  <a:ea typeface="Meiryo UI" panose="020B0604030504040204" pitchFamily="50" charset="-128"/>
                </a:rPr>
                <a:t>電源が必要なオプションもございます。</a:t>
              </a:r>
            </a:p>
          </p:txBody>
        </p:sp>
        <p:pic>
          <p:nvPicPr>
            <p:cNvPr id="18" name="グラフィックス 17" descr="封筒">
              <a:extLst>
                <a:ext uri="{FF2B5EF4-FFF2-40B4-BE49-F238E27FC236}">
                  <a16:creationId xmlns:a16="http://schemas.microsoft.com/office/drawing/2014/main" id="{A3A56CD3-3F75-4749-9EE9-AE1D80C31C1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61119" y="4424080"/>
              <a:ext cx="382097" cy="382097"/>
            </a:xfrm>
            <a:prstGeom prst="rect">
              <a:avLst/>
            </a:prstGeom>
          </p:spPr>
        </p:pic>
        <p:pic>
          <p:nvPicPr>
            <p:cNvPr id="19" name="グラフィックス 18" descr="スマート フォン">
              <a:extLst>
                <a:ext uri="{FF2B5EF4-FFF2-40B4-BE49-F238E27FC236}">
                  <a16:creationId xmlns:a16="http://schemas.microsoft.com/office/drawing/2014/main" id="{77B09EE0-1D27-45AD-BE40-889630541F2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81789" y="4414229"/>
              <a:ext cx="405796" cy="384411"/>
            </a:xfrm>
            <a:prstGeom prst="rect">
              <a:avLst/>
            </a:prstGeom>
          </p:spPr>
        </p:pic>
        <p:pic>
          <p:nvPicPr>
            <p:cNvPr id="20" name="グラフィックス 19" descr="コンピューター">
              <a:extLst>
                <a:ext uri="{FF2B5EF4-FFF2-40B4-BE49-F238E27FC236}">
                  <a16:creationId xmlns:a16="http://schemas.microsoft.com/office/drawing/2014/main" id="{FFA536D2-F160-444F-9931-8030F0A7A62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47192" y="5501417"/>
              <a:ext cx="629144" cy="629144"/>
            </a:xfrm>
            <a:prstGeom prst="rect">
              <a:avLst/>
            </a:prstGeom>
          </p:spPr>
        </p:pic>
        <p:pic>
          <p:nvPicPr>
            <p:cNvPr id="21" name="グラフィックス 20" descr="インターネット">
              <a:extLst>
                <a:ext uri="{FF2B5EF4-FFF2-40B4-BE49-F238E27FC236}">
                  <a16:creationId xmlns:a16="http://schemas.microsoft.com/office/drawing/2014/main" id="{DCC5D586-E973-4E4C-8C48-D21FC115E07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18237" y="4281081"/>
              <a:ext cx="661347" cy="661347"/>
            </a:xfrm>
            <a:prstGeom prst="rect">
              <a:avLst/>
            </a:prstGeom>
          </p:spPr>
        </p:pic>
        <p:pic>
          <p:nvPicPr>
            <p:cNvPr id="22" name="グラフィックス 21" descr="統計">
              <a:extLst>
                <a:ext uri="{FF2B5EF4-FFF2-40B4-BE49-F238E27FC236}">
                  <a16:creationId xmlns:a16="http://schemas.microsoft.com/office/drawing/2014/main" id="{D7DA721C-D925-4652-977A-97E55C891D8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780257" y="4743107"/>
              <a:ext cx="394106" cy="394106"/>
            </a:xfrm>
            <a:prstGeom prst="rect">
              <a:avLst/>
            </a:prstGeom>
          </p:spPr>
        </p:pic>
        <p:pic>
          <p:nvPicPr>
            <p:cNvPr id="23" name="グラフィックス 22" descr="横棒グラフ (RTL)">
              <a:extLst>
                <a:ext uri="{FF2B5EF4-FFF2-40B4-BE49-F238E27FC236}">
                  <a16:creationId xmlns:a16="http://schemas.microsoft.com/office/drawing/2014/main" id="{6B50B8FB-8990-498A-AED6-DC5D5FA347F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173008" y="4745700"/>
              <a:ext cx="394908" cy="394908"/>
            </a:xfrm>
            <a:prstGeom prst="rect">
              <a:avLst/>
            </a:prstGeom>
          </p:spPr>
        </p:pic>
        <p:sp>
          <p:nvSpPr>
            <p:cNvPr id="24" name="テキスト ボックス 23">
              <a:extLst>
                <a:ext uri="{FF2B5EF4-FFF2-40B4-BE49-F238E27FC236}">
                  <a16:creationId xmlns:a16="http://schemas.microsoft.com/office/drawing/2014/main" id="{58DBA722-D5DE-4FC3-AACA-A65E58C09501}"/>
                </a:ext>
              </a:extLst>
            </p:cNvPr>
            <p:cNvSpPr txBox="1"/>
            <p:nvPr/>
          </p:nvSpPr>
          <p:spPr>
            <a:xfrm>
              <a:off x="3709389" y="5127921"/>
              <a:ext cx="627564" cy="425556"/>
            </a:xfrm>
            <a:prstGeom prst="rect">
              <a:avLst/>
            </a:prstGeom>
            <a:noFill/>
          </p:spPr>
          <p:txBody>
            <a:bodyPr wrap="none" rtlCol="0">
              <a:spAutoFit/>
            </a:bodyPr>
            <a:lstStyle/>
            <a:p>
              <a:pPr defTabSz="917549" fontAlgn="ctr" hangingPunct="0">
                <a:spcBef>
                  <a:spcPct val="0"/>
                </a:spcBef>
                <a:spcAft>
                  <a:spcPct val="0"/>
                </a:spcAft>
              </a:pPr>
              <a:r>
                <a:rPr lang="ja-JP" altLang="en-US" sz="836" dirty="0">
                  <a:solidFill>
                    <a:srgbClr val="000000"/>
                  </a:solidFill>
                  <a:latin typeface="Meiryo UI" panose="020B0604030504040204" pitchFamily="50" charset="-128"/>
                  <a:ea typeface="Meiryo UI" panose="020B0604030504040204" pitchFamily="50" charset="-128"/>
                </a:rPr>
                <a:t>・データ蓄積</a:t>
              </a:r>
              <a:endParaRPr lang="en-US" altLang="ja-JP" sz="836" dirty="0">
                <a:solidFill>
                  <a:srgbClr val="000000"/>
                </a:solidFill>
                <a:latin typeface="Meiryo UI" panose="020B0604030504040204" pitchFamily="50" charset="-128"/>
                <a:ea typeface="Meiryo UI" panose="020B0604030504040204" pitchFamily="50" charset="-128"/>
              </a:endParaRPr>
            </a:p>
            <a:p>
              <a:pPr defTabSz="917549" fontAlgn="ctr" hangingPunct="0">
                <a:spcBef>
                  <a:spcPct val="0"/>
                </a:spcBef>
                <a:spcAft>
                  <a:spcPct val="0"/>
                </a:spcAft>
              </a:pPr>
              <a:r>
                <a:rPr lang="ja-JP" altLang="en-US" sz="836" dirty="0">
                  <a:solidFill>
                    <a:srgbClr val="000000"/>
                  </a:solidFill>
                  <a:latin typeface="Meiryo UI" panose="020B0604030504040204" pitchFamily="50" charset="-128"/>
                  <a:ea typeface="Meiryo UI" panose="020B0604030504040204" pitchFamily="50" charset="-128"/>
                </a:rPr>
                <a:t>・統計処理</a:t>
              </a:r>
              <a:endParaRPr lang="en-US" altLang="ja-JP" sz="836" dirty="0">
                <a:solidFill>
                  <a:srgbClr val="000000"/>
                </a:solidFill>
                <a:latin typeface="Meiryo UI" panose="020B0604030504040204" pitchFamily="50" charset="-128"/>
                <a:ea typeface="Meiryo UI" panose="020B0604030504040204" pitchFamily="50" charset="-128"/>
              </a:endParaRPr>
            </a:p>
            <a:p>
              <a:pPr defTabSz="917549" fontAlgn="ctr" hangingPunct="0">
                <a:spcBef>
                  <a:spcPct val="0"/>
                </a:spcBef>
                <a:spcAft>
                  <a:spcPct val="0"/>
                </a:spcAft>
              </a:pPr>
              <a:r>
                <a:rPr lang="ja-JP" altLang="en-US" sz="836" dirty="0">
                  <a:solidFill>
                    <a:srgbClr val="000000"/>
                  </a:solidFill>
                  <a:latin typeface="Meiryo UI" panose="020B0604030504040204" pitchFamily="50" charset="-128"/>
                  <a:ea typeface="Meiryo UI" panose="020B0604030504040204" pitchFamily="50" charset="-128"/>
                </a:rPr>
                <a:t>・メール配信</a:t>
              </a:r>
            </a:p>
          </p:txBody>
        </p:sp>
        <p:sp>
          <p:nvSpPr>
            <p:cNvPr id="25" name="四角形: 角を丸くする 24">
              <a:extLst>
                <a:ext uri="{FF2B5EF4-FFF2-40B4-BE49-F238E27FC236}">
                  <a16:creationId xmlns:a16="http://schemas.microsoft.com/office/drawing/2014/main" id="{907B3AD6-AB72-4C8B-AA39-949B50609B78}"/>
                </a:ext>
              </a:extLst>
            </p:cNvPr>
            <p:cNvSpPr/>
            <p:nvPr/>
          </p:nvSpPr>
          <p:spPr>
            <a:xfrm>
              <a:off x="1429689" y="5427454"/>
              <a:ext cx="914400" cy="908974"/>
            </a:xfrm>
            <a:prstGeom prst="roundRect">
              <a:avLst/>
            </a:prstGeom>
            <a:solidFill>
              <a:schemeClr val="bg1"/>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969" tIns="42484" rIns="84969" bIns="42484" numCol="1" spcCol="0" rtlCol="0" fromWordArt="0" anchor="ctr" anchorCtr="0" forceAA="0" compatLnSpc="1">
              <a:prstTxWarp prst="textNoShape">
                <a:avLst/>
              </a:prstTxWarp>
              <a:noAutofit/>
            </a:bodyPr>
            <a:lstStyle/>
            <a:p>
              <a:pPr algn="ctr" defTabSz="917549" fontAlgn="ctr" hangingPunct="0"/>
              <a:endParaRPr lang="ja-JP" altLang="en-US" sz="836" dirty="0">
                <a:solidFill>
                  <a:prstClr val="black"/>
                </a:solidFill>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E5DF3D75-1E7D-4E3F-BA45-DEFAF46E8DC6}"/>
                </a:ext>
              </a:extLst>
            </p:cNvPr>
            <p:cNvSpPr txBox="1"/>
            <p:nvPr/>
          </p:nvSpPr>
          <p:spPr>
            <a:xfrm>
              <a:off x="1442583" y="5836894"/>
              <a:ext cx="710629" cy="425556"/>
            </a:xfrm>
            <a:prstGeom prst="rect">
              <a:avLst/>
            </a:prstGeom>
            <a:noFill/>
          </p:spPr>
          <p:txBody>
            <a:bodyPr wrap="none" rtlCol="0">
              <a:spAutoFit/>
            </a:bodyPr>
            <a:lstStyle/>
            <a:p>
              <a:pPr defTabSz="917549" fontAlgn="ctr" hangingPunct="0">
                <a:spcBef>
                  <a:spcPct val="0"/>
                </a:spcBef>
                <a:spcAft>
                  <a:spcPct val="0"/>
                </a:spcAft>
              </a:pPr>
              <a:r>
                <a:rPr lang="ja-JP" altLang="en-US" sz="836" dirty="0">
                  <a:solidFill>
                    <a:srgbClr val="000000"/>
                  </a:solidFill>
                  <a:latin typeface="Meiryo UI" panose="020B0604030504040204" pitchFamily="50" charset="-128"/>
                  <a:ea typeface="Meiryo UI" panose="020B0604030504040204" pitchFamily="50" charset="-128"/>
                </a:rPr>
                <a:t>・観測器メンテ</a:t>
              </a:r>
              <a:endParaRPr lang="en-US" altLang="ja-JP" sz="836" dirty="0">
                <a:solidFill>
                  <a:srgbClr val="000000"/>
                </a:solidFill>
                <a:latin typeface="Meiryo UI" panose="020B0604030504040204" pitchFamily="50" charset="-128"/>
                <a:ea typeface="Meiryo UI" panose="020B0604030504040204" pitchFamily="50" charset="-128"/>
              </a:endParaRPr>
            </a:p>
            <a:p>
              <a:pPr defTabSz="917549" fontAlgn="ctr" hangingPunct="0">
                <a:spcBef>
                  <a:spcPct val="0"/>
                </a:spcBef>
                <a:spcAft>
                  <a:spcPct val="0"/>
                </a:spcAft>
              </a:pPr>
              <a:r>
                <a:rPr lang="ja-JP" altLang="en-US" sz="836" dirty="0">
                  <a:solidFill>
                    <a:srgbClr val="000000"/>
                  </a:solidFill>
                  <a:latin typeface="Meiryo UI" panose="020B0604030504040204" pitchFamily="50" charset="-128"/>
                  <a:ea typeface="Meiryo UI" panose="020B0604030504040204" pitchFamily="50" charset="-128"/>
                </a:rPr>
                <a:t>・サーバメンテ</a:t>
              </a:r>
              <a:endParaRPr lang="en-US" altLang="ja-JP" sz="836" dirty="0">
                <a:solidFill>
                  <a:srgbClr val="000000"/>
                </a:solidFill>
                <a:latin typeface="Meiryo UI" panose="020B0604030504040204" pitchFamily="50" charset="-128"/>
                <a:ea typeface="Meiryo UI" panose="020B0604030504040204" pitchFamily="50" charset="-128"/>
              </a:endParaRPr>
            </a:p>
            <a:p>
              <a:pPr defTabSz="917549" fontAlgn="ctr" hangingPunct="0">
                <a:spcBef>
                  <a:spcPct val="0"/>
                </a:spcBef>
                <a:spcAft>
                  <a:spcPct val="0"/>
                </a:spcAft>
              </a:pPr>
              <a:r>
                <a:rPr lang="ja-JP" altLang="en-US" sz="836" dirty="0">
                  <a:solidFill>
                    <a:srgbClr val="000000"/>
                  </a:solidFill>
                  <a:latin typeface="Meiryo UI" panose="020B0604030504040204" pitchFamily="50" charset="-128"/>
                  <a:ea typeface="Meiryo UI" panose="020B0604030504040204" pitchFamily="50" charset="-128"/>
                </a:rPr>
                <a:t>・リモート監視</a:t>
              </a:r>
            </a:p>
          </p:txBody>
        </p:sp>
        <p:pic>
          <p:nvPicPr>
            <p:cNvPr id="27" name="グラフィックス 26" descr="プログラマー">
              <a:extLst>
                <a:ext uri="{FF2B5EF4-FFF2-40B4-BE49-F238E27FC236}">
                  <a16:creationId xmlns:a16="http://schemas.microsoft.com/office/drawing/2014/main" id="{ECC126B7-8EE2-4850-AA9E-A7F725F4EE3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657684" y="5382243"/>
              <a:ext cx="461665" cy="461665"/>
            </a:xfrm>
            <a:prstGeom prst="rect">
              <a:avLst/>
            </a:prstGeom>
          </p:spPr>
        </p:pic>
        <p:pic>
          <p:nvPicPr>
            <p:cNvPr id="28" name="グラフィックス 27" descr="温度計">
              <a:extLst>
                <a:ext uri="{FF2B5EF4-FFF2-40B4-BE49-F238E27FC236}">
                  <a16:creationId xmlns:a16="http://schemas.microsoft.com/office/drawing/2014/main" id="{079B4B10-39F1-4F1A-AC5A-B08A43B91CD1}"/>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086611" y="4781541"/>
              <a:ext cx="274053" cy="274053"/>
            </a:xfrm>
            <a:prstGeom prst="rect">
              <a:avLst/>
            </a:prstGeom>
          </p:spPr>
        </p:pic>
        <p:sp>
          <p:nvSpPr>
            <p:cNvPr id="29" name="テキスト ボックス 28">
              <a:extLst>
                <a:ext uri="{FF2B5EF4-FFF2-40B4-BE49-F238E27FC236}">
                  <a16:creationId xmlns:a16="http://schemas.microsoft.com/office/drawing/2014/main" id="{68B61252-F974-4E1E-B408-A0905C92B8E3}"/>
                </a:ext>
              </a:extLst>
            </p:cNvPr>
            <p:cNvSpPr txBox="1"/>
            <p:nvPr/>
          </p:nvSpPr>
          <p:spPr>
            <a:xfrm>
              <a:off x="4838568" y="5090544"/>
              <a:ext cx="787965" cy="540019"/>
            </a:xfrm>
            <a:prstGeom prst="rect">
              <a:avLst/>
            </a:prstGeom>
            <a:noFill/>
          </p:spPr>
          <p:txBody>
            <a:bodyPr wrap="none" rtlCol="0">
              <a:spAutoFit/>
            </a:bodyPr>
            <a:lstStyle/>
            <a:p>
              <a:pPr defTabSz="917549" fontAlgn="ctr" hangingPunct="0">
                <a:spcBef>
                  <a:spcPct val="0"/>
                </a:spcBef>
                <a:spcAft>
                  <a:spcPct val="0"/>
                </a:spcAft>
              </a:pPr>
              <a:r>
                <a:rPr lang="ja-JP" altLang="en-US" sz="836" dirty="0">
                  <a:solidFill>
                    <a:srgbClr val="000000"/>
                  </a:solidFill>
                  <a:latin typeface="Meiryo UI" panose="020B0604030504040204" pitchFamily="50" charset="-128"/>
                  <a:ea typeface="Meiryo UI" panose="020B0604030504040204" pitchFamily="50" charset="-128"/>
                </a:rPr>
                <a:t>・アメダス</a:t>
              </a:r>
              <a:endParaRPr lang="en-US" altLang="ja-JP" sz="836" dirty="0">
                <a:solidFill>
                  <a:srgbClr val="000000"/>
                </a:solidFill>
                <a:latin typeface="Meiryo UI" panose="020B0604030504040204" pitchFamily="50" charset="-128"/>
                <a:ea typeface="Meiryo UI" panose="020B0604030504040204" pitchFamily="50" charset="-128"/>
              </a:endParaRPr>
            </a:p>
            <a:p>
              <a:pPr defTabSz="917549" fontAlgn="ctr" hangingPunct="0">
                <a:spcBef>
                  <a:spcPct val="0"/>
                </a:spcBef>
                <a:spcAft>
                  <a:spcPct val="0"/>
                </a:spcAft>
              </a:pPr>
              <a:r>
                <a:rPr lang="ja-JP" altLang="en-US" sz="836" dirty="0">
                  <a:solidFill>
                    <a:srgbClr val="000000"/>
                  </a:solidFill>
                  <a:latin typeface="Meiryo UI" panose="020B0604030504040204" pitchFamily="50" charset="-128"/>
                  <a:ea typeface="Meiryo UI" panose="020B0604030504040204" pitchFamily="50" charset="-128"/>
                </a:rPr>
                <a:t>・雨雲レーダ</a:t>
              </a:r>
              <a:endParaRPr lang="en-US" altLang="ja-JP" sz="836" dirty="0">
                <a:solidFill>
                  <a:srgbClr val="000000"/>
                </a:solidFill>
                <a:latin typeface="Meiryo UI" panose="020B0604030504040204" pitchFamily="50" charset="-128"/>
                <a:ea typeface="Meiryo UI" panose="020B0604030504040204" pitchFamily="50" charset="-128"/>
              </a:endParaRPr>
            </a:p>
            <a:p>
              <a:pPr defTabSz="917549" fontAlgn="ctr" hangingPunct="0">
                <a:spcBef>
                  <a:spcPct val="0"/>
                </a:spcBef>
                <a:spcAft>
                  <a:spcPct val="0"/>
                </a:spcAft>
              </a:pPr>
              <a:r>
                <a:rPr lang="ja-JP" altLang="en-US" sz="836" dirty="0">
                  <a:solidFill>
                    <a:prstClr val="black"/>
                  </a:solidFill>
                  <a:latin typeface="Meiryo UI" panose="020B0604030504040204" pitchFamily="50" charset="-128"/>
                  <a:ea typeface="Meiryo UI" panose="020B0604030504040204" pitchFamily="50" charset="-128"/>
                </a:rPr>
                <a:t>・危険度分布</a:t>
              </a:r>
              <a:endParaRPr lang="en-US" altLang="ja-JP" sz="836" dirty="0">
                <a:solidFill>
                  <a:prstClr val="black"/>
                </a:solidFill>
                <a:latin typeface="Meiryo UI" panose="020B0604030504040204" pitchFamily="50" charset="-128"/>
                <a:ea typeface="Meiryo UI" panose="020B0604030504040204" pitchFamily="50" charset="-128"/>
              </a:endParaRPr>
            </a:p>
            <a:p>
              <a:pPr defTabSz="917549" fontAlgn="ctr" hangingPunct="0">
                <a:spcBef>
                  <a:spcPct val="0"/>
                </a:spcBef>
                <a:spcAft>
                  <a:spcPct val="0"/>
                </a:spcAft>
              </a:pPr>
              <a:r>
                <a:rPr lang="ja-JP" altLang="en-US" sz="836" dirty="0">
                  <a:solidFill>
                    <a:prstClr val="black"/>
                  </a:solidFill>
                  <a:latin typeface="Meiryo UI" panose="020B0604030504040204" pitchFamily="50" charset="-128"/>
                  <a:ea typeface="Meiryo UI" panose="020B0604030504040204" pitchFamily="50" charset="-128"/>
                </a:rPr>
                <a:t>・河川水位情報</a:t>
              </a:r>
            </a:p>
          </p:txBody>
        </p:sp>
        <p:sp>
          <p:nvSpPr>
            <p:cNvPr id="42" name="テキスト ボックス 41">
              <a:extLst>
                <a:ext uri="{FF2B5EF4-FFF2-40B4-BE49-F238E27FC236}">
                  <a16:creationId xmlns:a16="http://schemas.microsoft.com/office/drawing/2014/main" id="{D5286FDF-E41D-45A9-9A60-327585183ACB}"/>
                </a:ext>
              </a:extLst>
            </p:cNvPr>
            <p:cNvSpPr txBox="1"/>
            <p:nvPr/>
          </p:nvSpPr>
          <p:spPr>
            <a:xfrm>
              <a:off x="6541603" y="4846277"/>
              <a:ext cx="455708" cy="196630"/>
            </a:xfrm>
            <a:prstGeom prst="rect">
              <a:avLst/>
            </a:prstGeom>
            <a:noFill/>
          </p:spPr>
          <p:txBody>
            <a:bodyPr wrap="none" rtlCol="0">
              <a:spAutoFit/>
            </a:bodyPr>
            <a:lstStyle/>
            <a:p>
              <a:pPr algn="ctr" defTabSz="917549" fontAlgn="ctr" hangingPunct="0">
                <a:spcBef>
                  <a:spcPct val="0"/>
                </a:spcBef>
                <a:spcAft>
                  <a:spcPct val="0"/>
                </a:spcAft>
              </a:pPr>
              <a:r>
                <a:rPr lang="ja-JP" altLang="en-US" sz="836" dirty="0">
                  <a:solidFill>
                    <a:srgbClr val="000000"/>
                  </a:solidFill>
                  <a:latin typeface="Meiryo UI" panose="020B0604030504040204" pitchFamily="50" charset="-128"/>
                  <a:ea typeface="Meiryo UI" panose="020B0604030504040204" pitchFamily="50" charset="-128"/>
                </a:rPr>
                <a:t>パソコン</a:t>
              </a:r>
              <a:endParaRPr lang="en-US" altLang="ja-JP" sz="836" dirty="0">
                <a:solidFill>
                  <a:srgbClr val="000000"/>
                </a:solidFill>
                <a:latin typeface="Meiryo UI" panose="020B0604030504040204" pitchFamily="50" charset="-128"/>
                <a:ea typeface="Meiryo UI" panose="020B0604030504040204" pitchFamily="50" charset="-128"/>
              </a:endParaRPr>
            </a:p>
          </p:txBody>
        </p:sp>
        <p:sp>
          <p:nvSpPr>
            <p:cNvPr id="43" name="テキスト ボックス 42">
              <a:extLst>
                <a:ext uri="{FF2B5EF4-FFF2-40B4-BE49-F238E27FC236}">
                  <a16:creationId xmlns:a16="http://schemas.microsoft.com/office/drawing/2014/main" id="{B1A094DB-E7CA-4DA8-B3F4-B5E6BE83B2FF}"/>
                </a:ext>
              </a:extLst>
            </p:cNvPr>
            <p:cNvSpPr txBox="1"/>
            <p:nvPr/>
          </p:nvSpPr>
          <p:spPr>
            <a:xfrm>
              <a:off x="7281039" y="4849564"/>
              <a:ext cx="388396" cy="196630"/>
            </a:xfrm>
            <a:prstGeom prst="rect">
              <a:avLst/>
            </a:prstGeom>
            <a:noFill/>
          </p:spPr>
          <p:txBody>
            <a:bodyPr wrap="none" rtlCol="0">
              <a:spAutoFit/>
            </a:bodyPr>
            <a:lstStyle/>
            <a:p>
              <a:pPr algn="ctr" defTabSz="917549" fontAlgn="ctr" hangingPunct="0">
                <a:spcBef>
                  <a:spcPct val="0"/>
                </a:spcBef>
                <a:spcAft>
                  <a:spcPct val="0"/>
                </a:spcAft>
              </a:pPr>
              <a:r>
                <a:rPr lang="ja-JP" altLang="en-US" sz="836" dirty="0">
                  <a:solidFill>
                    <a:srgbClr val="000000"/>
                  </a:solidFill>
                  <a:latin typeface="Meiryo UI" panose="020B0604030504040204" pitchFamily="50" charset="-128"/>
                  <a:ea typeface="Meiryo UI" panose="020B0604030504040204" pitchFamily="50" charset="-128"/>
                </a:rPr>
                <a:t>スマホ</a:t>
              </a:r>
              <a:endParaRPr lang="en-US" altLang="ja-JP" sz="836" dirty="0">
                <a:solidFill>
                  <a:srgbClr val="000000"/>
                </a:solidFill>
                <a:latin typeface="Meiryo UI" panose="020B0604030504040204" pitchFamily="50" charset="-128"/>
                <a:ea typeface="Meiryo UI" panose="020B0604030504040204" pitchFamily="50" charset="-128"/>
              </a:endParaRPr>
            </a:p>
          </p:txBody>
        </p:sp>
        <p:sp>
          <p:nvSpPr>
            <p:cNvPr id="44" name="テキスト ボックス 43">
              <a:extLst>
                <a:ext uri="{FF2B5EF4-FFF2-40B4-BE49-F238E27FC236}">
                  <a16:creationId xmlns:a16="http://schemas.microsoft.com/office/drawing/2014/main" id="{DF9F6A97-9728-4F75-8F44-298E2ED679B9}"/>
                </a:ext>
              </a:extLst>
            </p:cNvPr>
            <p:cNvSpPr txBox="1"/>
            <p:nvPr/>
          </p:nvSpPr>
          <p:spPr>
            <a:xfrm>
              <a:off x="7857104" y="4846277"/>
              <a:ext cx="388396" cy="196630"/>
            </a:xfrm>
            <a:prstGeom prst="rect">
              <a:avLst/>
            </a:prstGeom>
            <a:noFill/>
          </p:spPr>
          <p:txBody>
            <a:bodyPr wrap="none" rtlCol="0">
              <a:spAutoFit/>
            </a:bodyPr>
            <a:lstStyle/>
            <a:p>
              <a:pPr algn="ctr" defTabSz="917549" fontAlgn="ctr" hangingPunct="0">
                <a:spcBef>
                  <a:spcPct val="0"/>
                </a:spcBef>
                <a:spcAft>
                  <a:spcPct val="0"/>
                </a:spcAft>
              </a:pPr>
              <a:r>
                <a:rPr lang="ja-JP" altLang="en-US" sz="836" dirty="0">
                  <a:solidFill>
                    <a:srgbClr val="000000"/>
                  </a:solidFill>
                  <a:latin typeface="Meiryo UI" panose="020B0604030504040204" pitchFamily="50" charset="-128"/>
                  <a:ea typeface="Meiryo UI" panose="020B0604030504040204" pitchFamily="50" charset="-128"/>
                </a:rPr>
                <a:t>メール</a:t>
              </a:r>
              <a:endParaRPr lang="en-US" altLang="ja-JP" sz="836" dirty="0">
                <a:solidFill>
                  <a:srgbClr val="000000"/>
                </a:solidFill>
                <a:latin typeface="Meiryo UI" panose="020B0604030504040204" pitchFamily="50" charset="-128"/>
                <a:ea typeface="Meiryo UI" panose="020B0604030504040204" pitchFamily="50" charset="-128"/>
              </a:endParaRPr>
            </a:p>
          </p:txBody>
        </p:sp>
        <p:sp>
          <p:nvSpPr>
            <p:cNvPr id="45" name="テキスト ボックス 44">
              <a:extLst>
                <a:ext uri="{FF2B5EF4-FFF2-40B4-BE49-F238E27FC236}">
                  <a16:creationId xmlns:a16="http://schemas.microsoft.com/office/drawing/2014/main" id="{35416C37-5620-499E-98EA-07F175504935}"/>
                </a:ext>
              </a:extLst>
            </p:cNvPr>
            <p:cNvSpPr txBox="1"/>
            <p:nvPr/>
          </p:nvSpPr>
          <p:spPr>
            <a:xfrm>
              <a:off x="7037873" y="6041885"/>
              <a:ext cx="660504" cy="196630"/>
            </a:xfrm>
            <a:prstGeom prst="rect">
              <a:avLst/>
            </a:prstGeom>
            <a:noFill/>
          </p:spPr>
          <p:txBody>
            <a:bodyPr wrap="none" rtlCol="0">
              <a:spAutoFit/>
            </a:bodyPr>
            <a:lstStyle/>
            <a:p>
              <a:pPr algn="ctr" defTabSz="917549" fontAlgn="ctr" hangingPunct="0">
                <a:spcBef>
                  <a:spcPct val="0"/>
                </a:spcBef>
                <a:spcAft>
                  <a:spcPct val="0"/>
                </a:spcAft>
              </a:pPr>
              <a:r>
                <a:rPr lang="ja-JP" altLang="en-US" sz="836" dirty="0">
                  <a:solidFill>
                    <a:srgbClr val="000000"/>
                  </a:solidFill>
                  <a:latin typeface="Meiryo UI" panose="020B0604030504040204" pitchFamily="50" charset="-128"/>
                  <a:ea typeface="Meiryo UI" panose="020B0604030504040204" pitchFamily="50" charset="-128"/>
                </a:rPr>
                <a:t>既存システム</a:t>
              </a:r>
              <a:endParaRPr lang="en-US" altLang="ja-JP" sz="836" dirty="0">
                <a:solidFill>
                  <a:srgbClr val="000000"/>
                </a:solidFill>
                <a:latin typeface="Meiryo UI" panose="020B0604030504040204" pitchFamily="50" charset="-128"/>
                <a:ea typeface="Meiryo UI" panose="020B0604030504040204" pitchFamily="50" charset="-128"/>
              </a:endParaRPr>
            </a:p>
          </p:txBody>
        </p:sp>
        <p:sp>
          <p:nvSpPr>
            <p:cNvPr id="47" name="フローチャート: 端子 46">
              <a:extLst>
                <a:ext uri="{FF2B5EF4-FFF2-40B4-BE49-F238E27FC236}">
                  <a16:creationId xmlns:a16="http://schemas.microsoft.com/office/drawing/2014/main" id="{841D9AF0-615C-4B1B-BB9D-1659AE7722FB}"/>
                </a:ext>
              </a:extLst>
            </p:cNvPr>
            <p:cNvSpPr/>
            <p:nvPr/>
          </p:nvSpPr>
          <p:spPr>
            <a:xfrm>
              <a:off x="6228529" y="3968461"/>
              <a:ext cx="2104405" cy="301752"/>
            </a:xfrm>
            <a:prstGeom prst="flowChartTerminator">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969" tIns="42484" rIns="84969" bIns="42484" numCol="1" spcCol="0" rtlCol="0" fromWordArt="0" anchor="ctr" anchorCtr="0" forceAA="0" compatLnSpc="1">
              <a:prstTxWarp prst="textNoShape">
                <a:avLst/>
              </a:prstTxWarp>
              <a:noAutofit/>
            </a:bodyPr>
            <a:lstStyle/>
            <a:p>
              <a:pPr algn="ctr" defTabSz="917549" fontAlgn="ctr" hangingPunct="0"/>
              <a:r>
                <a:rPr lang="en-US" altLang="ja-JP" sz="1115" b="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WEB</a:t>
              </a:r>
              <a:r>
                <a:rPr lang="ja-JP" altLang="en-US" sz="1115" b="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／スマホ／メール</a:t>
              </a:r>
            </a:p>
          </p:txBody>
        </p:sp>
        <p:cxnSp>
          <p:nvCxnSpPr>
            <p:cNvPr id="48" name="直線矢印コネクタ 47">
              <a:extLst>
                <a:ext uri="{FF2B5EF4-FFF2-40B4-BE49-F238E27FC236}">
                  <a16:creationId xmlns:a16="http://schemas.microsoft.com/office/drawing/2014/main" id="{E2DFA68D-B7BD-4600-9AB0-8452727ACEC8}"/>
                </a:ext>
              </a:extLst>
            </p:cNvPr>
            <p:cNvCxnSpPr>
              <a:cxnSpLocks/>
            </p:cNvCxnSpPr>
            <p:nvPr/>
          </p:nvCxnSpPr>
          <p:spPr>
            <a:xfrm flipV="1">
              <a:off x="5565841" y="4110204"/>
              <a:ext cx="662688" cy="2273"/>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50" name="グラフィックス 49" descr="山形の矢印">
              <a:extLst>
                <a:ext uri="{FF2B5EF4-FFF2-40B4-BE49-F238E27FC236}">
                  <a16:creationId xmlns:a16="http://schemas.microsoft.com/office/drawing/2014/main" id="{121A4AC8-B54A-4104-9E0F-8B578C0A359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780903" y="4060620"/>
              <a:ext cx="586458" cy="369332"/>
            </a:xfrm>
            <a:prstGeom prst="rect">
              <a:avLst/>
            </a:prstGeom>
          </p:spPr>
        </p:pic>
        <p:cxnSp>
          <p:nvCxnSpPr>
            <p:cNvPr id="51" name="直線矢印コネクタ 50">
              <a:extLst>
                <a:ext uri="{FF2B5EF4-FFF2-40B4-BE49-F238E27FC236}">
                  <a16:creationId xmlns:a16="http://schemas.microsoft.com/office/drawing/2014/main" id="{8B112A45-1CB1-4D88-BB5E-9EE1D35AAC5B}"/>
                </a:ext>
              </a:extLst>
            </p:cNvPr>
            <p:cNvCxnSpPr>
              <a:cxnSpLocks/>
            </p:cNvCxnSpPr>
            <p:nvPr/>
          </p:nvCxnSpPr>
          <p:spPr>
            <a:xfrm flipV="1">
              <a:off x="3030486" y="4577517"/>
              <a:ext cx="589582"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テキスト ボックス 51">
              <a:extLst>
                <a:ext uri="{FF2B5EF4-FFF2-40B4-BE49-F238E27FC236}">
                  <a16:creationId xmlns:a16="http://schemas.microsoft.com/office/drawing/2014/main" id="{20B42314-1F43-4B2A-8ECC-029585441E19}"/>
                </a:ext>
              </a:extLst>
            </p:cNvPr>
            <p:cNvSpPr txBox="1"/>
            <p:nvPr/>
          </p:nvSpPr>
          <p:spPr>
            <a:xfrm>
              <a:off x="2405542" y="5455572"/>
              <a:ext cx="836658" cy="425556"/>
            </a:xfrm>
            <a:prstGeom prst="rect">
              <a:avLst/>
            </a:prstGeom>
            <a:noFill/>
          </p:spPr>
          <p:txBody>
            <a:bodyPr wrap="none" rtlCol="0">
              <a:spAutoFit/>
            </a:bodyPr>
            <a:lstStyle/>
            <a:p>
              <a:pPr defTabSz="917549" fontAlgn="ctr" hangingPunct="0">
                <a:spcBef>
                  <a:spcPct val="0"/>
                </a:spcBef>
                <a:spcAft>
                  <a:spcPct val="0"/>
                </a:spcAft>
              </a:pPr>
              <a:r>
                <a:rPr lang="ja-JP" altLang="en-US" sz="836" dirty="0">
                  <a:solidFill>
                    <a:srgbClr val="000000"/>
                  </a:solidFill>
                  <a:latin typeface="Meiryo UI" panose="020B0604030504040204" pitchFamily="50" charset="-128"/>
                  <a:ea typeface="Meiryo UI" panose="020B0604030504040204" pitchFamily="50" charset="-128"/>
                </a:rPr>
                <a:t>      </a:t>
              </a:r>
              <a:endParaRPr lang="en-US" altLang="ja-JP" sz="836" dirty="0">
                <a:solidFill>
                  <a:srgbClr val="000000"/>
                </a:solidFill>
                <a:latin typeface="Meiryo UI" panose="020B0604030504040204" pitchFamily="50" charset="-128"/>
                <a:ea typeface="Meiryo UI" panose="020B0604030504040204" pitchFamily="50" charset="-128"/>
              </a:endParaRPr>
            </a:p>
            <a:p>
              <a:pPr defTabSz="917549" fontAlgn="ctr" hangingPunct="0">
                <a:spcBef>
                  <a:spcPct val="0"/>
                </a:spcBef>
                <a:spcAft>
                  <a:spcPct val="0"/>
                </a:spcAft>
              </a:pPr>
              <a:r>
                <a:rPr lang="ja-JP" altLang="en-US" sz="836" dirty="0">
                  <a:solidFill>
                    <a:srgbClr val="000000"/>
                  </a:solidFill>
                  <a:latin typeface="Meiryo UI" panose="020B0604030504040204" pitchFamily="50" charset="-128"/>
                  <a:ea typeface="Meiryo UI" panose="020B0604030504040204" pitchFamily="50" charset="-128"/>
                </a:rPr>
                <a:t>故障時機器交換</a:t>
              </a:r>
              <a:endParaRPr lang="en-US" altLang="ja-JP" sz="836" dirty="0">
                <a:solidFill>
                  <a:srgbClr val="000000"/>
                </a:solidFill>
                <a:latin typeface="Meiryo UI" panose="020B0604030504040204" pitchFamily="50" charset="-128"/>
                <a:ea typeface="Meiryo UI" panose="020B0604030504040204" pitchFamily="50" charset="-128"/>
              </a:endParaRPr>
            </a:p>
            <a:p>
              <a:pPr defTabSz="917549" fontAlgn="ctr" hangingPunct="0">
                <a:spcBef>
                  <a:spcPct val="0"/>
                </a:spcBef>
                <a:spcAft>
                  <a:spcPct val="0"/>
                </a:spcAft>
              </a:pPr>
              <a:r>
                <a:rPr lang="ja-JP" altLang="en-US" sz="836" dirty="0">
                  <a:solidFill>
                    <a:srgbClr val="000000"/>
                  </a:solidFill>
                  <a:latin typeface="Meiryo UI" panose="020B0604030504040204" pitchFamily="50" charset="-128"/>
                  <a:ea typeface="Meiryo UI" panose="020B0604030504040204" pitchFamily="50" charset="-128"/>
                </a:rPr>
                <a:t>機器更新費</a:t>
              </a:r>
              <a:endParaRPr lang="en-US" altLang="ja-JP" sz="836" dirty="0">
                <a:solidFill>
                  <a:srgbClr val="000000"/>
                </a:solidFill>
                <a:latin typeface="Meiryo UI" panose="020B0604030504040204" pitchFamily="50" charset="-128"/>
                <a:ea typeface="Meiryo UI" panose="020B0604030504040204" pitchFamily="50" charset="-128"/>
              </a:endParaRPr>
            </a:p>
          </p:txBody>
        </p:sp>
        <p:cxnSp>
          <p:nvCxnSpPr>
            <p:cNvPr id="53" name="直線矢印コネクタ 52">
              <a:extLst>
                <a:ext uri="{FF2B5EF4-FFF2-40B4-BE49-F238E27FC236}">
                  <a16:creationId xmlns:a16="http://schemas.microsoft.com/office/drawing/2014/main" id="{D984E6FD-493C-486B-A45D-162FCF240C8D}"/>
                </a:ext>
              </a:extLst>
            </p:cNvPr>
            <p:cNvCxnSpPr>
              <a:cxnSpLocks/>
              <a:endCxn id="54" idx="1"/>
            </p:cNvCxnSpPr>
            <p:nvPr/>
          </p:nvCxnSpPr>
          <p:spPr>
            <a:xfrm>
              <a:off x="5965695" y="5355981"/>
              <a:ext cx="253160" cy="0"/>
            </a:xfrm>
            <a:prstGeom prst="straightConnector1">
              <a:avLst/>
            </a:prstGeom>
            <a:ln w="3810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4" name="フローチャート: 端子 53">
              <a:extLst>
                <a:ext uri="{FF2B5EF4-FFF2-40B4-BE49-F238E27FC236}">
                  <a16:creationId xmlns:a16="http://schemas.microsoft.com/office/drawing/2014/main" id="{807687B3-AF42-4435-8173-D90EBBF14FFD}"/>
                </a:ext>
              </a:extLst>
            </p:cNvPr>
            <p:cNvSpPr/>
            <p:nvPr/>
          </p:nvSpPr>
          <p:spPr>
            <a:xfrm>
              <a:off x="6218855" y="5205105"/>
              <a:ext cx="2114079" cy="301752"/>
            </a:xfrm>
            <a:prstGeom prst="flowChartTerminator">
              <a:avLst/>
            </a:prstGeom>
            <a:solidFill>
              <a:schemeClr val="bg1"/>
            </a:solidFill>
            <a:ln w="190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969" tIns="42484" rIns="84969" bIns="42484" numCol="1" spcCol="0" rtlCol="0" fromWordArt="0" anchor="ctr" anchorCtr="0" forceAA="0" compatLnSpc="1">
              <a:prstTxWarp prst="textNoShape">
                <a:avLst/>
              </a:prstTxWarp>
              <a:noAutofit/>
            </a:bodyPr>
            <a:lstStyle/>
            <a:p>
              <a:pPr algn="ctr" defTabSz="917549" fontAlgn="ctr" hangingPunct="0"/>
              <a:r>
                <a:rPr lang="ja-JP" altLang="en-US" sz="1115" dirty="0">
                  <a:solidFill>
                    <a:prstClr val="black"/>
                  </a:solidFill>
                  <a:latin typeface="Meiryo UI" panose="020B0604030504040204" pitchFamily="50" charset="-128"/>
                  <a:ea typeface="Meiryo UI" panose="020B0604030504040204" pitchFamily="50" charset="-128"/>
                </a:rPr>
                <a:t>お客様システムとの連携</a:t>
              </a:r>
            </a:p>
          </p:txBody>
        </p:sp>
        <p:cxnSp>
          <p:nvCxnSpPr>
            <p:cNvPr id="55" name="直線コネクタ 54">
              <a:extLst>
                <a:ext uri="{FF2B5EF4-FFF2-40B4-BE49-F238E27FC236}">
                  <a16:creationId xmlns:a16="http://schemas.microsoft.com/office/drawing/2014/main" id="{C7FF9074-A490-46D3-A7B3-61128894A93A}"/>
                </a:ext>
              </a:extLst>
            </p:cNvPr>
            <p:cNvCxnSpPr>
              <a:cxnSpLocks/>
            </p:cNvCxnSpPr>
            <p:nvPr/>
          </p:nvCxnSpPr>
          <p:spPr>
            <a:xfrm flipV="1">
              <a:off x="5580456" y="4348767"/>
              <a:ext cx="348814" cy="0"/>
            </a:xfrm>
            <a:prstGeom prst="line">
              <a:avLst/>
            </a:prstGeom>
            <a:ln w="38100">
              <a:solidFill>
                <a:srgbClr val="FFC000"/>
              </a:solidFill>
              <a:prstDash val="sysDot"/>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58B0EABB-7D54-4350-84F1-9A4E3BCEDA88}"/>
                </a:ext>
              </a:extLst>
            </p:cNvPr>
            <p:cNvCxnSpPr>
              <a:cxnSpLocks/>
            </p:cNvCxnSpPr>
            <p:nvPr/>
          </p:nvCxnSpPr>
          <p:spPr>
            <a:xfrm>
              <a:off x="5940497" y="4328501"/>
              <a:ext cx="0" cy="1024711"/>
            </a:xfrm>
            <a:prstGeom prst="line">
              <a:avLst/>
            </a:prstGeom>
            <a:ln w="38100">
              <a:solidFill>
                <a:srgbClr val="FFC000"/>
              </a:solidFill>
              <a:prstDash val="sysDot"/>
            </a:ln>
          </p:spPr>
          <p:style>
            <a:lnRef idx="1">
              <a:schemeClr val="accent1"/>
            </a:lnRef>
            <a:fillRef idx="0">
              <a:schemeClr val="accent1"/>
            </a:fillRef>
            <a:effectRef idx="0">
              <a:schemeClr val="accent1"/>
            </a:effectRef>
            <a:fontRef idx="minor">
              <a:schemeClr val="tx1"/>
            </a:fontRef>
          </p:style>
        </p:cxnSp>
        <p:sp>
          <p:nvSpPr>
            <p:cNvPr id="59" name="四角形: 角を丸くする 58">
              <a:extLst>
                <a:ext uri="{FF2B5EF4-FFF2-40B4-BE49-F238E27FC236}">
                  <a16:creationId xmlns:a16="http://schemas.microsoft.com/office/drawing/2014/main" id="{5A983A2E-D909-420B-BB18-C06259DB362C}"/>
                </a:ext>
              </a:extLst>
            </p:cNvPr>
            <p:cNvSpPr/>
            <p:nvPr/>
          </p:nvSpPr>
          <p:spPr>
            <a:xfrm>
              <a:off x="3873649" y="3288870"/>
              <a:ext cx="1474478" cy="414279"/>
            </a:xfrm>
            <a:prstGeom prst="roundRect">
              <a:avLst/>
            </a:prstGeom>
            <a:solidFill>
              <a:srgbClr val="0066CC"/>
            </a:solidFill>
            <a:ln w="1905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969" tIns="42484" rIns="84969" bIns="42484" numCol="1" spcCol="0" rtlCol="0" fromWordArt="0" anchor="ctr" anchorCtr="0" forceAA="0" compatLnSpc="1">
              <a:prstTxWarp prst="textNoShape">
                <a:avLst/>
              </a:prstTxWarp>
              <a:noAutofit/>
            </a:bodyPr>
            <a:lstStyle/>
            <a:p>
              <a:pPr algn="ctr" defTabSz="917549"/>
              <a:r>
                <a:rPr lang="ja-JP" altLang="en-US" sz="1115" dirty="0">
                  <a:solidFill>
                    <a:prstClr val="white"/>
                  </a:solidFill>
                  <a:latin typeface="Meiryo UI" panose="020B0604030504040204" pitchFamily="50" charset="-128"/>
                  <a:ea typeface="Meiryo UI" panose="020B0604030504040204" pitchFamily="50" charset="-128"/>
                </a:rPr>
                <a:t>②気象情報閲覧</a:t>
              </a:r>
              <a:endParaRPr lang="en-US" altLang="ja-JP" sz="1115" dirty="0">
                <a:solidFill>
                  <a:prstClr val="white"/>
                </a:solidFill>
                <a:latin typeface="Meiryo UI" panose="020B0604030504040204" pitchFamily="50" charset="-128"/>
                <a:ea typeface="Meiryo UI" panose="020B0604030504040204" pitchFamily="50" charset="-128"/>
              </a:endParaRPr>
            </a:p>
            <a:p>
              <a:pPr algn="ctr" defTabSz="917549"/>
              <a:r>
                <a:rPr lang="en-US" altLang="ja-JP" sz="1115" dirty="0">
                  <a:solidFill>
                    <a:prstClr val="white"/>
                  </a:solidFill>
                  <a:latin typeface="Meiryo UI" panose="020B0604030504040204" pitchFamily="50" charset="-128"/>
                  <a:ea typeface="Meiryo UI" panose="020B0604030504040204" pitchFamily="50" charset="-128"/>
                </a:rPr>
                <a:t>『</a:t>
              </a:r>
              <a:r>
                <a:rPr lang="en-US" altLang="ja-JP" sz="1115" dirty="0">
                  <a:solidFill>
                    <a:prstClr val="white"/>
                  </a:solidFill>
                  <a:latin typeface="Eras Bold ITC" panose="020B0907030504020204" pitchFamily="34" charset="0"/>
                  <a:ea typeface="Meiryo UI" panose="020B0604030504040204" pitchFamily="50" charset="-128"/>
                </a:rPr>
                <a:t>POTEKA</a:t>
              </a:r>
              <a:r>
                <a:rPr lang="ja-JP" altLang="en-US" sz="1115" dirty="0">
                  <a:solidFill>
                    <a:prstClr val="white"/>
                  </a:solidFill>
                  <a:latin typeface="Eras Bold ITC" panose="020B0907030504020204" pitchFamily="34" charset="0"/>
                  <a:ea typeface="Meiryo UI" panose="020B0604030504040204" pitchFamily="50" charset="-128"/>
                </a:rPr>
                <a:t> </a:t>
              </a:r>
              <a:r>
                <a:rPr lang="en-US" altLang="ja-JP" sz="1115" dirty="0">
                  <a:solidFill>
                    <a:prstClr val="white"/>
                  </a:solidFill>
                  <a:latin typeface="Eras Bold ITC" panose="020B0907030504020204" pitchFamily="34" charset="0"/>
                  <a:ea typeface="Meiryo UI" panose="020B0604030504040204" pitchFamily="50" charset="-128"/>
                </a:rPr>
                <a:t>NET』</a:t>
              </a:r>
              <a:endParaRPr lang="en-US" altLang="ja-JP" sz="836" dirty="0">
                <a:solidFill>
                  <a:prstClr val="white"/>
                </a:solidFill>
                <a:latin typeface="Meiryo UI" panose="020B0604030504040204" pitchFamily="50" charset="-128"/>
                <a:ea typeface="Meiryo UI" panose="020B0604030504040204" pitchFamily="50" charset="-128"/>
              </a:endParaRPr>
            </a:p>
          </p:txBody>
        </p:sp>
        <p:cxnSp>
          <p:nvCxnSpPr>
            <p:cNvPr id="60" name="直線コネクタ 59">
              <a:extLst>
                <a:ext uri="{FF2B5EF4-FFF2-40B4-BE49-F238E27FC236}">
                  <a16:creationId xmlns:a16="http://schemas.microsoft.com/office/drawing/2014/main" id="{97FAB83A-5FF9-4511-A810-F8771A19B63A}"/>
                </a:ext>
              </a:extLst>
            </p:cNvPr>
            <p:cNvCxnSpPr>
              <a:cxnSpLocks/>
            </p:cNvCxnSpPr>
            <p:nvPr/>
          </p:nvCxnSpPr>
          <p:spPr>
            <a:xfrm flipV="1">
              <a:off x="2489514" y="5513200"/>
              <a:ext cx="57018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5550A2AE-47A4-402D-95E4-9E8EE774BB85}"/>
                </a:ext>
              </a:extLst>
            </p:cNvPr>
            <p:cNvCxnSpPr>
              <a:cxnSpLocks/>
            </p:cNvCxnSpPr>
            <p:nvPr/>
          </p:nvCxnSpPr>
          <p:spPr>
            <a:xfrm flipH="1">
              <a:off x="3061890" y="4555261"/>
              <a:ext cx="477" cy="98238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2B167142-3B49-474E-9464-F1DCBD5DC5F0}"/>
                </a:ext>
              </a:extLst>
            </p:cNvPr>
            <p:cNvSpPr txBox="1"/>
            <p:nvPr/>
          </p:nvSpPr>
          <p:spPr>
            <a:xfrm>
              <a:off x="5728139" y="4584441"/>
              <a:ext cx="654775" cy="387383"/>
            </a:xfrm>
            <a:prstGeom prst="rect">
              <a:avLst/>
            </a:prstGeom>
            <a:noFill/>
          </p:spPr>
          <p:txBody>
            <a:bodyPr wrap="none" rtlCol="0">
              <a:spAutoFit/>
            </a:bodyPr>
            <a:lstStyle/>
            <a:p>
              <a:pPr algn="ctr" defTabSz="917549" fontAlgn="ctr" hangingPunct="0">
                <a:lnSpc>
                  <a:spcPct val="150000"/>
                </a:lnSpc>
                <a:spcBef>
                  <a:spcPct val="0"/>
                </a:spcBef>
                <a:spcAft>
                  <a:spcPct val="0"/>
                </a:spcAft>
              </a:pPr>
              <a:r>
                <a:rPr lang="en-US" altLang="ja-JP" sz="836" dirty="0">
                  <a:solidFill>
                    <a:srgbClr val="FF0000"/>
                  </a:solidFill>
                  <a:latin typeface="Meiryo UI" panose="020B0604030504040204" pitchFamily="50" charset="-128"/>
                  <a:ea typeface="Meiryo UI" panose="020B0604030504040204" pitchFamily="50" charset="-128"/>
                </a:rPr>
                <a:t>WEB-API</a:t>
              </a:r>
            </a:p>
            <a:p>
              <a:pPr algn="ctr" defTabSz="917549" fontAlgn="ctr" hangingPunct="0">
                <a:lnSpc>
                  <a:spcPct val="150000"/>
                </a:lnSpc>
                <a:spcBef>
                  <a:spcPct val="0"/>
                </a:spcBef>
                <a:spcAft>
                  <a:spcPct val="0"/>
                </a:spcAft>
              </a:pPr>
              <a:r>
                <a:rPr lang="ja-JP" altLang="en-US" sz="650" dirty="0">
                  <a:solidFill>
                    <a:srgbClr val="FF0000"/>
                  </a:solidFill>
                  <a:latin typeface="Meiryo UI" panose="020B0604030504040204" pitchFamily="50" charset="-128"/>
                  <a:ea typeface="Meiryo UI" panose="020B0604030504040204" pitchFamily="50" charset="-128"/>
                </a:rPr>
                <a:t>（</a:t>
              </a:r>
              <a:r>
                <a:rPr lang="en-US" altLang="ja-JP" sz="650" dirty="0">
                  <a:solidFill>
                    <a:srgbClr val="FF0000"/>
                  </a:solidFill>
                  <a:latin typeface="Meiryo UI" panose="020B0604030504040204" pitchFamily="50" charset="-128"/>
                  <a:ea typeface="Meiryo UI" panose="020B0604030504040204" pitchFamily="50" charset="-128"/>
                </a:rPr>
                <a:t>※</a:t>
              </a:r>
              <a:r>
                <a:rPr lang="ja-JP" altLang="en-US" sz="650" dirty="0">
                  <a:solidFill>
                    <a:srgbClr val="FF0000"/>
                  </a:solidFill>
                  <a:latin typeface="Meiryo UI" panose="020B0604030504040204" pitchFamily="50" charset="-128"/>
                  <a:ea typeface="Meiryo UI" panose="020B0604030504040204" pitchFamily="50" charset="-128"/>
                </a:rPr>
                <a:t>オプション）</a:t>
              </a:r>
            </a:p>
          </p:txBody>
        </p:sp>
        <p:sp>
          <p:nvSpPr>
            <p:cNvPr id="65" name="テキスト ボックス 64">
              <a:extLst>
                <a:ext uri="{FF2B5EF4-FFF2-40B4-BE49-F238E27FC236}">
                  <a16:creationId xmlns:a16="http://schemas.microsoft.com/office/drawing/2014/main" id="{55D20E1D-FC6C-4BFA-BFAC-3775946B4ABB}"/>
                </a:ext>
              </a:extLst>
            </p:cNvPr>
            <p:cNvSpPr txBox="1"/>
            <p:nvPr/>
          </p:nvSpPr>
          <p:spPr>
            <a:xfrm>
              <a:off x="3924923" y="4555261"/>
              <a:ext cx="588898" cy="209412"/>
            </a:xfrm>
            <a:prstGeom prst="rect">
              <a:avLst/>
            </a:prstGeom>
            <a:solidFill>
              <a:schemeClr val="bg1"/>
            </a:solidFill>
            <a:ln>
              <a:solidFill>
                <a:schemeClr val="tx1">
                  <a:lumMod val="50000"/>
                  <a:lumOff val="50000"/>
                </a:schemeClr>
              </a:solidFill>
            </a:ln>
          </p:spPr>
          <p:txBody>
            <a:bodyPr wrap="none" rtlCol="0">
              <a:spAutoFit/>
            </a:bodyPr>
            <a:lstStyle/>
            <a:p>
              <a:pPr algn="ctr" defTabSz="917549" fontAlgn="ctr" hangingPunct="0">
                <a:spcBef>
                  <a:spcPct val="0"/>
                </a:spcBef>
                <a:spcAft>
                  <a:spcPct val="0"/>
                </a:spcAft>
              </a:pPr>
              <a:r>
                <a:rPr lang="ja-JP" altLang="en-US" sz="929" dirty="0">
                  <a:solidFill>
                    <a:srgbClr val="000000"/>
                  </a:solidFill>
                  <a:latin typeface="Meiryo UI" panose="020B0604030504040204" pitchFamily="50" charset="-128"/>
                  <a:ea typeface="Meiryo UI" panose="020B0604030504040204" pitchFamily="50" charset="-128"/>
                </a:rPr>
                <a:t>観測情報</a:t>
              </a:r>
            </a:p>
          </p:txBody>
        </p:sp>
        <p:sp>
          <p:nvSpPr>
            <p:cNvPr id="66" name="テキスト ボックス 65">
              <a:extLst>
                <a:ext uri="{FF2B5EF4-FFF2-40B4-BE49-F238E27FC236}">
                  <a16:creationId xmlns:a16="http://schemas.microsoft.com/office/drawing/2014/main" id="{9FB212F3-335D-414B-BD3E-62CE48C8B094}"/>
                </a:ext>
              </a:extLst>
            </p:cNvPr>
            <p:cNvSpPr txBox="1"/>
            <p:nvPr/>
          </p:nvSpPr>
          <p:spPr>
            <a:xfrm>
              <a:off x="4835206" y="4547271"/>
              <a:ext cx="694876" cy="209412"/>
            </a:xfrm>
            <a:prstGeom prst="rect">
              <a:avLst/>
            </a:prstGeom>
            <a:solidFill>
              <a:schemeClr val="accent6">
                <a:lumMod val="20000"/>
                <a:lumOff val="80000"/>
              </a:schemeClr>
            </a:solidFill>
            <a:ln>
              <a:solidFill>
                <a:schemeClr val="tx1">
                  <a:lumMod val="50000"/>
                  <a:lumOff val="50000"/>
                </a:schemeClr>
              </a:solidFill>
            </a:ln>
          </p:spPr>
          <p:txBody>
            <a:bodyPr wrap="none" rtlCol="0">
              <a:spAutoFit/>
            </a:bodyPr>
            <a:lstStyle/>
            <a:p>
              <a:pPr algn="ctr" defTabSz="917549" fontAlgn="ctr" hangingPunct="0">
                <a:spcBef>
                  <a:spcPct val="0"/>
                </a:spcBef>
                <a:spcAft>
                  <a:spcPct val="0"/>
                </a:spcAft>
              </a:pPr>
              <a:r>
                <a:rPr lang="ja-JP" altLang="en-US" sz="929" dirty="0">
                  <a:solidFill>
                    <a:srgbClr val="000000"/>
                  </a:solidFill>
                  <a:latin typeface="Meiryo UI" panose="020B0604030504040204" pitchFamily="50" charset="-128"/>
                  <a:ea typeface="Meiryo UI" panose="020B0604030504040204" pitchFamily="50" charset="-128"/>
                </a:rPr>
                <a:t>他機関情報</a:t>
              </a:r>
            </a:p>
          </p:txBody>
        </p:sp>
        <p:pic>
          <p:nvPicPr>
            <p:cNvPr id="67" name="グラフィックス 66" descr="閉じる">
              <a:extLst>
                <a:ext uri="{FF2B5EF4-FFF2-40B4-BE49-F238E27FC236}">
                  <a16:creationId xmlns:a16="http://schemas.microsoft.com/office/drawing/2014/main" id="{3E6D6292-CC5E-4FBA-A609-AD1486A227FA}"/>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589261" y="4570552"/>
              <a:ext cx="207988" cy="207988"/>
            </a:xfrm>
            <a:prstGeom prst="rect">
              <a:avLst/>
            </a:prstGeom>
          </p:spPr>
        </p:pic>
        <p:sp>
          <p:nvSpPr>
            <p:cNvPr id="68" name="四角形: 角を丸くする 67">
              <a:extLst>
                <a:ext uri="{FF2B5EF4-FFF2-40B4-BE49-F238E27FC236}">
                  <a16:creationId xmlns:a16="http://schemas.microsoft.com/office/drawing/2014/main" id="{A23BE5D4-853E-4C6F-B933-05A412C0640D}"/>
                </a:ext>
              </a:extLst>
            </p:cNvPr>
            <p:cNvSpPr/>
            <p:nvPr/>
          </p:nvSpPr>
          <p:spPr>
            <a:xfrm>
              <a:off x="1252604" y="3286359"/>
              <a:ext cx="1231509" cy="421789"/>
            </a:xfrm>
            <a:prstGeom prst="roundRect">
              <a:avLst/>
            </a:prstGeom>
            <a:solidFill>
              <a:srgbClr val="0066CC"/>
            </a:solidFill>
            <a:ln w="1905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969" tIns="42484" rIns="84969" bIns="42484" numCol="1" spcCol="0" rtlCol="0" fromWordArt="0" anchor="ctr" anchorCtr="0" forceAA="0" compatLnSpc="1">
              <a:prstTxWarp prst="textNoShape">
                <a:avLst/>
              </a:prstTxWarp>
              <a:noAutofit/>
            </a:bodyPr>
            <a:lstStyle/>
            <a:p>
              <a:pPr algn="ctr" defTabSz="917549" fontAlgn="ctr" hangingPunct="0"/>
              <a:r>
                <a:rPr lang="ja-JP" altLang="en-US" sz="1115" dirty="0">
                  <a:solidFill>
                    <a:prstClr val="white"/>
                  </a:solidFill>
                  <a:latin typeface="Meiryo UI" panose="020B0604030504040204" pitchFamily="50" charset="-128"/>
                  <a:ea typeface="Meiryo UI" panose="020B0604030504040204" pitchFamily="50" charset="-128"/>
                </a:rPr>
                <a:t>①気象観測装置</a:t>
              </a:r>
              <a:endParaRPr lang="en-US" altLang="ja-JP" sz="1115" dirty="0">
                <a:solidFill>
                  <a:prstClr val="white"/>
                </a:solidFill>
                <a:latin typeface="Meiryo UI" panose="020B0604030504040204" pitchFamily="50" charset="-128"/>
                <a:ea typeface="Meiryo UI" panose="020B0604030504040204" pitchFamily="50" charset="-128"/>
              </a:endParaRPr>
            </a:p>
          </p:txBody>
        </p:sp>
        <p:sp>
          <p:nvSpPr>
            <p:cNvPr id="69" name="テキスト ボックス 68">
              <a:extLst>
                <a:ext uri="{FF2B5EF4-FFF2-40B4-BE49-F238E27FC236}">
                  <a16:creationId xmlns:a16="http://schemas.microsoft.com/office/drawing/2014/main" id="{28BA6C9C-2115-4AB1-A85A-D295D71042F7}"/>
                </a:ext>
              </a:extLst>
            </p:cNvPr>
            <p:cNvSpPr txBox="1"/>
            <p:nvPr/>
          </p:nvSpPr>
          <p:spPr>
            <a:xfrm>
              <a:off x="1930973" y="3795920"/>
              <a:ext cx="611811" cy="171181"/>
            </a:xfrm>
            <a:prstGeom prst="rect">
              <a:avLst/>
            </a:prstGeom>
            <a:noFill/>
          </p:spPr>
          <p:txBody>
            <a:bodyPr wrap="none" rtlCol="0">
              <a:spAutoFit/>
            </a:bodyPr>
            <a:lstStyle/>
            <a:p>
              <a:pPr defTabSz="917549" fontAlgn="ctr" hangingPunct="0">
                <a:spcBef>
                  <a:spcPct val="0"/>
                </a:spcBef>
                <a:spcAft>
                  <a:spcPct val="0"/>
                </a:spcAft>
              </a:pPr>
              <a:r>
                <a:rPr lang="ja-JP" altLang="en-US" sz="650" dirty="0">
                  <a:solidFill>
                    <a:srgbClr val="000000"/>
                  </a:solidFill>
                  <a:latin typeface="Meiryo UI" panose="020B0604030504040204" pitchFamily="50" charset="-128"/>
                  <a:ea typeface="Meiryo UI" panose="020B0604030504040204" pitchFamily="50" charset="-128"/>
                </a:rPr>
                <a:t>←小型気象計</a:t>
              </a:r>
            </a:p>
          </p:txBody>
        </p:sp>
        <p:sp>
          <p:nvSpPr>
            <p:cNvPr id="70" name="テキスト ボックス 69">
              <a:extLst>
                <a:ext uri="{FF2B5EF4-FFF2-40B4-BE49-F238E27FC236}">
                  <a16:creationId xmlns:a16="http://schemas.microsoft.com/office/drawing/2014/main" id="{758E9BF8-E666-4254-9A17-01664D8206FF}"/>
                </a:ext>
              </a:extLst>
            </p:cNvPr>
            <p:cNvSpPr txBox="1"/>
            <p:nvPr/>
          </p:nvSpPr>
          <p:spPr>
            <a:xfrm>
              <a:off x="2032643" y="4031444"/>
              <a:ext cx="388396" cy="260195"/>
            </a:xfrm>
            <a:prstGeom prst="rect">
              <a:avLst/>
            </a:prstGeom>
            <a:noFill/>
          </p:spPr>
          <p:txBody>
            <a:bodyPr wrap="none" rtlCol="0">
              <a:spAutoFit/>
            </a:bodyPr>
            <a:lstStyle/>
            <a:p>
              <a:pPr defTabSz="917549" fontAlgn="ctr" hangingPunct="0">
                <a:spcBef>
                  <a:spcPct val="0"/>
                </a:spcBef>
                <a:spcAft>
                  <a:spcPct val="0"/>
                </a:spcAft>
              </a:pPr>
              <a:r>
                <a:rPr lang="ja-JP" altLang="en-US" sz="650" dirty="0">
                  <a:solidFill>
                    <a:srgbClr val="000000"/>
                  </a:solidFill>
                  <a:latin typeface="Meiryo UI" panose="020B0604030504040204" pitchFamily="50" charset="-128"/>
                  <a:ea typeface="Meiryo UI" panose="020B0604030504040204" pitchFamily="50" charset="-128"/>
                </a:rPr>
                <a:t>雨量計</a:t>
              </a:r>
              <a:endParaRPr lang="en-US" altLang="ja-JP" sz="650" dirty="0">
                <a:solidFill>
                  <a:srgbClr val="000000"/>
                </a:solidFill>
                <a:latin typeface="Meiryo UI" panose="020B0604030504040204" pitchFamily="50" charset="-128"/>
                <a:ea typeface="Meiryo UI" panose="020B0604030504040204" pitchFamily="50" charset="-128"/>
              </a:endParaRPr>
            </a:p>
            <a:p>
              <a:pPr defTabSz="917549" fontAlgn="ctr" hangingPunct="0">
                <a:spcBef>
                  <a:spcPct val="0"/>
                </a:spcBef>
                <a:spcAft>
                  <a:spcPct val="0"/>
                </a:spcAft>
              </a:pPr>
              <a:r>
                <a:rPr lang="ja-JP" altLang="en-US" sz="650" dirty="0">
                  <a:solidFill>
                    <a:srgbClr val="000000"/>
                  </a:solidFill>
                  <a:latin typeface="Meiryo UI" panose="020B0604030504040204" pitchFamily="50" charset="-128"/>
                  <a:ea typeface="Meiryo UI" panose="020B0604030504040204" pitchFamily="50" charset="-128"/>
                </a:rPr>
                <a:t>　↓</a:t>
              </a:r>
            </a:p>
          </p:txBody>
        </p:sp>
        <p:sp>
          <p:nvSpPr>
            <p:cNvPr id="71" name="テキスト ボックス 70">
              <a:extLst>
                <a:ext uri="{FF2B5EF4-FFF2-40B4-BE49-F238E27FC236}">
                  <a16:creationId xmlns:a16="http://schemas.microsoft.com/office/drawing/2014/main" id="{E13D2643-0B5C-4C7C-9311-7A7B53250ADB}"/>
                </a:ext>
              </a:extLst>
            </p:cNvPr>
            <p:cNvSpPr txBox="1"/>
            <p:nvPr/>
          </p:nvSpPr>
          <p:spPr>
            <a:xfrm>
              <a:off x="2278164" y="4613872"/>
              <a:ext cx="299604" cy="183906"/>
            </a:xfrm>
            <a:prstGeom prst="rect">
              <a:avLst/>
            </a:prstGeom>
            <a:noFill/>
          </p:spPr>
          <p:txBody>
            <a:bodyPr wrap="none" rtlCol="0">
              <a:spAutoFit/>
            </a:bodyPr>
            <a:lstStyle/>
            <a:p>
              <a:pPr defTabSz="917549" fontAlgn="ctr" hangingPunct="0">
                <a:spcBef>
                  <a:spcPct val="0"/>
                </a:spcBef>
                <a:spcAft>
                  <a:spcPct val="0"/>
                </a:spcAft>
              </a:pPr>
              <a:r>
                <a:rPr lang="en-US" altLang="ja-JP" sz="743" dirty="0">
                  <a:solidFill>
                    <a:srgbClr val="000000"/>
                  </a:solidFill>
                  <a:latin typeface="Meiryo UI" panose="020B0604030504040204" pitchFamily="50" charset="-128"/>
                  <a:ea typeface="Meiryo UI" panose="020B0604030504040204" pitchFamily="50" charset="-128"/>
                </a:rPr>
                <a:t>1m</a:t>
              </a:r>
              <a:endParaRPr lang="ja-JP" altLang="en-US" sz="743" dirty="0">
                <a:solidFill>
                  <a:srgbClr val="000000"/>
                </a:solidFill>
                <a:latin typeface="Meiryo UI" panose="020B0604030504040204" pitchFamily="50" charset="-128"/>
                <a:ea typeface="Meiryo UI" panose="020B0604030504040204" pitchFamily="50" charset="-128"/>
              </a:endParaRPr>
            </a:p>
          </p:txBody>
        </p:sp>
        <p:cxnSp>
          <p:nvCxnSpPr>
            <p:cNvPr id="72" name="直線矢印コネクタ 71">
              <a:extLst>
                <a:ext uri="{FF2B5EF4-FFF2-40B4-BE49-F238E27FC236}">
                  <a16:creationId xmlns:a16="http://schemas.microsoft.com/office/drawing/2014/main" id="{FBA2D629-1C35-4FB2-A6DF-41C94477A700}"/>
                </a:ext>
              </a:extLst>
            </p:cNvPr>
            <p:cNvCxnSpPr>
              <a:cxnSpLocks/>
            </p:cNvCxnSpPr>
            <p:nvPr/>
          </p:nvCxnSpPr>
          <p:spPr>
            <a:xfrm>
              <a:off x="1616448" y="4618042"/>
              <a:ext cx="452397" cy="91742"/>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4" name="テキスト ボックス 73">
              <a:extLst>
                <a:ext uri="{FF2B5EF4-FFF2-40B4-BE49-F238E27FC236}">
                  <a16:creationId xmlns:a16="http://schemas.microsoft.com/office/drawing/2014/main" id="{ECC54A08-B289-4AF2-BE9B-80CE0267297D}"/>
                </a:ext>
              </a:extLst>
            </p:cNvPr>
            <p:cNvSpPr txBox="1"/>
            <p:nvPr/>
          </p:nvSpPr>
          <p:spPr>
            <a:xfrm>
              <a:off x="1594759" y="4683677"/>
              <a:ext cx="299604" cy="183906"/>
            </a:xfrm>
            <a:prstGeom prst="rect">
              <a:avLst/>
            </a:prstGeom>
            <a:noFill/>
          </p:spPr>
          <p:txBody>
            <a:bodyPr wrap="none" rtlCol="0">
              <a:spAutoFit/>
            </a:bodyPr>
            <a:lstStyle/>
            <a:p>
              <a:pPr defTabSz="917549" fontAlgn="ctr" hangingPunct="0">
                <a:spcBef>
                  <a:spcPct val="0"/>
                </a:spcBef>
                <a:spcAft>
                  <a:spcPct val="0"/>
                </a:spcAft>
              </a:pPr>
              <a:r>
                <a:rPr lang="en-US" altLang="ja-JP" sz="743" dirty="0">
                  <a:solidFill>
                    <a:srgbClr val="000000"/>
                  </a:solidFill>
                  <a:latin typeface="Meiryo UI" panose="020B0604030504040204" pitchFamily="50" charset="-128"/>
                  <a:ea typeface="Meiryo UI" panose="020B0604030504040204" pitchFamily="50" charset="-128"/>
                </a:rPr>
                <a:t>1m</a:t>
              </a:r>
              <a:endParaRPr lang="ja-JP" altLang="en-US" sz="743" dirty="0">
                <a:solidFill>
                  <a:srgbClr val="000000"/>
                </a:solidFill>
                <a:latin typeface="Meiryo UI" panose="020B0604030504040204" pitchFamily="50" charset="-128"/>
                <a:ea typeface="Meiryo UI" panose="020B0604030504040204" pitchFamily="50" charset="-128"/>
              </a:endParaRPr>
            </a:p>
          </p:txBody>
        </p:sp>
        <p:cxnSp>
          <p:nvCxnSpPr>
            <p:cNvPr id="75" name="直線矢印コネクタ 74">
              <a:extLst>
                <a:ext uri="{FF2B5EF4-FFF2-40B4-BE49-F238E27FC236}">
                  <a16:creationId xmlns:a16="http://schemas.microsoft.com/office/drawing/2014/main" id="{E9A8EC02-E6C5-483F-B0A9-FF2F6C2B3186}"/>
                </a:ext>
              </a:extLst>
            </p:cNvPr>
            <p:cNvCxnSpPr>
              <a:cxnSpLocks/>
            </p:cNvCxnSpPr>
            <p:nvPr/>
          </p:nvCxnSpPr>
          <p:spPr>
            <a:xfrm flipV="1">
              <a:off x="2164281" y="4533883"/>
              <a:ext cx="213362" cy="204165"/>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6" name="四角形: 角を丸くする 75">
              <a:extLst>
                <a:ext uri="{FF2B5EF4-FFF2-40B4-BE49-F238E27FC236}">
                  <a16:creationId xmlns:a16="http://schemas.microsoft.com/office/drawing/2014/main" id="{C36B4E90-50B6-40EB-9E18-79E4EB828B2D}"/>
                </a:ext>
              </a:extLst>
            </p:cNvPr>
            <p:cNvSpPr/>
            <p:nvPr/>
          </p:nvSpPr>
          <p:spPr>
            <a:xfrm>
              <a:off x="1272239" y="5103776"/>
              <a:ext cx="1317467" cy="216104"/>
            </a:xfrm>
            <a:prstGeom prst="roundRect">
              <a:avLst/>
            </a:prstGeom>
            <a:solidFill>
              <a:schemeClr val="bg1"/>
            </a:solidFill>
            <a:ln w="28575">
              <a:solidFill>
                <a:srgbClr val="004EA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969" tIns="42484" rIns="84969" bIns="42484" numCol="1" spcCol="0" rtlCol="0" fromWordArt="0" anchor="ctr" anchorCtr="0" forceAA="0" compatLnSpc="1">
              <a:prstTxWarp prst="textNoShape">
                <a:avLst/>
              </a:prstTxWarp>
              <a:noAutofit/>
            </a:bodyPr>
            <a:lstStyle/>
            <a:p>
              <a:pPr algn="ctr" defTabSz="917549" fontAlgn="ctr" hangingPunct="0"/>
              <a:r>
                <a:rPr lang="ja-JP" altLang="en-US" sz="1115" dirty="0">
                  <a:solidFill>
                    <a:prstClr val="black"/>
                  </a:solidFill>
                  <a:latin typeface="Meiryo UI" panose="020B0604030504040204" pitchFamily="50" charset="-128"/>
                  <a:ea typeface="Meiryo UI" panose="020B0604030504040204" pitchFamily="50" charset="-128"/>
                </a:rPr>
                <a:t>保守・メンテナンス</a:t>
              </a:r>
            </a:p>
          </p:txBody>
        </p:sp>
        <p:sp>
          <p:nvSpPr>
            <p:cNvPr id="77" name="四角形: 角を丸くする 76">
              <a:extLst>
                <a:ext uri="{FF2B5EF4-FFF2-40B4-BE49-F238E27FC236}">
                  <a16:creationId xmlns:a16="http://schemas.microsoft.com/office/drawing/2014/main" id="{E1FBFD7D-77A0-426F-9604-6FA6E0B6C908}"/>
                </a:ext>
              </a:extLst>
            </p:cNvPr>
            <p:cNvSpPr/>
            <p:nvPr/>
          </p:nvSpPr>
          <p:spPr>
            <a:xfrm>
              <a:off x="6660047" y="3283549"/>
              <a:ext cx="1243485" cy="386999"/>
            </a:xfrm>
            <a:prstGeom prst="roundRect">
              <a:avLst/>
            </a:prstGeom>
            <a:solidFill>
              <a:srgbClr val="0066CC"/>
            </a:solidFill>
            <a:ln w="1905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969" tIns="42484" rIns="84969" bIns="42484" numCol="1" spcCol="0" rtlCol="0" fromWordArt="0" anchor="ctr" anchorCtr="0" forceAA="0" compatLnSpc="1">
              <a:prstTxWarp prst="textNoShape">
                <a:avLst/>
              </a:prstTxWarp>
              <a:noAutofit/>
            </a:bodyPr>
            <a:lstStyle/>
            <a:p>
              <a:pPr algn="ctr" defTabSz="917549" fontAlgn="ctr" hangingPunct="0"/>
              <a:r>
                <a:rPr lang="ja-JP" altLang="en-US" sz="1115" dirty="0">
                  <a:solidFill>
                    <a:prstClr val="white"/>
                  </a:solidFill>
                  <a:latin typeface="Meiryo UI" panose="020B0604030504040204" pitchFamily="50" charset="-128"/>
                  <a:ea typeface="Meiryo UI" panose="020B0604030504040204" pitchFamily="50" charset="-128"/>
                </a:rPr>
                <a:t>③情報提供</a:t>
              </a:r>
            </a:p>
          </p:txBody>
        </p:sp>
        <p:sp>
          <p:nvSpPr>
            <p:cNvPr id="78" name="正方形/長方形 77">
              <a:extLst>
                <a:ext uri="{FF2B5EF4-FFF2-40B4-BE49-F238E27FC236}">
                  <a16:creationId xmlns:a16="http://schemas.microsoft.com/office/drawing/2014/main" id="{EAC52235-C8B9-478E-8CB1-022E4FEA3413}"/>
                </a:ext>
              </a:extLst>
            </p:cNvPr>
            <p:cNvSpPr/>
            <p:nvPr/>
          </p:nvSpPr>
          <p:spPr>
            <a:xfrm>
              <a:off x="1134195" y="3112747"/>
              <a:ext cx="7278282" cy="336541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969" tIns="42484" rIns="84969" bIns="42484" numCol="1" spcCol="0" rtlCol="0" fromWordArt="0" anchor="ctr" anchorCtr="0" forceAA="0" compatLnSpc="1">
              <a:prstTxWarp prst="textNoShape">
                <a:avLst/>
              </a:prstTxWarp>
              <a:noAutofit/>
            </a:bodyPr>
            <a:lstStyle/>
            <a:p>
              <a:pPr algn="ctr" defTabSz="917549" fontAlgn="ctr" hangingPunct="0"/>
              <a:endParaRPr lang="ja-JP" altLang="en-US" sz="1301" dirty="0">
                <a:solidFill>
                  <a:prstClr val="black"/>
                </a:solidFill>
                <a:latin typeface="Meiryo UI" panose="020B0604030504040204" pitchFamily="50" charset="-128"/>
                <a:ea typeface="Meiryo UI" panose="020B0604030504040204" pitchFamily="50" charset="-128"/>
              </a:endParaRPr>
            </a:p>
          </p:txBody>
        </p:sp>
        <p:sp>
          <p:nvSpPr>
            <p:cNvPr id="79" name="フローチャート: 端子 78">
              <a:extLst>
                <a:ext uri="{FF2B5EF4-FFF2-40B4-BE49-F238E27FC236}">
                  <a16:creationId xmlns:a16="http://schemas.microsoft.com/office/drawing/2014/main" id="{976032F8-A65A-48B0-8BA0-28246FD27703}"/>
                </a:ext>
              </a:extLst>
            </p:cNvPr>
            <p:cNvSpPr/>
            <p:nvPr/>
          </p:nvSpPr>
          <p:spPr>
            <a:xfrm>
              <a:off x="1382010" y="2955745"/>
              <a:ext cx="3515042" cy="295895"/>
            </a:xfrm>
            <a:prstGeom prst="flowChartTerminator">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969" tIns="42484" rIns="84969" bIns="42484" numCol="1" spcCol="0" rtlCol="0" fromWordArt="0" anchor="ctr" anchorCtr="0" forceAA="0" compatLnSpc="1">
              <a:prstTxWarp prst="textNoShape">
                <a:avLst/>
              </a:prstTxWarp>
              <a:noAutofit/>
            </a:bodyPr>
            <a:lstStyle/>
            <a:p>
              <a:pPr algn="ctr" defTabSz="917549" fontAlgn="ctr" hangingPunct="0"/>
              <a:r>
                <a:rPr lang="en-US" altLang="ja-JP" sz="1673" dirty="0">
                  <a:solidFill>
                    <a:srgbClr val="002060"/>
                  </a:solidFill>
                  <a:latin typeface="Eras Bold ITC" panose="020B0907030504020204" pitchFamily="34" charset="0"/>
                  <a:ea typeface="Meiryo UI" panose="020B0604030504040204" pitchFamily="50" charset="-128"/>
                </a:rPr>
                <a:t>POTEKA</a:t>
              </a:r>
              <a:r>
                <a:rPr lang="ja-JP" altLang="en-US" sz="1673"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利用許諾権</a:t>
              </a:r>
            </a:p>
          </p:txBody>
        </p:sp>
        <p:sp>
          <p:nvSpPr>
            <p:cNvPr id="80" name="テキスト ボックス 79">
              <a:extLst>
                <a:ext uri="{FF2B5EF4-FFF2-40B4-BE49-F238E27FC236}">
                  <a16:creationId xmlns:a16="http://schemas.microsoft.com/office/drawing/2014/main" id="{70A63424-0B33-44BD-9B5B-882E5DF5B321}"/>
                </a:ext>
              </a:extLst>
            </p:cNvPr>
            <p:cNvSpPr txBox="1"/>
            <p:nvPr/>
          </p:nvSpPr>
          <p:spPr>
            <a:xfrm>
              <a:off x="4907382" y="2991527"/>
              <a:ext cx="2811579" cy="260309"/>
            </a:xfrm>
            <a:prstGeom prst="rect">
              <a:avLst/>
            </a:prstGeom>
            <a:solidFill>
              <a:schemeClr val="bg1"/>
            </a:solidFill>
          </p:spPr>
          <p:txBody>
            <a:bodyPr wrap="none" rtlCol="0">
              <a:spAutoFit/>
            </a:bodyPr>
            <a:lstStyle/>
            <a:p>
              <a:pPr defTabSz="917549" fontAlgn="ctr" hangingPunct="0">
                <a:spcBef>
                  <a:spcPct val="0"/>
                </a:spcBef>
                <a:spcAft>
                  <a:spcPct val="0"/>
                </a:spcAft>
              </a:pPr>
              <a:r>
                <a:rPr lang="ja-JP" altLang="en-US" sz="1301"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オールインワンで定額料金でご提供！！　　　</a:t>
              </a:r>
            </a:p>
          </p:txBody>
        </p:sp>
        <p:pic>
          <p:nvPicPr>
            <p:cNvPr id="81" name="グラフィックス 80" descr="硬貨">
              <a:extLst>
                <a:ext uri="{FF2B5EF4-FFF2-40B4-BE49-F238E27FC236}">
                  <a16:creationId xmlns:a16="http://schemas.microsoft.com/office/drawing/2014/main" id="{D070E081-0530-4752-88E4-9F85734DA7F1}"/>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782962" y="2873883"/>
              <a:ext cx="457618" cy="457618"/>
            </a:xfrm>
            <a:prstGeom prst="rect">
              <a:avLst/>
            </a:prstGeom>
          </p:spPr>
        </p:pic>
      </p:grpSp>
      <p:pic>
        <p:nvPicPr>
          <p:cNvPr id="82" name="図 81">
            <a:extLst>
              <a:ext uri="{FF2B5EF4-FFF2-40B4-BE49-F238E27FC236}">
                <a16:creationId xmlns:a16="http://schemas.microsoft.com/office/drawing/2014/main" id="{4F4CE912-2616-4C7B-A6CB-B2B1F14569C7}"/>
              </a:ext>
            </a:extLst>
          </p:cNvPr>
          <p:cNvPicPr>
            <a:picLocks noChangeAspect="1"/>
          </p:cNvPicPr>
          <p:nvPr/>
        </p:nvPicPr>
        <p:blipFill rotWithShape="1">
          <a:blip r:embed="rId24">
            <a:extLst>
              <a:ext uri="{BEBA8EAE-BF5A-486C-A8C5-ECC9F3942E4B}">
                <a14:imgProps xmlns:a14="http://schemas.microsoft.com/office/drawing/2010/main">
                  <a14:imgLayer r:embed="rId25">
                    <a14:imgEffect>
                      <a14:backgroundRemoval t="39167" b="48889" l="40729" r="51354">
                        <a14:foregroundMark x1="43646" y1="44722" x2="48490" y2="44722"/>
                        <a14:foregroundMark x1="43750" y1="47963" x2="47083" y2="46944"/>
                        <a14:foregroundMark x1="43125" y1="42407" x2="45885" y2="40833"/>
                        <a14:foregroundMark x1="42031" y1="44537" x2="42031" y2="47963"/>
                        <a14:foregroundMark x1="41198" y1="46574" x2="41198" y2="45278"/>
                        <a14:foregroundMark x1="48281" y1="46944" x2="49896" y2="46944"/>
                        <a14:foregroundMark x1="51458" y1="47778" x2="51458" y2="46389"/>
                        <a14:foregroundMark x1="51146" y1="48519" x2="42344" y2="48889"/>
                        <a14:foregroundMark x1="40729" y1="44907" x2="40729" y2="44907"/>
                      </a14:backgroundRemoval>
                    </a14:imgEffect>
                  </a14:imgLayer>
                </a14:imgProps>
              </a:ext>
            </a:extLst>
          </a:blip>
          <a:srcRect l="40599" t="38038" r="47990" b="50647"/>
          <a:stretch/>
        </p:blipFill>
        <p:spPr>
          <a:xfrm>
            <a:off x="5454918" y="3223835"/>
            <a:ext cx="1164386" cy="649400"/>
          </a:xfrm>
          <a:prstGeom prst="rect">
            <a:avLst/>
          </a:prstGeom>
        </p:spPr>
      </p:pic>
      <p:sp>
        <p:nvSpPr>
          <p:cNvPr id="83" name="テキスト ボックス 82">
            <a:extLst>
              <a:ext uri="{FF2B5EF4-FFF2-40B4-BE49-F238E27FC236}">
                <a16:creationId xmlns:a16="http://schemas.microsoft.com/office/drawing/2014/main" id="{18775C91-0639-48A1-996C-D29C37B4A6C1}"/>
              </a:ext>
            </a:extLst>
          </p:cNvPr>
          <p:cNvSpPr txBox="1"/>
          <p:nvPr/>
        </p:nvSpPr>
        <p:spPr>
          <a:xfrm>
            <a:off x="500332" y="200598"/>
            <a:ext cx="8378223" cy="523541"/>
          </a:xfrm>
          <a:prstGeom prst="rect">
            <a:avLst/>
          </a:prstGeom>
          <a:noFill/>
        </p:spPr>
        <p:txBody>
          <a:bodyPr wrap="square" lIns="91758" tIns="45879" rIns="91758" bIns="45879" rtlCol="0">
            <a:spAutoFit/>
          </a:bodyPr>
          <a:lstStyle/>
          <a:p>
            <a:pPr defTabSz="917549"/>
            <a:r>
              <a:rPr lang="en-US" altLang="ja-JP" sz="2800" b="1" dirty="0">
                <a:latin typeface="Eras Bold ITC" panose="020B0907030504020204" pitchFamily="34" charset="0"/>
                <a:ea typeface="Meiryo UI" panose="020B0604030504040204" pitchFamily="50" charset="-128"/>
              </a:rPr>
              <a:t>POTEKA</a:t>
            </a:r>
            <a:r>
              <a:rPr lang="ja-JP" altLang="en-US" sz="2800" b="1" dirty="0">
                <a:latin typeface="Eras Bold ITC" panose="020B0907030504020204" pitchFamily="34" charset="0"/>
                <a:ea typeface="Meiryo UI" panose="020B0604030504040204" pitchFamily="50" charset="-128"/>
              </a:rPr>
              <a:t> </a:t>
            </a:r>
            <a:r>
              <a:rPr lang="ja-JP" altLang="en-US" sz="2800" b="1" dirty="0">
                <a:latin typeface="Meiryo UI" panose="020B0604030504040204" pitchFamily="50" charset="-128"/>
                <a:ea typeface="Meiryo UI" panose="020B0604030504040204" pitchFamily="50" charset="-128"/>
              </a:rPr>
              <a:t>利用許諾権（サブスクリプションモデル）</a:t>
            </a:r>
            <a:endParaRPr lang="ja-JP" altLang="en-US" sz="2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4" name="テキスト ボックス 83">
            <a:extLst>
              <a:ext uri="{FF2B5EF4-FFF2-40B4-BE49-F238E27FC236}">
                <a16:creationId xmlns:a16="http://schemas.microsoft.com/office/drawing/2014/main" id="{818807D3-3A4E-456A-ACC0-1F3796FD00AD}"/>
              </a:ext>
            </a:extLst>
          </p:cNvPr>
          <p:cNvSpPr txBox="1"/>
          <p:nvPr/>
        </p:nvSpPr>
        <p:spPr>
          <a:xfrm>
            <a:off x="1746711" y="1059554"/>
            <a:ext cx="6222829" cy="435504"/>
          </a:xfrm>
          <a:prstGeom prst="rect">
            <a:avLst/>
          </a:prstGeom>
          <a:noFill/>
        </p:spPr>
        <p:txBody>
          <a:bodyPr wrap="square" rtlCol="0">
            <a:spAutoFit/>
          </a:bodyPr>
          <a:lstStyle/>
          <a:p>
            <a:pPr defTabSz="917549" fontAlgn="ctr" hangingPunct="0">
              <a:spcBef>
                <a:spcPct val="0"/>
              </a:spcBef>
              <a:spcAft>
                <a:spcPct val="0"/>
              </a:spcAft>
            </a:pPr>
            <a:r>
              <a:rPr lang="ja-JP" altLang="en-US" sz="1673" dirty="0">
                <a:solidFill>
                  <a:prstClr val="black">
                    <a:lumMod val="50000"/>
                    <a:lumOff val="50000"/>
                  </a:prstClr>
                </a:solidFill>
                <a:latin typeface="Meiryo UI" panose="020B0604030504040204" pitchFamily="50" charset="-128"/>
                <a:ea typeface="Meiryo UI" panose="020B0604030504040204" pitchFamily="50" charset="-128"/>
              </a:rPr>
              <a:t>お客様への商品は、</a:t>
            </a:r>
            <a:r>
              <a:rPr lang="ja-JP" altLang="en-US" sz="2230" dirty="0">
                <a:solidFill>
                  <a:srgbClr val="FF0000"/>
                </a:solidFill>
                <a:latin typeface="Meiryo UI" panose="020B0604030504040204" pitchFamily="50" charset="-128"/>
                <a:ea typeface="Meiryo UI" panose="020B0604030504040204" pitchFamily="50" charset="-128"/>
              </a:rPr>
              <a:t>「</a:t>
            </a:r>
            <a:r>
              <a:rPr lang="en-US" altLang="ja-JP" sz="2230" dirty="0">
                <a:solidFill>
                  <a:srgbClr val="FF0000"/>
                </a:solidFill>
                <a:latin typeface="Eras Bold ITC" panose="020B0907030504020204" pitchFamily="34" charset="0"/>
                <a:ea typeface="Meiryo UI" panose="020B0604030504040204" pitchFamily="50" charset="-128"/>
              </a:rPr>
              <a:t> POTEKA</a:t>
            </a:r>
            <a:r>
              <a:rPr lang="ja-JP" altLang="en-US" sz="2230" dirty="0">
                <a:solidFill>
                  <a:srgbClr val="FF0000"/>
                </a:solidFill>
                <a:latin typeface="Meiryo UI" panose="020B0604030504040204" pitchFamily="50" charset="-128"/>
                <a:ea typeface="Meiryo UI" panose="020B0604030504040204" pitchFamily="50" charset="-128"/>
              </a:rPr>
              <a:t>利用許諾権」</a:t>
            </a:r>
            <a:endParaRPr lang="ja-JP" altLang="en-US" sz="1673" dirty="0">
              <a:solidFill>
                <a:srgbClr val="FF0000"/>
              </a:solidFill>
              <a:latin typeface="Meiryo UI" panose="020B0604030504040204" pitchFamily="50" charset="-128"/>
              <a:ea typeface="Meiryo UI" panose="020B0604030504040204" pitchFamily="50" charset="-128"/>
            </a:endParaRPr>
          </a:p>
        </p:txBody>
      </p:sp>
      <p:sp>
        <p:nvSpPr>
          <p:cNvPr id="86" name="テキスト プレースホルダー 1">
            <a:extLst>
              <a:ext uri="{FF2B5EF4-FFF2-40B4-BE49-F238E27FC236}">
                <a16:creationId xmlns:a16="http://schemas.microsoft.com/office/drawing/2014/main" id="{7EE4CA21-1F99-4879-B59D-F85212D0C331}"/>
              </a:ext>
            </a:extLst>
          </p:cNvPr>
          <p:cNvSpPr txBox="1">
            <a:spLocks/>
          </p:cNvSpPr>
          <p:nvPr/>
        </p:nvSpPr>
        <p:spPr>
          <a:xfrm>
            <a:off x="1863579" y="1371933"/>
            <a:ext cx="6771074" cy="746040"/>
          </a:xfrm>
          <a:prstGeom prst="rect">
            <a:avLst/>
          </a:prstGeom>
        </p:spPr>
        <p:txBody>
          <a:bodyPr anchor="ctr"/>
          <a:lstStyle>
            <a:lvl1pPr marL="0" indent="0" algn="l" defTabSz="987425" rtl="0" eaLnBrk="1" fontAlgn="ctr" latinLnBrk="0" hangingPunct="1">
              <a:lnSpc>
                <a:spcPct val="120000"/>
              </a:lnSpc>
              <a:spcBef>
                <a:spcPts val="300"/>
              </a:spcBef>
              <a:spcAft>
                <a:spcPct val="0"/>
              </a:spcAft>
              <a:buFontTx/>
              <a:buNone/>
              <a:defRPr kumimoji="1" lang="ja-JP" altLang="en-US" sz="1800" b="1" kern="1200" smtClean="0">
                <a:solidFill>
                  <a:schemeClr val="tx1"/>
                </a:solidFill>
                <a:latin typeface="Arial" pitchFamily="34" charset="0"/>
                <a:ea typeface="ＭＳ Ｐゴシック" pitchFamily="50" charset="-128"/>
                <a:cs typeface="Arial" pitchFamily="34" charset="0"/>
              </a:defRPr>
            </a:lvl1pPr>
            <a:lvl2pPr marL="266700" indent="-266700" algn="l" defTabSz="987425" rtl="0" eaLnBrk="1" fontAlgn="ctr" latinLnBrk="0" hangingPunct="1">
              <a:lnSpc>
                <a:spcPct val="120000"/>
              </a:lnSpc>
              <a:spcBef>
                <a:spcPts val="300"/>
              </a:spcBef>
              <a:spcAft>
                <a:spcPct val="0"/>
              </a:spcAft>
              <a:buFont typeface="+mj-lt"/>
              <a:buAutoNum type="arabicPeriod"/>
              <a:defRPr kumimoji="1" lang="ja-JP" altLang="en-US" sz="1600" b="0" kern="1200" smtClean="0">
                <a:solidFill>
                  <a:schemeClr val="tx1"/>
                </a:solidFill>
                <a:latin typeface="Arial" pitchFamily="34" charset="0"/>
                <a:ea typeface="ＭＳ Ｐゴシック" pitchFamily="50" charset="-128"/>
                <a:cs typeface="Arial" pitchFamily="34" charset="0"/>
              </a:defRPr>
            </a:lvl2pPr>
            <a:lvl3pPr marL="266700" marR="0" indent="0" algn="l" defTabSz="987425" rtl="0" eaLnBrk="1" fontAlgn="ctr" latinLnBrk="0" hangingPunct="1">
              <a:lnSpc>
                <a:spcPct val="120000"/>
              </a:lnSpc>
              <a:spcBef>
                <a:spcPts val="300"/>
              </a:spcBef>
              <a:spcAft>
                <a:spcPct val="0"/>
              </a:spcAft>
              <a:buClr>
                <a:srgbClr val="5F8AC3"/>
              </a:buClr>
              <a:buSzTx/>
              <a:buFontTx/>
              <a:buNone/>
              <a:tabLst/>
              <a:defRPr kumimoji="1" lang="ja-JP" altLang="en-US" sz="1400" b="0" kern="1200" smtClean="0">
                <a:solidFill>
                  <a:schemeClr val="tx1"/>
                </a:solidFill>
                <a:latin typeface="Arial" pitchFamily="34" charset="0"/>
                <a:ea typeface="ＭＳ Ｐゴシック" pitchFamily="50" charset="-128"/>
                <a:cs typeface="Arial" pitchFamily="34" charset="0"/>
              </a:defRPr>
            </a:lvl3pPr>
            <a:lvl4pPr marL="628650" indent="-363600" algn="l" defTabSz="987425" rtl="0" eaLnBrk="1" fontAlgn="ctr" latinLnBrk="0" hangingPunct="1">
              <a:lnSpc>
                <a:spcPct val="120000"/>
              </a:lnSpc>
              <a:spcBef>
                <a:spcPts val="300"/>
              </a:spcBef>
              <a:spcAft>
                <a:spcPct val="0"/>
              </a:spcAft>
              <a:buClr>
                <a:schemeClr val="tx1"/>
              </a:buClr>
              <a:buFont typeface="+mj-lt"/>
              <a:buNone/>
              <a:tabLst/>
              <a:defRPr kumimoji="1" lang="ja-JP" altLang="en-US" sz="1400" b="0" kern="1200" smtClean="0">
                <a:solidFill>
                  <a:schemeClr val="tx1"/>
                </a:solidFill>
                <a:latin typeface="Arial" pitchFamily="34" charset="0"/>
                <a:ea typeface="ＭＳ Ｐゴシック" pitchFamily="50" charset="-128"/>
                <a:cs typeface="Arial" pitchFamily="34" charset="0"/>
              </a:defRPr>
            </a:lvl4pPr>
            <a:lvl5pPr marL="630000" marR="0" indent="0" algn="l" defTabSz="987425" rtl="0" eaLnBrk="1" fontAlgn="ctr" latinLnBrk="0" hangingPunct="1">
              <a:lnSpc>
                <a:spcPct val="120000"/>
              </a:lnSpc>
              <a:spcBef>
                <a:spcPts val="300"/>
              </a:spcBef>
              <a:spcAft>
                <a:spcPct val="0"/>
              </a:spcAft>
              <a:buClrTx/>
              <a:buSzTx/>
              <a:buFontTx/>
              <a:buNone/>
              <a:tabLst/>
              <a:defRPr kumimoji="1" lang="ja-JP" altLang="en-US" sz="1200" b="0" kern="1200">
                <a:solidFill>
                  <a:schemeClr val="tx1"/>
                </a:solidFill>
                <a:latin typeface="Arial" pitchFamily="34" charset="0"/>
                <a:ea typeface="ＭＳ Ｐゴシック" pitchFamily="50" charset="-128"/>
                <a:cs typeface="Arial" pitchFamily="34" charset="0"/>
              </a:defRPr>
            </a:lvl5pPr>
            <a:lvl6pPr marL="804863" marR="0" indent="-176213" algn="l" defTabSz="987461" rtl="0" eaLnBrk="1" fontAlgn="ctr" latinLnBrk="0" hangingPunct="1">
              <a:lnSpc>
                <a:spcPct val="120000"/>
              </a:lnSpc>
              <a:spcBef>
                <a:spcPts val="300"/>
              </a:spcBef>
              <a:spcAft>
                <a:spcPts val="0"/>
              </a:spcAft>
              <a:buClr>
                <a:prstClr val="black"/>
              </a:buClr>
              <a:buSzPct val="100000"/>
              <a:buFont typeface="+mj-lt"/>
              <a:buAutoNum type="alphaLcPeriod"/>
              <a:tabLst/>
              <a:defRPr kumimoji="1" sz="1200" kern="1200">
                <a:solidFill>
                  <a:schemeClr val="tx1"/>
                </a:solidFill>
                <a:latin typeface="Arial" pitchFamily="34" charset="0"/>
                <a:ea typeface="ＭＳ Ｐゴシック" pitchFamily="50" charset="-128"/>
                <a:cs typeface="Arial" pitchFamily="34" charset="0"/>
              </a:defRPr>
            </a:lvl6pPr>
            <a:lvl7pPr marL="809625" marR="0" indent="0" algn="l" defTabSz="719138" rtl="0" eaLnBrk="1" fontAlgn="ctr" latinLnBrk="0" hangingPunct="1">
              <a:lnSpc>
                <a:spcPct val="120000"/>
              </a:lnSpc>
              <a:spcBef>
                <a:spcPts val="300"/>
              </a:spcBef>
              <a:spcAft>
                <a:spcPts val="0"/>
              </a:spcAft>
              <a:buClr>
                <a:srgbClr val="A2A2A2"/>
              </a:buClr>
              <a:buSzTx/>
              <a:buFont typeface="Wingdings" pitchFamily="2" charset="2"/>
              <a:buNone/>
              <a:tabLst/>
              <a:defRPr kumimoji="1" sz="1200" kern="1200">
                <a:solidFill>
                  <a:schemeClr val="tx1"/>
                </a:solidFill>
                <a:latin typeface="Arial" pitchFamily="34" charset="0"/>
                <a:ea typeface="ＭＳ Ｐゴシック" pitchFamily="50" charset="-128"/>
                <a:cs typeface="Arial" pitchFamily="34" charset="0"/>
              </a:defRPr>
            </a:lvl7pPr>
            <a:lvl8pPr marL="1074738" marR="0" indent="-268288" algn="l" defTabSz="987461" rtl="0" eaLnBrk="1" fontAlgn="ctr" latinLnBrk="0" hangingPunct="1">
              <a:lnSpc>
                <a:spcPct val="120000"/>
              </a:lnSpc>
              <a:spcBef>
                <a:spcPts val="300"/>
              </a:spcBef>
              <a:spcAft>
                <a:spcPts val="0"/>
              </a:spcAft>
              <a:buClr>
                <a:srgbClr val="A2A2A2"/>
              </a:buClr>
              <a:buSzPct val="80000"/>
              <a:buFont typeface="Wingdings" pitchFamily="2" charset="2"/>
              <a:buNone/>
              <a:tabLst/>
              <a:defRPr kumimoji="1" sz="1200" kern="1200">
                <a:solidFill>
                  <a:schemeClr val="tx1"/>
                </a:solidFill>
                <a:latin typeface="Arial" pitchFamily="34" charset="0"/>
                <a:ea typeface="ＭＳ Ｐゴシック" pitchFamily="50" charset="-128"/>
                <a:cs typeface="Arial" pitchFamily="34" charset="0"/>
              </a:defRPr>
            </a:lvl8pPr>
            <a:lvl9pPr marL="1250950" marR="0" indent="-176213" algn="l" defTabSz="987461" rtl="0" eaLnBrk="1" fontAlgn="ctr" latinLnBrk="0" hangingPunct="1">
              <a:lnSpc>
                <a:spcPct val="120000"/>
              </a:lnSpc>
              <a:spcBef>
                <a:spcPts val="300"/>
              </a:spcBef>
              <a:spcAft>
                <a:spcPts val="0"/>
              </a:spcAft>
              <a:buClr>
                <a:srgbClr val="A2A2A2"/>
              </a:buClr>
              <a:buSzPct val="70000"/>
              <a:buFont typeface="Wingdings" pitchFamily="2" charset="2"/>
              <a:buChar char="l"/>
              <a:tabLst/>
              <a:defRPr kumimoji="1" sz="1200" kern="1200">
                <a:solidFill>
                  <a:schemeClr val="tx1"/>
                </a:solidFill>
                <a:latin typeface="Arial" pitchFamily="34" charset="0"/>
                <a:ea typeface="ＭＳ Ｐゴシック" pitchFamily="50" charset="-128"/>
                <a:cs typeface="Arial" pitchFamily="34" charset="0"/>
              </a:defRPr>
            </a:lvl9pPr>
          </a:lstStyle>
          <a:p>
            <a:pPr defTabSz="917515">
              <a:lnSpc>
                <a:spcPct val="100000"/>
              </a:lnSpc>
              <a:spcBef>
                <a:spcPts val="279"/>
              </a:spcBef>
            </a:pPr>
            <a:r>
              <a:rPr lang="ja-JP" altLang="en-US" sz="1487" b="0" dirty="0">
                <a:solidFill>
                  <a:prstClr val="black"/>
                </a:solidFill>
                <a:latin typeface="Meiryo UI" panose="020B0604030504040204" pitchFamily="50" charset="-128"/>
                <a:ea typeface="Meiryo UI" panose="020B0604030504040204" pitchFamily="50" charset="-128"/>
              </a:rPr>
              <a:t>お客様には、設置場所をご提供していただくのみ。</a:t>
            </a:r>
          </a:p>
          <a:p>
            <a:pPr defTabSz="917515">
              <a:lnSpc>
                <a:spcPct val="100000"/>
              </a:lnSpc>
              <a:spcBef>
                <a:spcPts val="279"/>
              </a:spcBef>
            </a:pPr>
            <a:r>
              <a:rPr lang="ja-JP" altLang="en-US" sz="1487" b="0" dirty="0">
                <a:solidFill>
                  <a:prstClr val="black"/>
                </a:solidFill>
                <a:latin typeface="Meiryo UI" panose="020B0604030504040204" pitchFamily="50" charset="-128"/>
                <a:ea typeface="Meiryo UI" panose="020B0604030504040204" pitchFamily="50" charset="-128"/>
              </a:rPr>
              <a:t>明星電気が、データをご提供するために必要な一切の管理をいたします。</a:t>
            </a:r>
          </a:p>
        </p:txBody>
      </p:sp>
      <p:pic>
        <p:nvPicPr>
          <p:cNvPr id="33" name="グラフィックス 32" descr="社員証 枠線">
            <a:extLst>
              <a:ext uri="{FF2B5EF4-FFF2-40B4-BE49-F238E27FC236}">
                <a16:creationId xmlns:a16="http://schemas.microsoft.com/office/drawing/2014/main" id="{00F8D99C-7A4B-4ED8-AEB9-FEB80CBFE922}"/>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6964587" y="971725"/>
            <a:ext cx="476745" cy="476745"/>
          </a:xfrm>
          <a:prstGeom prst="rect">
            <a:avLst/>
          </a:prstGeom>
        </p:spPr>
      </p:pic>
      <p:pic>
        <p:nvPicPr>
          <p:cNvPr id="88" name="図 87" descr="テーブル, 屋内, カップ, 座る が含まれている画像&#10;&#10;自動的に生成された説明">
            <a:extLst>
              <a:ext uri="{FF2B5EF4-FFF2-40B4-BE49-F238E27FC236}">
                <a16:creationId xmlns:a16="http://schemas.microsoft.com/office/drawing/2014/main" id="{D8F3DC4E-B981-474E-8055-5DEADA71C084}"/>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21378" y="2840135"/>
            <a:ext cx="833174" cy="1249608"/>
          </a:xfrm>
          <a:prstGeom prst="rect">
            <a:avLst/>
          </a:prstGeom>
        </p:spPr>
      </p:pic>
    </p:spTree>
    <p:extLst>
      <p:ext uri="{BB962C8B-B14F-4D97-AF65-F5344CB8AC3E}">
        <p14:creationId xmlns:p14="http://schemas.microsoft.com/office/powerpoint/2010/main" val="2218269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E8DA40-2EA0-4C3A-B8D0-E224A7B1C250}"/>
              </a:ext>
            </a:extLst>
          </p:cNvPr>
          <p:cNvSpPr>
            <a:spLocks noGrp="1"/>
          </p:cNvSpPr>
          <p:nvPr>
            <p:ph type="title"/>
          </p:nvPr>
        </p:nvSpPr>
        <p:spPr>
          <a:xfrm>
            <a:off x="581341" y="241402"/>
            <a:ext cx="9044122" cy="430887"/>
          </a:xfrm>
        </p:spPr>
        <p:txBody>
          <a:bodyPr/>
          <a:lstStyle/>
          <a:p>
            <a:r>
              <a:rPr lang="en-US" altLang="ja-JP" sz="2800" dirty="0">
                <a:latin typeface="Eras Bold ITC" panose="020B0907030504020204" pitchFamily="34" charset="0"/>
              </a:rPr>
              <a:t>POTEKA </a:t>
            </a:r>
            <a:r>
              <a:rPr kumimoji="1" lang="ja-JP" altLang="en-US" sz="2800" dirty="0"/>
              <a:t>　概要</a:t>
            </a:r>
          </a:p>
        </p:txBody>
      </p:sp>
      <p:sp>
        <p:nvSpPr>
          <p:cNvPr id="3" name="スライド番号プレースホルダー 2">
            <a:extLst>
              <a:ext uri="{FF2B5EF4-FFF2-40B4-BE49-F238E27FC236}">
                <a16:creationId xmlns:a16="http://schemas.microsoft.com/office/drawing/2014/main" id="{36005301-7724-442E-A6B6-D5B243AE9616}"/>
              </a:ext>
            </a:extLst>
          </p:cNvPr>
          <p:cNvSpPr>
            <a:spLocks noGrp="1"/>
          </p:cNvSpPr>
          <p:nvPr>
            <p:ph type="sldNum" sz="quarter" idx="4"/>
          </p:nvPr>
        </p:nvSpPr>
        <p:spPr/>
        <p:txBody>
          <a:bodyPr/>
          <a:lstStyle/>
          <a:p>
            <a:pPr defTabSz="917549"/>
            <a:fld id="{E4DD4CA9-FFF4-4929-B1F3-DD754470E6A2}" type="slidenum">
              <a:rPr lang="ja-JP" altLang="en-US"/>
              <a:pPr defTabSz="917549"/>
              <a:t>19</a:t>
            </a:fld>
            <a:endParaRPr lang="ja-JP" altLang="en-US" dirty="0"/>
          </a:p>
        </p:txBody>
      </p:sp>
      <p:sp>
        <p:nvSpPr>
          <p:cNvPr id="4" name="テキスト ボックス 3">
            <a:extLst>
              <a:ext uri="{FF2B5EF4-FFF2-40B4-BE49-F238E27FC236}">
                <a16:creationId xmlns:a16="http://schemas.microsoft.com/office/drawing/2014/main" id="{0A9253D3-359D-46DA-BA91-338AF453CFBF}"/>
              </a:ext>
            </a:extLst>
          </p:cNvPr>
          <p:cNvSpPr txBox="1"/>
          <p:nvPr/>
        </p:nvSpPr>
        <p:spPr>
          <a:xfrm>
            <a:off x="6276080" y="3411858"/>
            <a:ext cx="3473068" cy="493020"/>
          </a:xfrm>
          <a:prstGeom prst="rect">
            <a:avLst/>
          </a:prstGeom>
          <a:solidFill>
            <a:schemeClr val="bg1"/>
          </a:solidFill>
        </p:spPr>
        <p:txBody>
          <a:bodyPr vert="horz" wrap="none" lIns="91758" tIns="45879" rIns="91758" bIns="45879" rtlCol="0">
            <a:spAutoFit/>
          </a:bodyPr>
          <a:lstStyle/>
          <a:p>
            <a:pPr defTabSz="917549"/>
            <a:r>
              <a:rPr lang="ja-JP" altLang="en-US" sz="130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一体型の小型気象計。</a:t>
            </a:r>
            <a:r>
              <a:rPr lang="ja-JP" altLang="en-US" sz="1301"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気象庁測器検定付き</a:t>
            </a:r>
            <a:r>
              <a:rPr lang="ja-JP" altLang="en-US" sz="130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で、</a:t>
            </a:r>
            <a:endParaRPr lang="en-US" altLang="ja-JP" sz="130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defTabSz="917549"/>
            <a:r>
              <a:rPr lang="ja-JP" altLang="en-US" sz="130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防災情報として</a:t>
            </a:r>
            <a:r>
              <a:rPr lang="en-US" altLang="ja-JP" sz="130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HP</a:t>
            </a:r>
            <a:r>
              <a:rPr lang="ja-JP" altLang="en-US" sz="130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公開可能！</a:t>
            </a:r>
            <a:endParaRPr lang="en-US" altLang="ja-JP" sz="130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Picture 2">
            <a:extLst>
              <a:ext uri="{FF2B5EF4-FFF2-40B4-BE49-F238E27FC236}">
                <a16:creationId xmlns:a16="http://schemas.microsoft.com/office/drawing/2014/main" id="{85520A55-5F7A-4DD1-A310-AEE2F32CA1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2119" y="1444352"/>
            <a:ext cx="3089498" cy="1933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四角形: 角を丸くする 5">
            <a:extLst>
              <a:ext uri="{FF2B5EF4-FFF2-40B4-BE49-F238E27FC236}">
                <a16:creationId xmlns:a16="http://schemas.microsoft.com/office/drawing/2014/main" id="{A25F0DA8-1658-4CAA-931B-D7A580258816}"/>
              </a:ext>
            </a:extLst>
          </p:cNvPr>
          <p:cNvSpPr/>
          <p:nvPr/>
        </p:nvSpPr>
        <p:spPr>
          <a:xfrm>
            <a:off x="1746711" y="3917878"/>
            <a:ext cx="7041076" cy="314068"/>
          </a:xfrm>
          <a:prstGeom prst="round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969" tIns="42484" rIns="84969" bIns="42484" numCol="1" spcCol="0" rtlCol="0" fromWordArt="0" anchor="ctr" anchorCtr="0" forceAA="0" compatLnSpc="1">
            <a:prstTxWarp prst="textNoShape">
              <a:avLst/>
            </a:prstTxWarp>
            <a:noAutofit/>
          </a:bodyPr>
          <a:lstStyle/>
          <a:p>
            <a:pPr defTabSz="917549"/>
            <a:r>
              <a:rPr lang="ja-JP" altLang="en-US" sz="1673" dirty="0">
                <a:solidFill>
                  <a:prstClr val="black"/>
                </a:solidFill>
                <a:latin typeface="Meiryo UI" panose="020B0604030504040204" pitchFamily="50" charset="-128"/>
                <a:ea typeface="Meiryo UI" panose="020B0604030504040204" pitchFamily="50" charset="-128"/>
              </a:rPr>
              <a:t>■情報閲覧サイト</a:t>
            </a:r>
            <a:r>
              <a:rPr lang="en-US" altLang="ja-JP" sz="1673" dirty="0">
                <a:solidFill>
                  <a:prstClr val="black"/>
                </a:solidFill>
                <a:latin typeface="Meiryo UI" panose="020B0604030504040204" pitchFamily="50" charset="-128"/>
                <a:ea typeface="Meiryo UI" panose="020B0604030504040204" pitchFamily="50" charset="-128"/>
              </a:rPr>
              <a:t>『</a:t>
            </a:r>
            <a:r>
              <a:rPr lang="en-US" altLang="ja-JP" sz="1673" dirty="0">
                <a:solidFill>
                  <a:prstClr val="black"/>
                </a:solidFill>
                <a:latin typeface="Eras Bold ITC" panose="020B0907030504020204" pitchFamily="34" charset="0"/>
                <a:ea typeface="Meiryo UI" panose="020B0604030504040204" pitchFamily="50" charset="-128"/>
              </a:rPr>
              <a:t>POTEKA</a:t>
            </a:r>
            <a:r>
              <a:rPr lang="ja-JP" altLang="en-US" sz="1673" dirty="0">
                <a:solidFill>
                  <a:prstClr val="black"/>
                </a:solidFill>
                <a:latin typeface="Eras Bold ITC" panose="020B0907030504020204" pitchFamily="34" charset="0"/>
                <a:ea typeface="Meiryo UI" panose="020B0604030504040204" pitchFamily="50" charset="-128"/>
              </a:rPr>
              <a:t> </a:t>
            </a:r>
            <a:r>
              <a:rPr lang="en-US" altLang="ja-JP" sz="1673" dirty="0">
                <a:solidFill>
                  <a:prstClr val="black"/>
                </a:solidFill>
                <a:latin typeface="Eras Bold ITC" panose="020B0907030504020204" pitchFamily="34" charset="0"/>
                <a:ea typeface="Meiryo UI" panose="020B0604030504040204" pitchFamily="50" charset="-128"/>
              </a:rPr>
              <a:t>NET</a:t>
            </a:r>
            <a:r>
              <a:rPr lang="en-US" altLang="ja-JP" sz="1673" dirty="0">
                <a:solidFill>
                  <a:srgbClr val="002060"/>
                </a:solidFill>
                <a:latin typeface="Eras Bold ITC" panose="020B0907030504020204" pitchFamily="34" charset="0"/>
                <a:ea typeface="Meiryo UI" panose="020B0604030504040204" pitchFamily="50" charset="-128"/>
              </a:rPr>
              <a:t>』</a:t>
            </a:r>
            <a:r>
              <a:rPr lang="ja-JP" altLang="en-US" sz="1673" dirty="0">
                <a:solidFill>
                  <a:srgbClr val="002060"/>
                </a:solidFill>
                <a:latin typeface="Eras Bold ITC" panose="020B0907030504020204" pitchFamily="34" charset="0"/>
                <a:ea typeface="Meiryo UI" panose="020B0604030504040204" pitchFamily="50" charset="-128"/>
              </a:rPr>
              <a:t>　</a:t>
            </a:r>
            <a:r>
              <a:rPr lang="ja-JP" altLang="en-US" sz="1301" dirty="0">
                <a:solidFill>
                  <a:srgbClr val="002060"/>
                </a:solidFill>
                <a:latin typeface="Eras Bold ITC" panose="020B0907030504020204" pitchFamily="34" charset="0"/>
                <a:ea typeface="Meiryo UI" panose="020B0604030504040204" pitchFamily="50" charset="-128"/>
              </a:rPr>
              <a:t>（</a:t>
            </a:r>
            <a:r>
              <a:rPr lang="en-US" altLang="ja-JP" sz="1301" dirty="0">
                <a:solidFill>
                  <a:srgbClr val="002060"/>
                </a:solidFill>
                <a:latin typeface="Meiryo UI" panose="020B0604030504040204" pitchFamily="50" charset="-128"/>
                <a:ea typeface="Meiryo UI" panose="020B0604030504040204" pitchFamily="50" charset="-128"/>
                <a:hlinkClick r:id="rId3"/>
              </a:rPr>
              <a:t>http://www.potekanet.com</a:t>
            </a:r>
            <a:r>
              <a:rPr lang="ja-JP" altLang="en-US" sz="1301" dirty="0">
                <a:solidFill>
                  <a:srgbClr val="002060"/>
                </a:solidFill>
                <a:latin typeface="Meiryo UI" panose="020B0604030504040204" pitchFamily="50" charset="-128"/>
                <a:ea typeface="Meiryo UI" panose="020B0604030504040204" pitchFamily="50" charset="-128"/>
              </a:rPr>
              <a:t>）</a:t>
            </a:r>
            <a:endParaRPr lang="en-US" altLang="ja-JP" sz="1301" dirty="0">
              <a:solidFill>
                <a:srgbClr val="002060"/>
              </a:solidFill>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5D26E30A-3B2B-4861-BC9D-61FD4CF244C4}"/>
              </a:ext>
            </a:extLst>
          </p:cNvPr>
          <p:cNvSpPr txBox="1"/>
          <p:nvPr/>
        </p:nvSpPr>
        <p:spPr>
          <a:xfrm>
            <a:off x="8624630" y="4421718"/>
            <a:ext cx="1755609" cy="1636602"/>
          </a:xfrm>
          <a:prstGeom prst="rect">
            <a:avLst/>
          </a:prstGeom>
          <a:solidFill>
            <a:schemeClr val="bg1">
              <a:lumMod val="85000"/>
            </a:schemeClr>
          </a:solidFill>
        </p:spPr>
        <p:txBody>
          <a:bodyPr wrap="none" rtlCol="0">
            <a:spAutoFit/>
          </a:bodyPr>
          <a:lstStyle/>
          <a:p>
            <a:pPr defTabSz="917549" fontAlgn="ctr" hangingPunct="0">
              <a:spcBef>
                <a:spcPct val="0"/>
              </a:spcBef>
              <a:spcAft>
                <a:spcPct val="0"/>
              </a:spcAft>
            </a:pPr>
            <a:endParaRPr lang="en-US" altLang="ja-JP" sz="1115" dirty="0">
              <a:solidFill>
                <a:srgbClr val="000000"/>
              </a:solidFill>
              <a:latin typeface="Meiryo UI" panose="020B0604030504040204" pitchFamily="50" charset="-128"/>
              <a:ea typeface="Meiryo UI" panose="020B0604030504040204" pitchFamily="50" charset="-128"/>
            </a:endParaRPr>
          </a:p>
          <a:p>
            <a:pPr defTabSz="917549" fontAlgn="ctr" hangingPunct="0">
              <a:spcBef>
                <a:spcPct val="0"/>
              </a:spcBef>
              <a:spcAft>
                <a:spcPct val="0"/>
              </a:spcAft>
            </a:pPr>
            <a:r>
              <a:rPr lang="ja-JP" altLang="en-US" sz="1115" dirty="0">
                <a:solidFill>
                  <a:srgbClr val="000000"/>
                </a:solidFill>
                <a:latin typeface="Meiryo UI" panose="020B0604030504040204" pitchFamily="50" charset="-128"/>
                <a:ea typeface="Meiryo UI" panose="020B0604030504040204" pitchFamily="50" charset="-128"/>
              </a:rPr>
              <a:t>・アメダス</a:t>
            </a:r>
            <a:endParaRPr lang="en-US" altLang="ja-JP" sz="1115" dirty="0">
              <a:solidFill>
                <a:srgbClr val="000000"/>
              </a:solidFill>
              <a:latin typeface="Meiryo UI" panose="020B0604030504040204" pitchFamily="50" charset="-128"/>
              <a:ea typeface="Meiryo UI" panose="020B0604030504040204" pitchFamily="50" charset="-128"/>
            </a:endParaRPr>
          </a:p>
          <a:p>
            <a:pPr defTabSz="917549" fontAlgn="ctr" hangingPunct="0">
              <a:spcBef>
                <a:spcPct val="0"/>
              </a:spcBef>
              <a:spcAft>
                <a:spcPct val="0"/>
              </a:spcAft>
            </a:pPr>
            <a:r>
              <a:rPr lang="ja-JP" altLang="en-US" sz="1115" dirty="0">
                <a:solidFill>
                  <a:srgbClr val="000000"/>
                </a:solidFill>
                <a:latin typeface="Meiryo UI" panose="020B0604030504040204" pitchFamily="50" charset="-128"/>
                <a:ea typeface="Meiryo UI" panose="020B0604030504040204" pitchFamily="50" charset="-128"/>
              </a:rPr>
              <a:t>（全国約</a:t>
            </a:r>
            <a:r>
              <a:rPr lang="en-US" altLang="ja-JP" sz="1115" dirty="0">
                <a:solidFill>
                  <a:srgbClr val="000000"/>
                </a:solidFill>
                <a:latin typeface="Meiryo UI" panose="020B0604030504040204" pitchFamily="50" charset="-128"/>
                <a:ea typeface="Meiryo UI" panose="020B0604030504040204" pitchFamily="50" charset="-128"/>
              </a:rPr>
              <a:t>1,300</a:t>
            </a:r>
            <a:r>
              <a:rPr lang="ja-JP" altLang="en-US" sz="1115" dirty="0">
                <a:solidFill>
                  <a:srgbClr val="000000"/>
                </a:solidFill>
                <a:latin typeface="Meiryo UI" panose="020B0604030504040204" pitchFamily="50" charset="-128"/>
                <a:ea typeface="Meiryo UI" panose="020B0604030504040204" pitchFamily="50" charset="-128"/>
              </a:rPr>
              <a:t>地点）</a:t>
            </a:r>
            <a:endParaRPr lang="en-US" altLang="ja-JP" sz="1115" dirty="0">
              <a:solidFill>
                <a:srgbClr val="000000"/>
              </a:solidFill>
              <a:latin typeface="Meiryo UI" panose="020B0604030504040204" pitchFamily="50" charset="-128"/>
              <a:ea typeface="Meiryo UI" panose="020B0604030504040204" pitchFamily="50" charset="-128"/>
            </a:endParaRPr>
          </a:p>
          <a:p>
            <a:pPr defTabSz="917549" fontAlgn="ctr" hangingPunct="0">
              <a:spcBef>
                <a:spcPct val="0"/>
              </a:spcBef>
              <a:spcAft>
                <a:spcPct val="0"/>
              </a:spcAft>
            </a:pPr>
            <a:r>
              <a:rPr lang="ja-JP" altLang="en-US" sz="1115" dirty="0">
                <a:solidFill>
                  <a:srgbClr val="000000"/>
                </a:solidFill>
                <a:latin typeface="Meiryo UI" panose="020B0604030504040204" pitchFamily="50" charset="-128"/>
                <a:ea typeface="Meiryo UI" panose="020B0604030504040204" pitchFamily="50" charset="-128"/>
              </a:rPr>
              <a:t>・雨雲レーダー</a:t>
            </a:r>
            <a:endParaRPr lang="en-US" altLang="ja-JP" sz="1115" dirty="0">
              <a:solidFill>
                <a:srgbClr val="000000"/>
              </a:solidFill>
              <a:latin typeface="Meiryo UI" panose="020B0604030504040204" pitchFamily="50" charset="-128"/>
              <a:ea typeface="Meiryo UI" panose="020B0604030504040204" pitchFamily="50" charset="-128"/>
            </a:endParaRPr>
          </a:p>
          <a:p>
            <a:pPr defTabSz="917549" fontAlgn="ctr" hangingPunct="0">
              <a:spcBef>
                <a:spcPct val="0"/>
              </a:spcBef>
              <a:spcAft>
                <a:spcPct val="0"/>
              </a:spcAft>
            </a:pPr>
            <a:r>
              <a:rPr lang="ja-JP" altLang="en-US" sz="1115" dirty="0">
                <a:solidFill>
                  <a:srgbClr val="000000"/>
                </a:solidFill>
                <a:latin typeface="Meiryo UI" panose="020B0604030504040204" pitchFamily="50" charset="-128"/>
                <a:ea typeface="Meiryo UI" panose="020B0604030504040204" pitchFamily="50" charset="-128"/>
              </a:rPr>
              <a:t>・危険度分布</a:t>
            </a:r>
            <a:endParaRPr lang="en-US" altLang="ja-JP" sz="1115" dirty="0">
              <a:solidFill>
                <a:srgbClr val="000000"/>
              </a:solidFill>
              <a:latin typeface="Meiryo UI" panose="020B0604030504040204" pitchFamily="50" charset="-128"/>
              <a:ea typeface="Meiryo UI" panose="020B0604030504040204" pitchFamily="50" charset="-128"/>
            </a:endParaRPr>
          </a:p>
          <a:p>
            <a:pPr defTabSz="917549" fontAlgn="ctr" hangingPunct="0">
              <a:spcBef>
                <a:spcPct val="0"/>
              </a:spcBef>
              <a:spcAft>
                <a:spcPct val="0"/>
              </a:spcAft>
            </a:pPr>
            <a:r>
              <a:rPr lang="ja-JP" altLang="en-US" sz="1115" dirty="0">
                <a:solidFill>
                  <a:srgbClr val="000000"/>
                </a:solidFill>
                <a:latin typeface="Meiryo UI" panose="020B0604030504040204" pitchFamily="50" charset="-128"/>
                <a:ea typeface="Meiryo UI" panose="020B0604030504040204" pitchFamily="50" charset="-128"/>
              </a:rPr>
              <a:t>（土砂災害・洪水・浸水）</a:t>
            </a:r>
            <a:endParaRPr lang="en-US" altLang="ja-JP" sz="1115" dirty="0">
              <a:solidFill>
                <a:srgbClr val="000000"/>
              </a:solidFill>
              <a:latin typeface="Meiryo UI" panose="020B0604030504040204" pitchFamily="50" charset="-128"/>
              <a:ea typeface="Meiryo UI" panose="020B0604030504040204" pitchFamily="50" charset="-128"/>
            </a:endParaRPr>
          </a:p>
          <a:p>
            <a:pPr defTabSz="917549" fontAlgn="ctr" hangingPunct="0">
              <a:spcBef>
                <a:spcPct val="0"/>
              </a:spcBef>
              <a:spcAft>
                <a:spcPct val="0"/>
              </a:spcAft>
            </a:pPr>
            <a:r>
              <a:rPr lang="ja-JP" altLang="en-US" sz="1115" dirty="0">
                <a:solidFill>
                  <a:srgbClr val="000000"/>
                </a:solidFill>
                <a:latin typeface="Meiryo UI" panose="020B0604030504040204" pitchFamily="50" charset="-128"/>
                <a:ea typeface="Meiryo UI" panose="020B0604030504040204" pitchFamily="50" charset="-128"/>
              </a:rPr>
              <a:t>・数値予報データ</a:t>
            </a:r>
            <a:endParaRPr lang="en-US" altLang="ja-JP" sz="1115" dirty="0">
              <a:solidFill>
                <a:srgbClr val="000000"/>
              </a:solidFill>
              <a:latin typeface="Meiryo UI" panose="020B0604030504040204" pitchFamily="50" charset="-128"/>
              <a:ea typeface="Meiryo UI" panose="020B0604030504040204" pitchFamily="50" charset="-128"/>
            </a:endParaRPr>
          </a:p>
          <a:p>
            <a:pPr defTabSz="917549" fontAlgn="ctr" hangingPunct="0">
              <a:spcBef>
                <a:spcPct val="0"/>
              </a:spcBef>
              <a:spcAft>
                <a:spcPct val="0"/>
              </a:spcAft>
            </a:pPr>
            <a:r>
              <a:rPr lang="ja-JP" altLang="en-US" sz="1115" dirty="0">
                <a:solidFill>
                  <a:srgbClr val="000000"/>
                </a:solidFill>
                <a:latin typeface="Meiryo UI" panose="020B0604030504040204" pitchFamily="50" charset="-128"/>
                <a:ea typeface="Meiryo UI" panose="020B0604030504040204" pitchFamily="50" charset="-128"/>
              </a:rPr>
              <a:t>（気温・降水量・風）</a:t>
            </a:r>
            <a:endParaRPr lang="en-US" altLang="ja-JP" sz="1115" dirty="0">
              <a:solidFill>
                <a:srgbClr val="000000"/>
              </a:solidFill>
              <a:latin typeface="Meiryo UI" panose="020B0604030504040204" pitchFamily="50" charset="-128"/>
              <a:ea typeface="Meiryo UI" panose="020B0604030504040204" pitchFamily="50" charset="-128"/>
            </a:endParaRPr>
          </a:p>
          <a:p>
            <a:pPr defTabSz="917549" fontAlgn="ctr" hangingPunct="0">
              <a:spcBef>
                <a:spcPct val="0"/>
              </a:spcBef>
              <a:spcAft>
                <a:spcPct val="0"/>
              </a:spcAft>
            </a:pPr>
            <a:r>
              <a:rPr lang="ja-JP" altLang="en-US" sz="1115" dirty="0">
                <a:solidFill>
                  <a:srgbClr val="000000"/>
                </a:solidFill>
                <a:latin typeface="Meiryo UI" panose="020B0604030504040204" pitchFamily="50" charset="-128"/>
                <a:ea typeface="Meiryo UI" panose="020B0604030504040204" pitchFamily="50" charset="-128"/>
              </a:rPr>
              <a:t>・注意報・警報</a:t>
            </a:r>
          </a:p>
        </p:txBody>
      </p:sp>
      <p:sp>
        <p:nvSpPr>
          <p:cNvPr id="9" name="テキスト ボックス 8">
            <a:extLst>
              <a:ext uri="{FF2B5EF4-FFF2-40B4-BE49-F238E27FC236}">
                <a16:creationId xmlns:a16="http://schemas.microsoft.com/office/drawing/2014/main" id="{0C9E01F3-CA9A-41CA-9ECD-95CA8D127FF4}"/>
              </a:ext>
            </a:extLst>
          </p:cNvPr>
          <p:cNvSpPr txBox="1"/>
          <p:nvPr/>
        </p:nvSpPr>
        <p:spPr>
          <a:xfrm>
            <a:off x="8830600" y="4301719"/>
            <a:ext cx="801823" cy="263918"/>
          </a:xfrm>
          <a:prstGeom prst="rect">
            <a:avLst/>
          </a:prstGeom>
          <a:solidFill>
            <a:srgbClr val="0066CC"/>
          </a:solidFill>
        </p:spPr>
        <p:txBody>
          <a:bodyPr wrap="none" rtlCol="0">
            <a:spAutoFit/>
          </a:bodyPr>
          <a:lstStyle/>
          <a:p>
            <a:pPr defTabSz="917549" fontAlgn="ctr" hangingPunct="0">
              <a:spcBef>
                <a:spcPct val="0"/>
              </a:spcBef>
              <a:spcAft>
                <a:spcPct val="0"/>
              </a:spcAft>
            </a:pPr>
            <a:r>
              <a:rPr lang="ja-JP" altLang="en-US" sz="1115" dirty="0">
                <a:solidFill>
                  <a:prstClr val="white"/>
                </a:solidFill>
                <a:latin typeface="Meiryo UI" panose="020B0604030504040204" pitchFamily="50" charset="-128"/>
                <a:ea typeface="Meiryo UI" panose="020B0604030504040204" pitchFamily="50" charset="-128"/>
              </a:rPr>
              <a:t>気　象　庁</a:t>
            </a:r>
          </a:p>
        </p:txBody>
      </p:sp>
      <p:sp>
        <p:nvSpPr>
          <p:cNvPr id="11" name="テキスト ボックス 10">
            <a:extLst>
              <a:ext uri="{FF2B5EF4-FFF2-40B4-BE49-F238E27FC236}">
                <a16:creationId xmlns:a16="http://schemas.microsoft.com/office/drawing/2014/main" id="{4A422894-7BF4-4467-8ED8-FCF4943982DC}"/>
              </a:ext>
            </a:extLst>
          </p:cNvPr>
          <p:cNvSpPr txBox="1"/>
          <p:nvPr/>
        </p:nvSpPr>
        <p:spPr>
          <a:xfrm>
            <a:off x="6555416" y="4432682"/>
            <a:ext cx="1705916" cy="607089"/>
          </a:xfrm>
          <a:prstGeom prst="rect">
            <a:avLst/>
          </a:prstGeom>
          <a:solidFill>
            <a:schemeClr val="bg1"/>
          </a:solidFill>
          <a:ln>
            <a:solidFill>
              <a:srgbClr val="FF0000"/>
            </a:solidFill>
          </a:ln>
        </p:spPr>
        <p:txBody>
          <a:bodyPr wrap="none" rtlCol="0">
            <a:spAutoFit/>
          </a:bodyPr>
          <a:lstStyle/>
          <a:p>
            <a:pPr defTabSz="917549" fontAlgn="ctr" hangingPunct="0">
              <a:spcBef>
                <a:spcPct val="0"/>
              </a:spcBef>
              <a:spcAft>
                <a:spcPct val="0"/>
              </a:spcAft>
            </a:pPr>
            <a:endParaRPr lang="en-US" altLang="ja-JP" sz="1115" dirty="0">
              <a:solidFill>
                <a:srgbClr val="000000"/>
              </a:solidFill>
              <a:latin typeface="Meiryo UI" panose="020B0604030504040204" pitchFamily="50" charset="-128"/>
              <a:ea typeface="Meiryo UI" panose="020B0604030504040204" pitchFamily="50" charset="-128"/>
            </a:endParaRPr>
          </a:p>
          <a:p>
            <a:pPr defTabSz="917549" fontAlgn="ctr" hangingPunct="0">
              <a:spcBef>
                <a:spcPct val="0"/>
              </a:spcBef>
              <a:spcAft>
                <a:spcPct val="0"/>
              </a:spcAft>
            </a:pPr>
            <a:r>
              <a:rPr lang="ja-JP" altLang="en-US" sz="1115" dirty="0">
                <a:solidFill>
                  <a:srgbClr val="000000"/>
                </a:solidFill>
                <a:latin typeface="Meiryo UI" panose="020B0604030504040204" pitchFamily="50" charset="-128"/>
                <a:ea typeface="Meiryo UI" panose="020B0604030504040204" pitchFamily="50" charset="-128"/>
              </a:rPr>
              <a:t>・各地域の気象観測データ</a:t>
            </a:r>
            <a:endParaRPr lang="en-US" altLang="ja-JP" sz="1115" dirty="0">
              <a:solidFill>
                <a:srgbClr val="000000"/>
              </a:solidFill>
              <a:latin typeface="Meiryo UI" panose="020B0604030504040204" pitchFamily="50" charset="-128"/>
              <a:ea typeface="Meiryo UI" panose="020B0604030504040204" pitchFamily="50" charset="-128"/>
            </a:endParaRPr>
          </a:p>
          <a:p>
            <a:pPr defTabSz="917549" fontAlgn="ctr" hangingPunct="0">
              <a:spcBef>
                <a:spcPct val="0"/>
              </a:spcBef>
              <a:spcAft>
                <a:spcPct val="0"/>
              </a:spcAft>
            </a:pPr>
            <a:r>
              <a:rPr lang="ja-JP" altLang="en-US" sz="1115" dirty="0">
                <a:solidFill>
                  <a:srgbClr val="000000"/>
                </a:solidFill>
                <a:latin typeface="Meiryo UI" panose="020B0604030504040204" pitchFamily="50" charset="-128"/>
                <a:ea typeface="Meiryo UI" panose="020B0604030504040204" pitchFamily="50" charset="-128"/>
              </a:rPr>
              <a:t>（全国約</a:t>
            </a:r>
            <a:r>
              <a:rPr lang="en-US" altLang="ja-JP" sz="1115" dirty="0">
                <a:solidFill>
                  <a:srgbClr val="000000"/>
                </a:solidFill>
                <a:latin typeface="Meiryo UI" panose="020B0604030504040204" pitchFamily="50" charset="-128"/>
                <a:ea typeface="Meiryo UI" panose="020B0604030504040204" pitchFamily="50" charset="-128"/>
              </a:rPr>
              <a:t>800</a:t>
            </a:r>
            <a:r>
              <a:rPr lang="ja-JP" altLang="en-US" sz="1115" dirty="0">
                <a:solidFill>
                  <a:srgbClr val="000000"/>
                </a:solidFill>
                <a:latin typeface="Meiryo UI" panose="020B0604030504040204" pitchFamily="50" charset="-128"/>
                <a:ea typeface="Meiryo UI" panose="020B0604030504040204" pitchFamily="50" charset="-128"/>
              </a:rPr>
              <a:t>地点）</a:t>
            </a:r>
            <a:r>
              <a:rPr lang="en-US" altLang="ja-JP" sz="1115" dirty="0">
                <a:solidFill>
                  <a:srgbClr val="000000"/>
                </a:solidFill>
                <a:latin typeface="Meiryo UI" panose="020B0604030504040204" pitchFamily="50" charset="-128"/>
                <a:ea typeface="Meiryo UI" panose="020B0604030504040204" pitchFamily="50" charset="-128"/>
              </a:rPr>
              <a:t>※</a:t>
            </a:r>
            <a:r>
              <a:rPr lang="ja-JP" altLang="en-US" sz="1115" dirty="0">
                <a:solidFill>
                  <a:srgbClr val="000000"/>
                </a:solidFill>
                <a:latin typeface="Meiryo UI" panose="020B0604030504040204" pitchFamily="50" charset="-128"/>
                <a:ea typeface="Meiryo UI" panose="020B0604030504040204" pitchFamily="50" charset="-128"/>
              </a:rPr>
              <a:t>　</a:t>
            </a:r>
            <a:endParaRPr lang="en-US" altLang="ja-JP" sz="1115" dirty="0">
              <a:solidFill>
                <a:srgbClr val="000000"/>
              </a:solidFill>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A93B3F1A-675C-49C2-82F0-451C48EF4EC6}"/>
              </a:ext>
            </a:extLst>
          </p:cNvPr>
          <p:cNvSpPr txBox="1"/>
          <p:nvPr/>
        </p:nvSpPr>
        <p:spPr>
          <a:xfrm>
            <a:off x="6655383" y="4298858"/>
            <a:ext cx="748923" cy="263918"/>
          </a:xfrm>
          <a:prstGeom prst="rect">
            <a:avLst/>
          </a:prstGeom>
          <a:solidFill>
            <a:srgbClr val="00B050"/>
          </a:solidFill>
        </p:spPr>
        <p:txBody>
          <a:bodyPr wrap="none" rtlCol="0">
            <a:spAutoFit/>
          </a:bodyPr>
          <a:lstStyle/>
          <a:p>
            <a:pPr defTabSz="917549" fontAlgn="ctr" hangingPunct="0">
              <a:spcBef>
                <a:spcPct val="0"/>
              </a:spcBef>
              <a:spcAft>
                <a:spcPct val="0"/>
              </a:spcAft>
            </a:pPr>
            <a:r>
              <a:rPr lang="en-US" altLang="ja-JP" sz="1115" dirty="0">
                <a:solidFill>
                  <a:prstClr val="white"/>
                </a:solidFill>
                <a:latin typeface="Meiryo UI" panose="020B0604030504040204" pitchFamily="50" charset="-128"/>
                <a:ea typeface="Meiryo UI" panose="020B0604030504040204" pitchFamily="50" charset="-128"/>
              </a:rPr>
              <a:t>POTEKA</a:t>
            </a:r>
            <a:endParaRPr lang="ja-JP" altLang="en-US" sz="1115" dirty="0">
              <a:solidFill>
                <a:prstClr val="white"/>
              </a:solidFill>
              <a:latin typeface="Meiryo UI" panose="020B0604030504040204" pitchFamily="50" charset="-128"/>
              <a:ea typeface="Meiryo UI" panose="020B0604030504040204" pitchFamily="50" charset="-128"/>
            </a:endParaRPr>
          </a:p>
        </p:txBody>
      </p:sp>
      <p:sp>
        <p:nvSpPr>
          <p:cNvPr id="18" name="四角形: 角を丸くする 17">
            <a:extLst>
              <a:ext uri="{FF2B5EF4-FFF2-40B4-BE49-F238E27FC236}">
                <a16:creationId xmlns:a16="http://schemas.microsoft.com/office/drawing/2014/main" id="{BA0197D1-F383-470D-9306-B02796F69F03}"/>
              </a:ext>
            </a:extLst>
          </p:cNvPr>
          <p:cNvSpPr/>
          <p:nvPr/>
        </p:nvSpPr>
        <p:spPr>
          <a:xfrm>
            <a:off x="6146261" y="1087075"/>
            <a:ext cx="2626224" cy="302456"/>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969" tIns="42484" rIns="84969" bIns="42484" numCol="1" spcCol="0" rtlCol="0" fromWordArt="0" anchor="ctr" anchorCtr="0" forceAA="0" compatLnSpc="1">
            <a:prstTxWarp prst="textNoShape">
              <a:avLst/>
            </a:prstTxWarp>
            <a:noAutofit/>
          </a:bodyPr>
          <a:lstStyle/>
          <a:p>
            <a:pPr defTabSz="917549"/>
            <a:r>
              <a:rPr lang="ja-JP" altLang="en-US" sz="1673" b="1" dirty="0">
                <a:solidFill>
                  <a:prstClr val="black"/>
                </a:solidFill>
                <a:latin typeface="Meiryo UI" panose="020B0604030504040204" pitchFamily="50" charset="-128"/>
                <a:ea typeface="Meiryo UI" panose="020B0604030504040204" pitchFamily="50" charset="-128"/>
              </a:rPr>
              <a:t>■</a:t>
            </a:r>
            <a:r>
              <a:rPr lang="en-US" altLang="ja-JP" sz="1673" dirty="0">
                <a:solidFill>
                  <a:prstClr val="black"/>
                </a:solidFill>
                <a:latin typeface="Eras Bold ITC" panose="020B0907030504020204" pitchFamily="34" charset="0"/>
                <a:ea typeface="Meiryo UI" panose="020B0604030504040204" pitchFamily="50" charset="-128"/>
              </a:rPr>
              <a:t> POTEKA</a:t>
            </a:r>
            <a:r>
              <a:rPr lang="ja-JP" altLang="en-US" sz="1673" dirty="0">
                <a:solidFill>
                  <a:prstClr val="black"/>
                </a:solidFill>
                <a:latin typeface="Eras Bold ITC" panose="020B0907030504020204" pitchFamily="34" charset="0"/>
                <a:ea typeface="Meiryo UI" panose="020B0604030504040204" pitchFamily="50" charset="-128"/>
              </a:rPr>
              <a:t> </a:t>
            </a:r>
            <a:r>
              <a:rPr lang="ja-JP" altLang="en-US" sz="1673" b="1" dirty="0">
                <a:solidFill>
                  <a:prstClr val="black"/>
                </a:solidFill>
                <a:latin typeface="Meiryo UI" panose="020B0604030504040204" pitchFamily="50" charset="-128"/>
                <a:ea typeface="Meiryo UI" panose="020B0604030504040204" pitchFamily="50" charset="-128"/>
              </a:rPr>
              <a:t>小型気象計</a:t>
            </a:r>
            <a:endParaRPr lang="en-US" altLang="ja-JP" sz="1022" b="1" dirty="0">
              <a:solidFill>
                <a:prstClr val="black"/>
              </a:solidFill>
              <a:latin typeface="Meiryo UI" panose="020B0604030504040204" pitchFamily="50" charset="-128"/>
              <a:ea typeface="Meiryo UI" panose="020B0604030504040204" pitchFamily="50" charset="-128"/>
            </a:endParaRPr>
          </a:p>
        </p:txBody>
      </p:sp>
      <p:grpSp>
        <p:nvGrpSpPr>
          <p:cNvPr id="28" name="グループ化 27">
            <a:extLst>
              <a:ext uri="{FF2B5EF4-FFF2-40B4-BE49-F238E27FC236}">
                <a16:creationId xmlns:a16="http://schemas.microsoft.com/office/drawing/2014/main" id="{8D1D9E5B-DC5B-41E3-B01E-46BCCD611043}"/>
              </a:ext>
            </a:extLst>
          </p:cNvPr>
          <p:cNvGrpSpPr/>
          <p:nvPr/>
        </p:nvGrpSpPr>
        <p:grpSpPr>
          <a:xfrm>
            <a:off x="1822901" y="1564005"/>
            <a:ext cx="2434296" cy="1869547"/>
            <a:chOff x="1208133" y="3187584"/>
            <a:chExt cx="1344703" cy="996601"/>
          </a:xfrm>
        </p:grpSpPr>
        <p:pic>
          <p:nvPicPr>
            <p:cNvPr id="20" name="Picture 2">
              <a:extLst>
                <a:ext uri="{FF2B5EF4-FFF2-40B4-BE49-F238E27FC236}">
                  <a16:creationId xmlns:a16="http://schemas.microsoft.com/office/drawing/2014/main" id="{E1EAC3C2-9B0C-4653-A189-354769D2BF3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81828" y="3187584"/>
              <a:ext cx="930277" cy="976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テキスト ボックス 20">
              <a:extLst>
                <a:ext uri="{FF2B5EF4-FFF2-40B4-BE49-F238E27FC236}">
                  <a16:creationId xmlns:a16="http://schemas.microsoft.com/office/drawing/2014/main" id="{39831AE7-BB59-44A7-BC55-A116A2070B5C}"/>
                </a:ext>
              </a:extLst>
            </p:cNvPr>
            <p:cNvSpPr txBox="1"/>
            <p:nvPr/>
          </p:nvSpPr>
          <p:spPr>
            <a:xfrm>
              <a:off x="1208133" y="3218917"/>
              <a:ext cx="444744" cy="209322"/>
            </a:xfrm>
            <a:prstGeom prst="rect">
              <a:avLst/>
            </a:prstGeom>
            <a:solidFill>
              <a:srgbClr val="FF0000"/>
            </a:solidFill>
          </p:spPr>
          <p:txBody>
            <a:bodyPr wrap="square" rtlCol="0">
              <a:spAutoFit/>
            </a:bodyPr>
            <a:lstStyle/>
            <a:p>
              <a:pPr algn="ctr" defTabSz="917549" fontAlgn="ctr" hangingPunct="0">
                <a:spcBef>
                  <a:spcPct val="0"/>
                </a:spcBef>
                <a:spcAft>
                  <a:spcPct val="0"/>
                </a:spcAft>
              </a:pPr>
              <a:r>
                <a:rPr lang="ja-JP" altLang="en-US" sz="976" b="1" dirty="0">
                  <a:solidFill>
                    <a:prstClr val="white"/>
                  </a:solidFill>
                  <a:latin typeface="Meiryo UI" panose="020B0604030504040204" pitchFamily="50" charset="-128"/>
                  <a:ea typeface="Meiryo UI" panose="020B0604030504040204" pitchFamily="50" charset="-128"/>
                </a:rPr>
                <a:t>電源工事</a:t>
              </a:r>
              <a:endParaRPr lang="en-US" altLang="ja-JP" sz="976" b="1" dirty="0">
                <a:solidFill>
                  <a:prstClr val="white"/>
                </a:solidFill>
                <a:latin typeface="Meiryo UI" panose="020B0604030504040204" pitchFamily="50" charset="-128"/>
                <a:ea typeface="Meiryo UI" panose="020B0604030504040204" pitchFamily="50" charset="-128"/>
              </a:endParaRPr>
            </a:p>
            <a:p>
              <a:pPr algn="ctr" defTabSz="917549" fontAlgn="ctr" hangingPunct="0">
                <a:spcBef>
                  <a:spcPct val="0"/>
                </a:spcBef>
                <a:spcAft>
                  <a:spcPct val="0"/>
                </a:spcAft>
              </a:pPr>
              <a:r>
                <a:rPr lang="ja-JP" altLang="en-US" sz="976" b="1" dirty="0">
                  <a:solidFill>
                    <a:prstClr val="white"/>
                  </a:solidFill>
                  <a:latin typeface="Meiryo UI" panose="020B0604030504040204" pitchFamily="50" charset="-128"/>
                  <a:ea typeface="Meiryo UI" panose="020B0604030504040204" pitchFamily="50" charset="-128"/>
                </a:rPr>
                <a:t>不　要</a:t>
              </a:r>
            </a:p>
          </p:txBody>
        </p:sp>
        <p:sp>
          <p:nvSpPr>
            <p:cNvPr id="22" name="テキスト ボックス 21">
              <a:extLst>
                <a:ext uri="{FF2B5EF4-FFF2-40B4-BE49-F238E27FC236}">
                  <a16:creationId xmlns:a16="http://schemas.microsoft.com/office/drawing/2014/main" id="{6E18C22F-7AC3-4937-A553-E20C71F58C43}"/>
                </a:ext>
              </a:extLst>
            </p:cNvPr>
            <p:cNvSpPr txBox="1"/>
            <p:nvPr/>
          </p:nvSpPr>
          <p:spPr>
            <a:xfrm>
              <a:off x="2036414" y="3254402"/>
              <a:ext cx="516422" cy="129271"/>
            </a:xfrm>
            <a:prstGeom prst="rect">
              <a:avLst/>
            </a:prstGeom>
            <a:noFill/>
          </p:spPr>
          <p:txBody>
            <a:bodyPr wrap="none" rtlCol="0">
              <a:spAutoFit/>
            </a:bodyPr>
            <a:lstStyle/>
            <a:p>
              <a:pPr defTabSz="917549" fontAlgn="ctr" hangingPunct="0">
                <a:spcBef>
                  <a:spcPct val="0"/>
                </a:spcBef>
                <a:spcAft>
                  <a:spcPct val="0"/>
                </a:spcAft>
              </a:pPr>
              <a:r>
                <a:rPr lang="ja-JP" altLang="en-US" sz="976" dirty="0">
                  <a:solidFill>
                    <a:srgbClr val="000000"/>
                  </a:solidFill>
                  <a:latin typeface="Meiryo UI" panose="020B0604030504040204" pitchFamily="50" charset="-128"/>
                  <a:ea typeface="Meiryo UI" panose="020B0604030504040204" pitchFamily="50" charset="-128"/>
                </a:rPr>
                <a:t>←小型気象計</a:t>
              </a:r>
            </a:p>
          </p:txBody>
        </p:sp>
        <p:sp>
          <p:nvSpPr>
            <p:cNvPr id="23" name="テキスト ボックス 22">
              <a:extLst>
                <a:ext uri="{FF2B5EF4-FFF2-40B4-BE49-F238E27FC236}">
                  <a16:creationId xmlns:a16="http://schemas.microsoft.com/office/drawing/2014/main" id="{725BFC93-9278-4BC9-B029-7EED21EA6FFA}"/>
                </a:ext>
              </a:extLst>
            </p:cNvPr>
            <p:cNvSpPr txBox="1"/>
            <p:nvPr/>
          </p:nvSpPr>
          <p:spPr>
            <a:xfrm>
              <a:off x="2132515" y="3477372"/>
              <a:ext cx="309216" cy="209322"/>
            </a:xfrm>
            <a:prstGeom prst="rect">
              <a:avLst/>
            </a:prstGeom>
            <a:solidFill>
              <a:schemeClr val="bg1"/>
            </a:solidFill>
          </p:spPr>
          <p:txBody>
            <a:bodyPr wrap="none" rtlCol="0">
              <a:spAutoFit/>
            </a:bodyPr>
            <a:lstStyle/>
            <a:p>
              <a:pPr defTabSz="917549" fontAlgn="ctr" hangingPunct="0">
                <a:spcBef>
                  <a:spcPct val="0"/>
                </a:spcBef>
                <a:spcAft>
                  <a:spcPct val="0"/>
                </a:spcAft>
              </a:pPr>
              <a:r>
                <a:rPr lang="ja-JP" altLang="en-US" sz="976" dirty="0">
                  <a:solidFill>
                    <a:srgbClr val="000000"/>
                  </a:solidFill>
                  <a:latin typeface="Meiryo UI" panose="020B0604030504040204" pitchFamily="50" charset="-128"/>
                  <a:ea typeface="Meiryo UI" panose="020B0604030504040204" pitchFamily="50" charset="-128"/>
                </a:rPr>
                <a:t>雨量計</a:t>
              </a:r>
              <a:endParaRPr lang="en-US" altLang="ja-JP" sz="976" dirty="0">
                <a:solidFill>
                  <a:srgbClr val="000000"/>
                </a:solidFill>
                <a:latin typeface="Meiryo UI" panose="020B0604030504040204" pitchFamily="50" charset="-128"/>
                <a:ea typeface="Meiryo UI" panose="020B0604030504040204" pitchFamily="50" charset="-128"/>
              </a:endParaRPr>
            </a:p>
            <a:p>
              <a:pPr defTabSz="917549" fontAlgn="ctr" hangingPunct="0">
                <a:spcBef>
                  <a:spcPct val="0"/>
                </a:spcBef>
                <a:spcAft>
                  <a:spcPct val="0"/>
                </a:spcAft>
              </a:pPr>
              <a:r>
                <a:rPr lang="ja-JP" altLang="en-US" sz="976" dirty="0">
                  <a:solidFill>
                    <a:srgbClr val="000000"/>
                  </a:solidFill>
                  <a:latin typeface="Meiryo UI" panose="020B0604030504040204" pitchFamily="50" charset="-128"/>
                  <a:ea typeface="Meiryo UI" panose="020B0604030504040204" pitchFamily="50" charset="-128"/>
                </a:rPr>
                <a:t>　↓</a:t>
              </a:r>
            </a:p>
          </p:txBody>
        </p:sp>
        <p:sp>
          <p:nvSpPr>
            <p:cNvPr id="24" name="テキスト ボックス 23">
              <a:extLst>
                <a:ext uri="{FF2B5EF4-FFF2-40B4-BE49-F238E27FC236}">
                  <a16:creationId xmlns:a16="http://schemas.microsoft.com/office/drawing/2014/main" id="{6D90FAE4-9CC8-4666-988E-B960F87C7CFA}"/>
                </a:ext>
              </a:extLst>
            </p:cNvPr>
            <p:cNvSpPr txBox="1"/>
            <p:nvPr/>
          </p:nvSpPr>
          <p:spPr>
            <a:xfrm>
              <a:off x="1458279" y="4054325"/>
              <a:ext cx="349063" cy="129271"/>
            </a:xfrm>
            <a:prstGeom prst="rect">
              <a:avLst/>
            </a:prstGeom>
            <a:solidFill>
              <a:schemeClr val="bg1"/>
            </a:solidFill>
          </p:spPr>
          <p:txBody>
            <a:bodyPr wrap="none" rtlCol="0">
              <a:spAutoFit/>
            </a:bodyPr>
            <a:lstStyle/>
            <a:p>
              <a:pPr defTabSz="917549" fontAlgn="ctr" hangingPunct="0">
                <a:spcBef>
                  <a:spcPct val="0"/>
                </a:spcBef>
                <a:spcAft>
                  <a:spcPct val="0"/>
                </a:spcAft>
              </a:pPr>
              <a:r>
                <a:rPr lang="en-US" altLang="ja-JP" sz="976" dirty="0">
                  <a:solidFill>
                    <a:srgbClr val="000000"/>
                  </a:solidFill>
                  <a:latin typeface="Meiryo UI" panose="020B0604030504040204" pitchFamily="50" charset="-128"/>
                  <a:ea typeface="Meiryo UI" panose="020B0604030504040204" pitchFamily="50" charset="-128"/>
                </a:rPr>
                <a:t>1m</a:t>
              </a:r>
              <a:r>
                <a:rPr lang="ja-JP" altLang="en-US" sz="976" dirty="0">
                  <a:solidFill>
                    <a:srgbClr val="000000"/>
                  </a:solidFill>
                  <a:latin typeface="Meiryo UI" panose="020B0604030504040204" pitchFamily="50" charset="-128"/>
                  <a:ea typeface="Meiryo UI" panose="020B0604030504040204" pitchFamily="50" charset="-128"/>
                </a:rPr>
                <a:t>　　　</a:t>
              </a:r>
            </a:p>
          </p:txBody>
        </p:sp>
        <p:cxnSp>
          <p:nvCxnSpPr>
            <p:cNvPr id="25" name="直線矢印コネクタ 24">
              <a:extLst>
                <a:ext uri="{FF2B5EF4-FFF2-40B4-BE49-F238E27FC236}">
                  <a16:creationId xmlns:a16="http://schemas.microsoft.com/office/drawing/2014/main" id="{B0A5C626-1AD2-4387-BFAE-C8F583E0F9CD}"/>
                </a:ext>
              </a:extLst>
            </p:cNvPr>
            <p:cNvCxnSpPr/>
            <p:nvPr/>
          </p:nvCxnSpPr>
          <p:spPr>
            <a:xfrm>
              <a:off x="1494808" y="3992991"/>
              <a:ext cx="468242" cy="17963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D9B501BE-C3F6-4C3D-8BAC-041D02AF6D5C}"/>
                </a:ext>
              </a:extLst>
            </p:cNvPr>
            <p:cNvSpPr txBox="1"/>
            <p:nvPr/>
          </p:nvSpPr>
          <p:spPr>
            <a:xfrm>
              <a:off x="2183143" y="4054914"/>
              <a:ext cx="210926" cy="129271"/>
            </a:xfrm>
            <a:prstGeom prst="rect">
              <a:avLst/>
            </a:prstGeom>
            <a:solidFill>
              <a:schemeClr val="bg1"/>
            </a:solidFill>
          </p:spPr>
          <p:txBody>
            <a:bodyPr wrap="none" rtlCol="0">
              <a:spAutoFit/>
            </a:bodyPr>
            <a:lstStyle/>
            <a:p>
              <a:pPr defTabSz="917549" fontAlgn="ctr" hangingPunct="0">
                <a:spcBef>
                  <a:spcPct val="0"/>
                </a:spcBef>
                <a:spcAft>
                  <a:spcPct val="0"/>
                </a:spcAft>
              </a:pPr>
              <a:r>
                <a:rPr lang="en-US" altLang="ja-JP" sz="976" dirty="0">
                  <a:solidFill>
                    <a:srgbClr val="000000"/>
                  </a:solidFill>
                  <a:latin typeface="Meiryo UI" panose="020B0604030504040204" pitchFamily="50" charset="-128"/>
                  <a:ea typeface="Meiryo UI" panose="020B0604030504040204" pitchFamily="50" charset="-128"/>
                </a:rPr>
                <a:t>1m</a:t>
              </a:r>
              <a:endParaRPr lang="ja-JP" altLang="en-US" sz="976" dirty="0">
                <a:solidFill>
                  <a:srgbClr val="000000"/>
                </a:solidFill>
                <a:latin typeface="Meiryo UI" panose="020B0604030504040204" pitchFamily="50" charset="-128"/>
                <a:ea typeface="Meiryo UI" panose="020B0604030504040204" pitchFamily="50" charset="-128"/>
              </a:endParaRPr>
            </a:p>
          </p:txBody>
        </p:sp>
        <p:cxnSp>
          <p:nvCxnSpPr>
            <p:cNvPr id="27" name="直線矢印コネクタ 26">
              <a:extLst>
                <a:ext uri="{FF2B5EF4-FFF2-40B4-BE49-F238E27FC236}">
                  <a16:creationId xmlns:a16="http://schemas.microsoft.com/office/drawing/2014/main" id="{B187FDA8-D4CC-4DF6-AD1A-E8E2B64D1FA1}"/>
                </a:ext>
              </a:extLst>
            </p:cNvPr>
            <p:cNvCxnSpPr>
              <a:cxnSpLocks/>
            </p:cNvCxnSpPr>
            <p:nvPr/>
          </p:nvCxnSpPr>
          <p:spPr>
            <a:xfrm flipV="1">
              <a:off x="2036414" y="3962506"/>
              <a:ext cx="321590" cy="184815"/>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9" name="四角形: 角を丸くする 28">
            <a:extLst>
              <a:ext uri="{FF2B5EF4-FFF2-40B4-BE49-F238E27FC236}">
                <a16:creationId xmlns:a16="http://schemas.microsoft.com/office/drawing/2014/main" id="{138438A1-3363-499A-8A23-E73625C7C06B}"/>
              </a:ext>
            </a:extLst>
          </p:cNvPr>
          <p:cNvSpPr/>
          <p:nvPr/>
        </p:nvSpPr>
        <p:spPr>
          <a:xfrm>
            <a:off x="1746711" y="1091973"/>
            <a:ext cx="3345607" cy="289701"/>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969" tIns="42484" rIns="84969" bIns="42484" numCol="1" spcCol="0" rtlCol="0" fromWordArt="0" anchor="ctr" anchorCtr="0" forceAA="0" compatLnSpc="1">
            <a:prstTxWarp prst="textNoShape">
              <a:avLst/>
            </a:prstTxWarp>
            <a:noAutofit/>
          </a:bodyPr>
          <a:lstStyle/>
          <a:p>
            <a:pPr defTabSz="917549"/>
            <a:r>
              <a:rPr lang="ja-JP" altLang="en-US" sz="1673" b="1" dirty="0">
                <a:solidFill>
                  <a:prstClr val="black"/>
                </a:solidFill>
                <a:latin typeface="Meiryo UI" panose="020B0604030504040204" pitchFamily="50" charset="-128"/>
                <a:ea typeface="Meiryo UI" panose="020B0604030504040204" pitchFamily="50" charset="-128"/>
              </a:rPr>
              <a:t>■</a:t>
            </a:r>
            <a:r>
              <a:rPr lang="en-US" altLang="ja-JP" sz="1673" dirty="0">
                <a:solidFill>
                  <a:prstClr val="black"/>
                </a:solidFill>
                <a:latin typeface="Eras Bold ITC" panose="020B0907030504020204" pitchFamily="34" charset="0"/>
                <a:ea typeface="Meiryo UI" panose="020B0604030504040204" pitchFamily="50" charset="-128"/>
              </a:rPr>
              <a:t> POTEKA</a:t>
            </a:r>
            <a:r>
              <a:rPr lang="ja-JP" altLang="en-US" sz="1673" dirty="0">
                <a:solidFill>
                  <a:prstClr val="black"/>
                </a:solidFill>
                <a:latin typeface="Eras Bold ITC" panose="020B0907030504020204" pitchFamily="34" charset="0"/>
                <a:ea typeface="Meiryo UI" panose="020B0604030504040204" pitchFamily="50" charset="-128"/>
              </a:rPr>
              <a:t> </a:t>
            </a:r>
            <a:r>
              <a:rPr lang="ja-JP" altLang="en-US" sz="1673" b="1" dirty="0">
                <a:solidFill>
                  <a:prstClr val="black"/>
                </a:solidFill>
                <a:latin typeface="Meiryo UI" panose="020B0604030504040204" pitchFamily="50" charset="-128"/>
                <a:ea typeface="Meiryo UI" panose="020B0604030504040204" pitchFamily="50" charset="-128"/>
              </a:rPr>
              <a:t>気象観測装置</a:t>
            </a:r>
            <a:endParaRPr lang="en-US" altLang="ja-JP" sz="1022" b="1" dirty="0">
              <a:solidFill>
                <a:prstClr val="black"/>
              </a:solidFill>
              <a:latin typeface="Meiryo UI" panose="020B0604030504040204" pitchFamily="50" charset="-128"/>
              <a:ea typeface="Meiryo UI" panose="020B0604030504040204" pitchFamily="50" charset="-128"/>
            </a:endParaRPr>
          </a:p>
        </p:txBody>
      </p:sp>
      <p:pic>
        <p:nvPicPr>
          <p:cNvPr id="30" name="Picture 4" descr="L:\４．全社共有情報\３．部門名のフォルダ\営業本部\営業支援G\aizawa\POTEKA\04写真・素材\POTEKA電柱設置\P9101220.JPG">
            <a:extLst>
              <a:ext uri="{FF2B5EF4-FFF2-40B4-BE49-F238E27FC236}">
                <a16:creationId xmlns:a16="http://schemas.microsoft.com/office/drawing/2014/main" id="{6342D46D-CD64-4631-8ADC-8AA3F411C69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4897" t="24359" r="33223" b="43033"/>
          <a:stretch/>
        </p:blipFill>
        <p:spPr bwMode="auto">
          <a:xfrm>
            <a:off x="4501370" y="1689348"/>
            <a:ext cx="1227520" cy="1310695"/>
          </a:xfrm>
          <a:prstGeom prst="rect">
            <a:avLst/>
          </a:prstGeom>
          <a:noFill/>
          <a:extLst>
            <a:ext uri="{909E8E84-426E-40DD-AFC4-6F175D3DCCD1}">
              <a14:hiddenFill xmlns:a14="http://schemas.microsoft.com/office/drawing/2010/main">
                <a:solidFill>
                  <a:srgbClr val="FFFFFF"/>
                </a:solidFill>
              </a14:hiddenFill>
            </a:ext>
          </a:extLst>
        </p:spPr>
      </p:pic>
      <p:sp>
        <p:nvSpPr>
          <p:cNvPr id="31" name="正方形/長方形 30">
            <a:extLst>
              <a:ext uri="{FF2B5EF4-FFF2-40B4-BE49-F238E27FC236}">
                <a16:creationId xmlns:a16="http://schemas.microsoft.com/office/drawing/2014/main" id="{5AFAF923-5920-4B90-8878-360ABB64E601}"/>
              </a:ext>
            </a:extLst>
          </p:cNvPr>
          <p:cNvSpPr/>
          <p:nvPr/>
        </p:nvSpPr>
        <p:spPr>
          <a:xfrm>
            <a:off x="4501370" y="2973794"/>
            <a:ext cx="1227520" cy="247171"/>
          </a:xfrm>
          <a:prstGeom prst="rect">
            <a:avLst/>
          </a:prstGeom>
          <a:solidFill>
            <a:schemeClr val="accent4">
              <a:lumMod val="20000"/>
              <a:lumOff val="80000"/>
            </a:schemeClr>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969" tIns="42484" rIns="84969" bIns="42484" numCol="1" spcCol="0" rtlCol="0" fromWordArt="0" anchor="ctr" anchorCtr="0" forceAA="0" compatLnSpc="1">
            <a:prstTxWarp prst="textNoShape">
              <a:avLst/>
            </a:prstTxWarp>
            <a:noAutofit/>
          </a:bodyPr>
          <a:lstStyle/>
          <a:p>
            <a:pPr algn="ctr" defTabSz="917549" fontAlgn="ctr" hangingPunct="0"/>
            <a:r>
              <a:rPr lang="ja-JP" altLang="en-US" sz="1115" b="1" dirty="0">
                <a:solidFill>
                  <a:prstClr val="black"/>
                </a:solidFill>
                <a:latin typeface="Meiryo UI" panose="020B0604030504040204" pitchFamily="50" charset="-128"/>
                <a:ea typeface="Meiryo UI" panose="020B0604030504040204" pitchFamily="50" charset="-128"/>
              </a:rPr>
              <a:t>＜電柱タイプ＞</a:t>
            </a:r>
          </a:p>
        </p:txBody>
      </p:sp>
      <p:pic>
        <p:nvPicPr>
          <p:cNvPr id="32" name="図 31">
            <a:extLst>
              <a:ext uri="{FF2B5EF4-FFF2-40B4-BE49-F238E27FC236}">
                <a16:creationId xmlns:a16="http://schemas.microsoft.com/office/drawing/2014/main" id="{B534A81C-7159-4C09-863C-8423C9448569}"/>
              </a:ext>
            </a:extLst>
          </p:cNvPr>
          <p:cNvPicPr>
            <a:picLocks noChangeAspect="1"/>
          </p:cNvPicPr>
          <p:nvPr/>
        </p:nvPicPr>
        <p:blipFill>
          <a:blip r:embed="rId6"/>
          <a:stretch>
            <a:fillRect/>
          </a:stretch>
        </p:blipFill>
        <p:spPr>
          <a:xfrm>
            <a:off x="1654692" y="4298858"/>
            <a:ext cx="4359366" cy="2176272"/>
          </a:xfrm>
          <a:prstGeom prst="rect">
            <a:avLst/>
          </a:prstGeom>
        </p:spPr>
      </p:pic>
      <p:sp>
        <p:nvSpPr>
          <p:cNvPr id="8" name="テキスト ボックス 7">
            <a:extLst>
              <a:ext uri="{FF2B5EF4-FFF2-40B4-BE49-F238E27FC236}">
                <a16:creationId xmlns:a16="http://schemas.microsoft.com/office/drawing/2014/main" id="{F89293CA-7EE9-430F-A2FC-8A2FC7E34D9E}"/>
              </a:ext>
            </a:extLst>
          </p:cNvPr>
          <p:cNvSpPr txBox="1"/>
          <p:nvPr/>
        </p:nvSpPr>
        <p:spPr>
          <a:xfrm>
            <a:off x="6555416" y="5400209"/>
            <a:ext cx="1585690" cy="607089"/>
          </a:xfrm>
          <a:prstGeom prst="rect">
            <a:avLst/>
          </a:prstGeom>
          <a:solidFill>
            <a:schemeClr val="accent1">
              <a:lumMod val="20000"/>
              <a:lumOff val="80000"/>
            </a:schemeClr>
          </a:solidFill>
        </p:spPr>
        <p:txBody>
          <a:bodyPr wrap="none" rtlCol="0">
            <a:spAutoFit/>
          </a:bodyPr>
          <a:lstStyle/>
          <a:p>
            <a:pPr defTabSz="917549" fontAlgn="ctr" hangingPunct="0">
              <a:spcBef>
                <a:spcPct val="0"/>
              </a:spcBef>
              <a:spcAft>
                <a:spcPct val="0"/>
              </a:spcAft>
            </a:pPr>
            <a:endParaRPr lang="en-US" altLang="ja-JP" sz="1115" dirty="0">
              <a:solidFill>
                <a:srgbClr val="000000"/>
              </a:solidFill>
              <a:latin typeface="Meiryo UI" panose="020B0604030504040204" pitchFamily="50" charset="-128"/>
              <a:ea typeface="Meiryo UI" panose="020B0604030504040204" pitchFamily="50" charset="-128"/>
            </a:endParaRPr>
          </a:p>
          <a:p>
            <a:pPr defTabSz="917549" fontAlgn="ctr" hangingPunct="0">
              <a:spcBef>
                <a:spcPct val="0"/>
              </a:spcBef>
              <a:spcAft>
                <a:spcPct val="0"/>
              </a:spcAft>
            </a:pPr>
            <a:r>
              <a:rPr lang="ja-JP" altLang="en-US" sz="1115" dirty="0">
                <a:solidFill>
                  <a:srgbClr val="000000"/>
                </a:solidFill>
                <a:latin typeface="Meiryo UI" panose="020B0604030504040204" pitchFamily="50" charset="-128"/>
                <a:ea typeface="Meiryo UI" panose="020B0604030504040204" pitchFamily="50" charset="-128"/>
              </a:rPr>
              <a:t>・河川水位データ　　　　</a:t>
            </a:r>
            <a:endParaRPr lang="en-US" altLang="ja-JP" sz="1115" dirty="0">
              <a:solidFill>
                <a:srgbClr val="000000"/>
              </a:solidFill>
              <a:latin typeface="Meiryo UI" panose="020B0604030504040204" pitchFamily="50" charset="-128"/>
              <a:ea typeface="Meiryo UI" panose="020B0604030504040204" pitchFamily="50" charset="-128"/>
            </a:endParaRPr>
          </a:p>
          <a:p>
            <a:pPr defTabSz="917549" fontAlgn="ctr" hangingPunct="0">
              <a:spcBef>
                <a:spcPct val="0"/>
              </a:spcBef>
              <a:spcAft>
                <a:spcPct val="0"/>
              </a:spcAft>
            </a:pPr>
            <a:r>
              <a:rPr lang="ja-JP" altLang="en-US" sz="1115" dirty="0">
                <a:solidFill>
                  <a:srgbClr val="000000"/>
                </a:solidFill>
                <a:latin typeface="Meiryo UI" panose="020B0604030504040204" pitchFamily="50" charset="-128"/>
                <a:ea typeface="Meiryo UI" panose="020B0604030504040204" pitchFamily="50" charset="-128"/>
              </a:rPr>
              <a:t>（全国約</a:t>
            </a:r>
            <a:r>
              <a:rPr lang="en-US" altLang="ja-JP" sz="1115" dirty="0">
                <a:solidFill>
                  <a:srgbClr val="000000"/>
                </a:solidFill>
                <a:latin typeface="Meiryo UI" panose="020B0604030504040204" pitchFamily="50" charset="-128"/>
                <a:ea typeface="Meiryo UI" panose="020B0604030504040204" pitchFamily="50" charset="-128"/>
              </a:rPr>
              <a:t>6,700</a:t>
            </a:r>
            <a:r>
              <a:rPr lang="ja-JP" altLang="en-US" sz="1115" dirty="0">
                <a:solidFill>
                  <a:srgbClr val="000000"/>
                </a:solidFill>
                <a:latin typeface="Meiryo UI" panose="020B0604030504040204" pitchFamily="50" charset="-128"/>
                <a:ea typeface="Meiryo UI" panose="020B0604030504040204" pitchFamily="50" charset="-128"/>
              </a:rPr>
              <a:t>地点）</a:t>
            </a:r>
            <a:endParaRPr lang="en-US" altLang="ja-JP" sz="1115" dirty="0">
              <a:solidFill>
                <a:srgbClr val="000000"/>
              </a:solidFill>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320F0CA8-D7B4-416A-BB17-87279DCEB5A4}"/>
              </a:ext>
            </a:extLst>
          </p:cNvPr>
          <p:cNvSpPr txBox="1"/>
          <p:nvPr/>
        </p:nvSpPr>
        <p:spPr>
          <a:xfrm>
            <a:off x="6622319" y="5263116"/>
            <a:ext cx="1196161" cy="263918"/>
          </a:xfrm>
          <a:prstGeom prst="rect">
            <a:avLst/>
          </a:prstGeom>
          <a:solidFill>
            <a:schemeClr val="accent6">
              <a:lumMod val="60000"/>
              <a:lumOff val="40000"/>
            </a:schemeClr>
          </a:solidFill>
        </p:spPr>
        <p:txBody>
          <a:bodyPr wrap="none" rtlCol="0">
            <a:spAutoFit/>
          </a:bodyPr>
          <a:lstStyle/>
          <a:p>
            <a:pPr defTabSz="917549" fontAlgn="ctr" hangingPunct="0">
              <a:spcBef>
                <a:spcPct val="0"/>
              </a:spcBef>
              <a:spcAft>
                <a:spcPct val="0"/>
              </a:spcAft>
            </a:pPr>
            <a:r>
              <a:rPr lang="ja-JP" altLang="en-US" sz="1115" dirty="0">
                <a:solidFill>
                  <a:prstClr val="white"/>
                </a:solidFill>
                <a:latin typeface="Meiryo UI" panose="020B0604030504040204" pitchFamily="50" charset="-128"/>
                <a:ea typeface="Meiryo UI" panose="020B0604030504040204" pitchFamily="50" charset="-128"/>
              </a:rPr>
              <a:t>河川情報センター</a:t>
            </a:r>
          </a:p>
        </p:txBody>
      </p:sp>
      <p:pic>
        <p:nvPicPr>
          <p:cNvPr id="34" name="グラフィックス 33" descr="戻る">
            <a:extLst>
              <a:ext uri="{FF2B5EF4-FFF2-40B4-BE49-F238E27FC236}">
                <a16:creationId xmlns:a16="http://schemas.microsoft.com/office/drawing/2014/main" id="{59176B6D-717C-4673-98B0-D7D172C0113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301234">
            <a:off x="5671155" y="4805995"/>
            <a:ext cx="849690" cy="849690"/>
          </a:xfrm>
          <a:prstGeom prst="rect">
            <a:avLst/>
          </a:prstGeom>
        </p:spPr>
      </p:pic>
      <p:sp>
        <p:nvSpPr>
          <p:cNvPr id="35" name="四角形: 角を丸くする 34">
            <a:extLst>
              <a:ext uri="{FF2B5EF4-FFF2-40B4-BE49-F238E27FC236}">
                <a16:creationId xmlns:a16="http://schemas.microsoft.com/office/drawing/2014/main" id="{C3BCF049-9B9A-43A3-8DDF-A2C400A826E8}"/>
              </a:ext>
            </a:extLst>
          </p:cNvPr>
          <p:cNvSpPr/>
          <p:nvPr/>
        </p:nvSpPr>
        <p:spPr>
          <a:xfrm>
            <a:off x="6276081" y="4231946"/>
            <a:ext cx="4359366" cy="194045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969" tIns="42484" rIns="84969" bIns="42484" numCol="1" spcCol="0" rtlCol="0" fromWordArt="0" anchor="ctr" anchorCtr="0" forceAA="0" compatLnSpc="1">
            <a:prstTxWarp prst="textNoShape">
              <a:avLst/>
            </a:prstTxWarp>
            <a:noAutofit/>
          </a:bodyPr>
          <a:lstStyle/>
          <a:p>
            <a:pPr algn="ctr" defTabSz="917549" fontAlgn="ctr" hangingPunct="0"/>
            <a:endParaRPr lang="ja-JP" altLang="en-US" sz="1301" dirty="0">
              <a:solidFill>
                <a:prstClr val="black"/>
              </a:solidFill>
              <a:latin typeface="Meiryo UI" panose="020B0604030504040204" pitchFamily="50" charset="-128"/>
              <a:ea typeface="Meiryo UI" panose="020B0604030504040204" pitchFamily="50" charset="-128"/>
            </a:endParaRPr>
          </a:p>
        </p:txBody>
      </p:sp>
      <p:sp>
        <p:nvSpPr>
          <p:cNvPr id="36" name="正方形/長方形 35">
            <a:extLst>
              <a:ext uri="{FF2B5EF4-FFF2-40B4-BE49-F238E27FC236}">
                <a16:creationId xmlns:a16="http://schemas.microsoft.com/office/drawing/2014/main" id="{2BB0DEA4-D1AB-4A92-9AA3-1E857FCA4AC7}"/>
              </a:ext>
            </a:extLst>
          </p:cNvPr>
          <p:cNvSpPr/>
          <p:nvPr/>
        </p:nvSpPr>
        <p:spPr>
          <a:xfrm>
            <a:off x="2870244" y="1531535"/>
            <a:ext cx="433072" cy="393760"/>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969" tIns="42484" rIns="84969" bIns="42484" numCol="1" spcCol="0" rtlCol="0" fromWordArt="0" anchor="ctr" anchorCtr="0" forceAA="0" compatLnSpc="1">
            <a:prstTxWarp prst="textNoShape">
              <a:avLst/>
            </a:prstTxWarp>
            <a:noAutofit/>
          </a:bodyPr>
          <a:lstStyle/>
          <a:p>
            <a:pPr algn="ctr" defTabSz="917549" fontAlgn="ctr" hangingPunct="0"/>
            <a:endParaRPr lang="ja-JP" altLang="en-US" sz="1301" dirty="0">
              <a:solidFill>
                <a:prstClr val="black"/>
              </a:solidFill>
              <a:latin typeface="Meiryo UI" panose="020B0604030504040204" pitchFamily="50" charset="-128"/>
              <a:ea typeface="Meiryo UI" panose="020B0604030504040204" pitchFamily="50" charset="-128"/>
            </a:endParaRPr>
          </a:p>
        </p:txBody>
      </p:sp>
      <p:sp>
        <p:nvSpPr>
          <p:cNvPr id="37" name="テキスト ボックス 36">
            <a:extLst>
              <a:ext uri="{FF2B5EF4-FFF2-40B4-BE49-F238E27FC236}">
                <a16:creationId xmlns:a16="http://schemas.microsoft.com/office/drawing/2014/main" id="{1A5DC704-BAE9-49EE-A0CC-DAF7E07E750D}"/>
              </a:ext>
            </a:extLst>
          </p:cNvPr>
          <p:cNvSpPr txBox="1"/>
          <p:nvPr/>
        </p:nvSpPr>
        <p:spPr>
          <a:xfrm>
            <a:off x="1612887" y="6038574"/>
            <a:ext cx="4399538" cy="692882"/>
          </a:xfrm>
          <a:prstGeom prst="rect">
            <a:avLst/>
          </a:prstGeom>
          <a:solidFill>
            <a:schemeClr val="bg1"/>
          </a:solidFill>
          <a:ln w="19050">
            <a:solidFill>
              <a:srgbClr val="240CB4"/>
            </a:solidFill>
          </a:ln>
          <a:effectLst>
            <a:outerShdw blurRad="50800" dist="38100" dir="5400000" algn="t" rotWithShape="0">
              <a:prstClr val="black">
                <a:alpha val="40000"/>
              </a:prstClr>
            </a:outerShdw>
          </a:effectLst>
        </p:spPr>
        <p:txBody>
          <a:bodyPr wrap="square" rtlCol="0">
            <a:spAutoFit/>
          </a:bodyPr>
          <a:lstStyle/>
          <a:p>
            <a:pPr defTabSz="917549" fontAlgn="ctr" hangingPunct="0">
              <a:spcBef>
                <a:spcPct val="0"/>
              </a:spcBef>
              <a:spcAft>
                <a:spcPct val="0"/>
              </a:spcAft>
            </a:pPr>
            <a:r>
              <a:rPr lang="ja-JP" altLang="en-US" sz="1301"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必要な</a:t>
            </a:r>
            <a:r>
              <a:rPr lang="ja-JP" altLang="en-US" sz="1301"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気象防災情報を１画面で同時閲覧</a:t>
            </a:r>
            <a:r>
              <a:rPr lang="ja-JP" altLang="en-US" sz="1301"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可能！</a:t>
            </a:r>
            <a:endParaRPr lang="en-US" altLang="ja-JP" sz="1301"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defTabSz="917549" fontAlgn="ctr" hangingPunct="0">
              <a:spcBef>
                <a:spcPct val="0"/>
              </a:spcBef>
              <a:spcAft>
                <a:spcPct val="0"/>
              </a:spcAft>
            </a:pPr>
            <a:r>
              <a:rPr lang="ja-JP" altLang="en-US" sz="1301"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災害対応時などの緊急時のオペレーションを効率化し、</a:t>
            </a:r>
            <a:endParaRPr lang="en-US" altLang="ja-JP" sz="1301"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defTabSz="917549" fontAlgn="ctr" hangingPunct="0">
              <a:spcBef>
                <a:spcPct val="0"/>
              </a:spcBef>
              <a:spcAft>
                <a:spcPct val="0"/>
              </a:spcAft>
            </a:pPr>
            <a:r>
              <a:rPr lang="ja-JP" altLang="en-US" sz="1301"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迅速な情報収集を可能にします。</a:t>
            </a:r>
            <a:endParaRPr lang="en-US" altLang="ja-JP" sz="1301"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D5A5C02A-4283-4998-B52F-F04E1AF7EA7C}"/>
              </a:ext>
            </a:extLst>
          </p:cNvPr>
          <p:cNvSpPr txBox="1"/>
          <p:nvPr/>
        </p:nvSpPr>
        <p:spPr>
          <a:xfrm>
            <a:off x="1819431" y="2091769"/>
            <a:ext cx="805114" cy="392672"/>
          </a:xfrm>
          <a:prstGeom prst="rect">
            <a:avLst/>
          </a:prstGeom>
          <a:solidFill>
            <a:schemeClr val="accent2">
              <a:lumMod val="20000"/>
              <a:lumOff val="80000"/>
            </a:schemeClr>
          </a:solidFill>
        </p:spPr>
        <p:txBody>
          <a:bodyPr wrap="square" rtlCol="0">
            <a:spAutoFit/>
          </a:bodyPr>
          <a:lstStyle/>
          <a:p>
            <a:pPr algn="ctr" defTabSz="917549" fontAlgn="ctr" hangingPunct="0">
              <a:spcBef>
                <a:spcPct val="0"/>
              </a:spcBef>
              <a:spcAft>
                <a:spcPct val="0"/>
              </a:spcAft>
            </a:pPr>
            <a:r>
              <a:rPr lang="ja-JP" altLang="en-US" sz="976" b="1" dirty="0">
                <a:solidFill>
                  <a:prstClr val="black"/>
                </a:solidFill>
                <a:latin typeface="Meiryo UI" panose="020B0604030504040204" pitchFamily="50" charset="-128"/>
                <a:ea typeface="Meiryo UI" panose="020B0604030504040204" pitchFamily="50" charset="-128"/>
              </a:rPr>
              <a:t>通信工事</a:t>
            </a:r>
            <a:endParaRPr lang="en-US" altLang="ja-JP" sz="976" b="1" dirty="0">
              <a:solidFill>
                <a:prstClr val="black"/>
              </a:solidFill>
              <a:latin typeface="Meiryo UI" panose="020B0604030504040204" pitchFamily="50" charset="-128"/>
              <a:ea typeface="Meiryo UI" panose="020B0604030504040204" pitchFamily="50" charset="-128"/>
            </a:endParaRPr>
          </a:p>
          <a:p>
            <a:pPr algn="ctr" defTabSz="917549" fontAlgn="ctr" hangingPunct="0">
              <a:spcBef>
                <a:spcPct val="0"/>
              </a:spcBef>
              <a:spcAft>
                <a:spcPct val="0"/>
              </a:spcAft>
            </a:pPr>
            <a:r>
              <a:rPr lang="ja-JP" altLang="en-US" sz="976" b="1" dirty="0">
                <a:solidFill>
                  <a:prstClr val="black"/>
                </a:solidFill>
                <a:latin typeface="Meiryo UI" panose="020B0604030504040204" pitchFamily="50" charset="-128"/>
                <a:ea typeface="Meiryo UI" panose="020B0604030504040204" pitchFamily="50" charset="-128"/>
              </a:rPr>
              <a:t>不　要</a:t>
            </a:r>
          </a:p>
        </p:txBody>
      </p:sp>
    </p:spTree>
    <p:extLst>
      <p:ext uri="{BB962C8B-B14F-4D97-AF65-F5344CB8AC3E}">
        <p14:creationId xmlns:p14="http://schemas.microsoft.com/office/powerpoint/2010/main" val="20083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AF31B3DA-58AF-33A7-C9B7-F3965EF5A787}"/>
              </a:ext>
            </a:extLst>
          </p:cNvPr>
          <p:cNvSpPr>
            <a:spLocks noGrp="1"/>
          </p:cNvSpPr>
          <p:nvPr>
            <p:ph type="sldNum" sz="quarter" idx="15"/>
          </p:nvPr>
        </p:nvSpPr>
        <p:spPr>
          <a:xfrm>
            <a:off x="9410218" y="6661656"/>
            <a:ext cx="2862807" cy="338554"/>
          </a:xfrm>
        </p:spPr>
        <p:txBody>
          <a:bodyPr/>
          <a:lstStyle/>
          <a:p>
            <a:fld id="{CC43B8D3-9A08-F84C-9DD4-44948BA52D4B}" type="slidenum">
              <a:rPr lang="en-US" altLang="ja-JP" smtClean="0">
                <a:solidFill>
                  <a:schemeClr val="bg1"/>
                </a:solidFill>
              </a:rPr>
              <a:pPr/>
              <a:t>2</a:t>
            </a:fld>
            <a:endParaRPr lang="ja-JP" altLang="en-US" dirty="0">
              <a:solidFill>
                <a:schemeClr val="bg1"/>
              </a:solidFill>
            </a:endParaRPr>
          </a:p>
        </p:txBody>
      </p:sp>
      <p:grpSp>
        <p:nvGrpSpPr>
          <p:cNvPr id="10" name="グループ化 9"/>
          <p:cNvGrpSpPr/>
          <p:nvPr/>
        </p:nvGrpSpPr>
        <p:grpSpPr>
          <a:xfrm>
            <a:off x="223355" y="1179076"/>
            <a:ext cx="11723877" cy="3563824"/>
            <a:chOff x="244620" y="1779461"/>
            <a:chExt cx="11723877" cy="3563824"/>
          </a:xfrm>
        </p:grpSpPr>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620" y="1779461"/>
              <a:ext cx="5961176" cy="3563824"/>
            </a:xfrm>
            <a:prstGeom prst="rect">
              <a:avLst/>
            </a:prstGeom>
          </p:spPr>
        </p:pic>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7321" y="1779461"/>
              <a:ext cx="5961176" cy="3563824"/>
            </a:xfrm>
            <a:prstGeom prst="rect">
              <a:avLst/>
            </a:prstGeom>
          </p:spPr>
        </p:pic>
      </p:grpSp>
      <p:sp>
        <p:nvSpPr>
          <p:cNvPr id="13" name="四角形: 角を丸くする 12">
            <a:extLst>
              <a:ext uri="{FF2B5EF4-FFF2-40B4-BE49-F238E27FC236}">
                <a16:creationId xmlns:a16="http://schemas.microsoft.com/office/drawing/2014/main" id="{7150DA21-5B6A-262D-89D6-CA1DAA0CC191}"/>
              </a:ext>
            </a:extLst>
          </p:cNvPr>
          <p:cNvSpPr/>
          <p:nvPr/>
        </p:nvSpPr>
        <p:spPr>
          <a:xfrm>
            <a:off x="390735" y="1021210"/>
            <a:ext cx="5757694" cy="45892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72000" rIns="0" bIns="0" rtlCol="0" anchor="ctr"/>
          <a:lstStyle/>
          <a:p>
            <a:pPr algn="ctr"/>
            <a:r>
              <a:rPr kumimoji="1" lang="en-US" altLang="ja-JP" sz="2400" b="1" dirty="0">
                <a:solidFill>
                  <a:srgbClr val="FD4A50"/>
                </a:solidFill>
                <a:latin typeface="メイリオ" panose="020B0604030504040204" pitchFamily="50" charset="-128"/>
                <a:ea typeface="メイリオ" panose="020B0604030504040204" pitchFamily="50" charset="-128"/>
              </a:rPr>
              <a:t>1</a:t>
            </a:r>
            <a:r>
              <a:rPr kumimoji="1" lang="ja-JP" altLang="en-US" sz="2400" b="1" dirty="0">
                <a:solidFill>
                  <a:srgbClr val="FD4A50"/>
                </a:solidFill>
                <a:latin typeface="メイリオ" panose="020B0604030504040204" pitchFamily="50" charset="-128"/>
                <a:ea typeface="メイリオ" panose="020B0604030504040204" pitchFamily="50" charset="-128"/>
              </a:rPr>
              <a:t>時間</a:t>
            </a:r>
            <a:r>
              <a:rPr kumimoji="1" lang="ja-JP" altLang="en-US" sz="2400" b="1" dirty="0">
                <a:latin typeface="メイリオ" panose="020B0604030504040204" pitchFamily="50" charset="-128"/>
                <a:ea typeface="メイリオ" panose="020B0604030504040204" pitchFamily="50" charset="-128"/>
              </a:rPr>
              <a:t>降水量</a:t>
            </a:r>
            <a:r>
              <a:rPr kumimoji="1" lang="en-US" altLang="ja-JP" sz="2400" b="1" dirty="0">
                <a:solidFill>
                  <a:srgbClr val="FD4A50"/>
                </a:solidFill>
                <a:latin typeface="メイリオ" panose="020B0604030504040204" pitchFamily="50" charset="-128"/>
                <a:ea typeface="メイリオ" panose="020B0604030504040204" pitchFamily="50" charset="-128"/>
              </a:rPr>
              <a:t>80mm</a:t>
            </a:r>
            <a:r>
              <a:rPr kumimoji="1" lang="ja-JP" altLang="en-US" sz="2400" b="1" dirty="0">
                <a:latin typeface="メイリオ" panose="020B0604030504040204" pitchFamily="50" charset="-128"/>
                <a:ea typeface="メイリオ" panose="020B0604030504040204" pitchFamily="50" charset="-128"/>
              </a:rPr>
              <a:t>以上の年間発生回数</a:t>
            </a:r>
          </a:p>
        </p:txBody>
      </p:sp>
      <p:sp>
        <p:nvSpPr>
          <p:cNvPr id="14" name="四角形: 角を丸くする 12">
            <a:extLst>
              <a:ext uri="{FF2B5EF4-FFF2-40B4-BE49-F238E27FC236}">
                <a16:creationId xmlns:a16="http://schemas.microsoft.com/office/drawing/2014/main" id="{7150DA21-5B6A-262D-89D6-CA1DAA0CC191}"/>
              </a:ext>
            </a:extLst>
          </p:cNvPr>
          <p:cNvSpPr/>
          <p:nvPr/>
        </p:nvSpPr>
        <p:spPr>
          <a:xfrm>
            <a:off x="6801731" y="1021209"/>
            <a:ext cx="4758425" cy="45892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72000" rIns="0" bIns="0" rtlCol="0" anchor="ctr"/>
          <a:lstStyle/>
          <a:p>
            <a:pPr algn="ctr"/>
            <a:r>
              <a:rPr kumimoji="1" lang="ja-JP" altLang="en-US" sz="2400" b="1" dirty="0">
                <a:solidFill>
                  <a:srgbClr val="FD4A50"/>
                </a:solidFill>
                <a:latin typeface="メイリオ" panose="020B0604030504040204" pitchFamily="50" charset="-128"/>
                <a:ea typeface="メイリオ" panose="020B0604030504040204" pitchFamily="50" charset="-128"/>
              </a:rPr>
              <a:t>日</a:t>
            </a:r>
            <a:r>
              <a:rPr kumimoji="1" lang="ja-JP" altLang="en-US" sz="2400" b="1" dirty="0">
                <a:latin typeface="メイリオ" panose="020B0604030504040204" pitchFamily="50" charset="-128"/>
                <a:ea typeface="メイリオ" panose="020B0604030504040204" pitchFamily="50" charset="-128"/>
              </a:rPr>
              <a:t>降水量</a:t>
            </a:r>
            <a:r>
              <a:rPr kumimoji="1" lang="en-US" altLang="ja-JP" sz="2400" b="1" dirty="0">
                <a:solidFill>
                  <a:srgbClr val="FD4A50"/>
                </a:solidFill>
                <a:latin typeface="メイリオ" panose="020B0604030504040204" pitchFamily="50" charset="-128"/>
                <a:ea typeface="メイリオ" panose="020B0604030504040204" pitchFamily="50" charset="-128"/>
              </a:rPr>
              <a:t>300mm</a:t>
            </a:r>
            <a:r>
              <a:rPr kumimoji="1" lang="ja-JP" altLang="en-US" sz="2400" b="1" dirty="0">
                <a:latin typeface="メイリオ" panose="020B0604030504040204" pitchFamily="50" charset="-128"/>
                <a:ea typeface="メイリオ" panose="020B0604030504040204" pitchFamily="50" charset="-128"/>
              </a:rPr>
              <a:t>以上の年間日数</a:t>
            </a:r>
          </a:p>
        </p:txBody>
      </p:sp>
      <p:sp>
        <p:nvSpPr>
          <p:cNvPr id="15" name="フリーフォーム 14"/>
          <p:cNvSpPr/>
          <p:nvPr/>
        </p:nvSpPr>
        <p:spPr>
          <a:xfrm>
            <a:off x="1705708" y="2964180"/>
            <a:ext cx="3640015" cy="1089411"/>
          </a:xfrm>
          <a:custGeom>
            <a:avLst/>
            <a:gdLst>
              <a:gd name="connsiteX0" fmla="*/ 0 w 3640015"/>
              <a:gd name="connsiteY0" fmla="*/ 553915 h 1089411"/>
              <a:gd name="connsiteX1" fmla="*/ 1617784 w 3640015"/>
              <a:gd name="connsiteY1" fmla="*/ 1072662 h 1089411"/>
              <a:gd name="connsiteX2" fmla="*/ 3640015 w 3640015"/>
              <a:gd name="connsiteY2" fmla="*/ 0 h 1089411"/>
            </a:gdLst>
            <a:ahLst/>
            <a:cxnLst>
              <a:cxn ang="0">
                <a:pos x="connsiteX0" y="connsiteY0"/>
              </a:cxn>
              <a:cxn ang="0">
                <a:pos x="connsiteX1" y="connsiteY1"/>
              </a:cxn>
              <a:cxn ang="0">
                <a:pos x="connsiteX2" y="connsiteY2"/>
              </a:cxn>
            </a:cxnLst>
            <a:rect l="l" t="t" r="r" b="b"/>
            <a:pathLst>
              <a:path w="3640015" h="1089411">
                <a:moveTo>
                  <a:pt x="0" y="553915"/>
                </a:moveTo>
                <a:cubicBezTo>
                  <a:pt x="505557" y="859448"/>
                  <a:pt x="1011115" y="1164981"/>
                  <a:pt x="1617784" y="1072662"/>
                </a:cubicBezTo>
                <a:cubicBezTo>
                  <a:pt x="2224453" y="980343"/>
                  <a:pt x="2932234" y="490171"/>
                  <a:pt x="3640015" y="0"/>
                </a:cubicBezTo>
              </a:path>
            </a:pathLst>
          </a:custGeom>
          <a:noFill/>
          <a:ln w="57150">
            <a:solidFill>
              <a:schemeClr val="tx1"/>
            </a:solidFill>
            <a:headEnd type="triangl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フリーフォーム 15"/>
          <p:cNvSpPr/>
          <p:nvPr/>
        </p:nvSpPr>
        <p:spPr>
          <a:xfrm>
            <a:off x="7468409" y="3310012"/>
            <a:ext cx="3640015" cy="1089411"/>
          </a:xfrm>
          <a:custGeom>
            <a:avLst/>
            <a:gdLst>
              <a:gd name="connsiteX0" fmla="*/ 0 w 3640015"/>
              <a:gd name="connsiteY0" fmla="*/ 553915 h 1089411"/>
              <a:gd name="connsiteX1" fmla="*/ 1617784 w 3640015"/>
              <a:gd name="connsiteY1" fmla="*/ 1072662 h 1089411"/>
              <a:gd name="connsiteX2" fmla="*/ 3640015 w 3640015"/>
              <a:gd name="connsiteY2" fmla="*/ 0 h 1089411"/>
            </a:gdLst>
            <a:ahLst/>
            <a:cxnLst>
              <a:cxn ang="0">
                <a:pos x="connsiteX0" y="connsiteY0"/>
              </a:cxn>
              <a:cxn ang="0">
                <a:pos x="connsiteX1" y="connsiteY1"/>
              </a:cxn>
              <a:cxn ang="0">
                <a:pos x="connsiteX2" y="connsiteY2"/>
              </a:cxn>
            </a:cxnLst>
            <a:rect l="l" t="t" r="r" b="b"/>
            <a:pathLst>
              <a:path w="3640015" h="1089411">
                <a:moveTo>
                  <a:pt x="0" y="553915"/>
                </a:moveTo>
                <a:cubicBezTo>
                  <a:pt x="505557" y="859448"/>
                  <a:pt x="1011115" y="1164981"/>
                  <a:pt x="1617784" y="1072662"/>
                </a:cubicBezTo>
                <a:cubicBezTo>
                  <a:pt x="2224453" y="980343"/>
                  <a:pt x="2932234" y="490171"/>
                  <a:pt x="3640015" y="0"/>
                </a:cubicBezTo>
              </a:path>
            </a:pathLst>
          </a:custGeom>
          <a:noFill/>
          <a:ln w="57150">
            <a:solidFill>
              <a:schemeClr val="tx1"/>
            </a:solidFill>
            <a:headEnd type="triangl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0057EEE7-6BBC-A120-978C-35FC850612B2}"/>
              </a:ext>
            </a:extLst>
          </p:cNvPr>
          <p:cNvSpPr txBox="1"/>
          <p:nvPr/>
        </p:nvSpPr>
        <p:spPr>
          <a:xfrm>
            <a:off x="10019751" y="4731489"/>
            <a:ext cx="1927481" cy="338554"/>
          </a:xfrm>
          <a:prstGeom prst="rect">
            <a:avLst/>
          </a:prstGeom>
          <a:noFill/>
        </p:spPr>
        <p:txBody>
          <a:bodyPr wrap="square" rtlCol="0">
            <a:spAutoFit/>
          </a:bodyPr>
          <a:lstStyle/>
          <a:p>
            <a:pPr algn="l"/>
            <a:r>
              <a:rPr kumimoji="1" lang="ja-JP" altLang="en-US" sz="1600" dirty="0">
                <a:latin typeface="メイリオ" panose="020B0604030504040204" pitchFamily="50" charset="-128"/>
                <a:ea typeface="メイリオ" panose="020B0604030504040204" pitchFamily="50" charset="-128"/>
              </a:rPr>
              <a:t>気象庁</a:t>
            </a:r>
            <a:r>
              <a:rPr kumimoji="1" lang="en-US" altLang="ja-JP" sz="1600" dirty="0">
                <a:latin typeface="メイリオ" panose="020B0604030504040204" pitchFamily="50" charset="-128"/>
                <a:ea typeface="メイリオ" panose="020B0604030504040204" pitchFamily="50" charset="-128"/>
              </a:rPr>
              <a:t>HP</a:t>
            </a:r>
            <a:r>
              <a:rPr kumimoji="1" lang="ja-JP" altLang="en-US" sz="1600" dirty="0">
                <a:latin typeface="メイリオ" panose="020B0604030504040204" pitchFamily="50" charset="-128"/>
                <a:ea typeface="メイリオ" panose="020B0604030504040204" pitchFamily="50" charset="-128"/>
              </a:rPr>
              <a:t>より引用</a:t>
            </a:r>
          </a:p>
        </p:txBody>
      </p:sp>
      <p:sp>
        <p:nvSpPr>
          <p:cNvPr id="12" name="四角形: 角を丸くする 18">
            <a:extLst>
              <a:ext uri="{FF2B5EF4-FFF2-40B4-BE49-F238E27FC236}">
                <a16:creationId xmlns:a16="http://schemas.microsoft.com/office/drawing/2014/main" id="{8418BAAC-4195-0072-30C8-7D22E54C8762}"/>
              </a:ext>
            </a:extLst>
          </p:cNvPr>
          <p:cNvSpPr/>
          <p:nvPr/>
        </p:nvSpPr>
        <p:spPr>
          <a:xfrm>
            <a:off x="7319803" y="1884813"/>
            <a:ext cx="3722280" cy="649104"/>
          </a:xfrm>
          <a:prstGeom prst="round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lIns="72000" rIns="0" bIns="0" rtlCol="0" anchor="ctr"/>
          <a:lstStyle/>
          <a:p>
            <a:r>
              <a:rPr lang="ja-JP" altLang="en-US" sz="2800" b="1" dirty="0">
                <a:solidFill>
                  <a:srgbClr val="FD4A50"/>
                </a:solidFill>
                <a:latin typeface="メイリオ" panose="020B0604030504040204" pitchFamily="50" charset="-128"/>
                <a:ea typeface="メイリオ" panose="020B0604030504040204" pitchFamily="50" charset="-128"/>
              </a:rPr>
              <a:t>約</a:t>
            </a:r>
            <a:r>
              <a:rPr lang="en-US" altLang="ja-JP" sz="2800" b="1" dirty="0">
                <a:solidFill>
                  <a:srgbClr val="FD4A50"/>
                </a:solidFill>
                <a:latin typeface="メイリオ" panose="020B0604030504040204" pitchFamily="50" charset="-128"/>
                <a:ea typeface="メイリオ" panose="020B0604030504040204" pitchFamily="50" charset="-128"/>
              </a:rPr>
              <a:t>2</a:t>
            </a:r>
            <a:r>
              <a:rPr lang="ja-JP" altLang="en-US" sz="2800" b="1" dirty="0">
                <a:solidFill>
                  <a:srgbClr val="FD4A50"/>
                </a:solidFill>
                <a:latin typeface="メイリオ" panose="020B0604030504040204" pitchFamily="50" charset="-128"/>
                <a:ea typeface="メイリオ" panose="020B0604030504040204" pitchFamily="50" charset="-128"/>
              </a:rPr>
              <a:t>倍程度頻度が増加</a:t>
            </a:r>
            <a:endParaRPr lang="ja-JP" altLang="en-US" sz="2800" b="1" i="0" strike="noStrike" baseline="0" dirty="0">
              <a:solidFill>
                <a:srgbClr val="FD4A50"/>
              </a:solidFill>
              <a:latin typeface="メイリオ" panose="020B0604030504040204" pitchFamily="50" charset="-128"/>
              <a:ea typeface="メイリオ" panose="020B0604030504040204" pitchFamily="50" charset="-128"/>
            </a:endParaRPr>
          </a:p>
        </p:txBody>
      </p:sp>
      <p:sp>
        <p:nvSpPr>
          <p:cNvPr id="18" name="四角形: 角を丸くする 18">
            <a:extLst>
              <a:ext uri="{FF2B5EF4-FFF2-40B4-BE49-F238E27FC236}">
                <a16:creationId xmlns:a16="http://schemas.microsoft.com/office/drawing/2014/main" id="{8418BAAC-4195-0072-30C8-7D22E54C8762}"/>
              </a:ext>
            </a:extLst>
          </p:cNvPr>
          <p:cNvSpPr/>
          <p:nvPr/>
        </p:nvSpPr>
        <p:spPr>
          <a:xfrm>
            <a:off x="806331" y="4742900"/>
            <a:ext cx="10988496" cy="1366718"/>
          </a:xfrm>
          <a:prstGeom prst="roundRect">
            <a:avLst/>
          </a:prstGeom>
          <a:solidFill>
            <a:srgbClr val="FFFF00"/>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72000" rIns="0" bIns="0" rtlCol="0" anchor="ctr"/>
          <a:lstStyle/>
          <a:p>
            <a:r>
              <a:rPr lang="ja-JP" altLang="en-US" sz="4000" b="1" u="sng" dirty="0">
                <a:solidFill>
                  <a:schemeClr val="tx1"/>
                </a:solidFill>
                <a:latin typeface="メイリオ" panose="020B0604030504040204" pitchFamily="50" charset="-128"/>
                <a:ea typeface="メイリオ" panose="020B0604030504040204" pitchFamily="50" charset="-128"/>
              </a:rPr>
              <a:t>近年の地球温暖化による影響などで雨の降り方が局地化・集中化・激甚化</a:t>
            </a:r>
            <a:endParaRPr lang="ja-JP" altLang="en-US" sz="4000" b="1" i="0" u="sng" strike="noStrike" baseline="0" dirty="0">
              <a:solidFill>
                <a:schemeClr val="tx1"/>
              </a:solidFill>
              <a:latin typeface="メイリオ" panose="020B0604030504040204" pitchFamily="50" charset="-128"/>
              <a:ea typeface="メイリオ" panose="020B0604030504040204" pitchFamily="50" charset="-128"/>
            </a:endParaRPr>
          </a:p>
        </p:txBody>
      </p:sp>
      <p:sp>
        <p:nvSpPr>
          <p:cNvPr id="19" name="四角形: 角を丸くする 18">
            <a:extLst>
              <a:ext uri="{FF2B5EF4-FFF2-40B4-BE49-F238E27FC236}">
                <a16:creationId xmlns:a16="http://schemas.microsoft.com/office/drawing/2014/main" id="{8418BAAC-4195-0072-30C8-7D22E54C8762}"/>
              </a:ext>
            </a:extLst>
          </p:cNvPr>
          <p:cNvSpPr/>
          <p:nvPr/>
        </p:nvSpPr>
        <p:spPr>
          <a:xfrm>
            <a:off x="1705708" y="1868592"/>
            <a:ext cx="3722280" cy="649104"/>
          </a:xfrm>
          <a:prstGeom prst="round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lIns="72000" rIns="0" bIns="0" rtlCol="0" anchor="ctr"/>
          <a:lstStyle/>
          <a:p>
            <a:r>
              <a:rPr lang="ja-JP" altLang="en-US" sz="2800" b="1" dirty="0">
                <a:solidFill>
                  <a:srgbClr val="FD4A50"/>
                </a:solidFill>
                <a:latin typeface="メイリオ" panose="020B0604030504040204" pitchFamily="50" charset="-128"/>
                <a:ea typeface="メイリオ" panose="020B0604030504040204" pitchFamily="50" charset="-128"/>
              </a:rPr>
              <a:t>約</a:t>
            </a:r>
            <a:r>
              <a:rPr lang="en-US" altLang="ja-JP" sz="2800" b="1" dirty="0">
                <a:solidFill>
                  <a:srgbClr val="FD4A50"/>
                </a:solidFill>
                <a:latin typeface="メイリオ" panose="020B0604030504040204" pitchFamily="50" charset="-128"/>
                <a:ea typeface="メイリオ" panose="020B0604030504040204" pitchFamily="50" charset="-128"/>
              </a:rPr>
              <a:t>2</a:t>
            </a:r>
            <a:r>
              <a:rPr lang="ja-JP" altLang="en-US" sz="2800" b="1" dirty="0">
                <a:solidFill>
                  <a:srgbClr val="FD4A50"/>
                </a:solidFill>
                <a:latin typeface="メイリオ" panose="020B0604030504040204" pitchFamily="50" charset="-128"/>
                <a:ea typeface="メイリオ" panose="020B0604030504040204" pitchFamily="50" charset="-128"/>
              </a:rPr>
              <a:t>倍程度頻度が増加</a:t>
            </a:r>
            <a:endParaRPr lang="ja-JP" altLang="en-US" sz="2800" b="1" i="0" strike="noStrike" baseline="0" dirty="0">
              <a:solidFill>
                <a:srgbClr val="FD4A50"/>
              </a:solidFill>
              <a:latin typeface="メイリオ" panose="020B0604030504040204" pitchFamily="50" charset="-128"/>
              <a:ea typeface="メイリオ" panose="020B0604030504040204" pitchFamily="50" charset="-128"/>
            </a:endParaRPr>
          </a:p>
        </p:txBody>
      </p:sp>
      <p:sp>
        <p:nvSpPr>
          <p:cNvPr id="8" name="タイトル 1">
            <a:extLst>
              <a:ext uri="{FF2B5EF4-FFF2-40B4-BE49-F238E27FC236}">
                <a16:creationId xmlns:a16="http://schemas.microsoft.com/office/drawing/2014/main" id="{612049C0-98B7-6F6D-7E63-FD57650CD2C3}"/>
              </a:ext>
            </a:extLst>
          </p:cNvPr>
          <p:cNvSpPr txBox="1">
            <a:spLocks/>
          </p:cNvSpPr>
          <p:nvPr/>
        </p:nvSpPr>
        <p:spPr>
          <a:xfrm>
            <a:off x="245771" y="233040"/>
            <a:ext cx="10515600" cy="754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3600" b="1" kern="1200">
                <a:solidFill>
                  <a:schemeClr val="tx1"/>
                </a:solidFill>
                <a:latin typeface="Meiryo" panose="020B0604030504040204" pitchFamily="34" charset="-128"/>
                <a:ea typeface="Meiryo" panose="020B0604030504040204" pitchFamily="34" charset="-128"/>
                <a:cs typeface="+mj-cs"/>
              </a:defRPr>
            </a:lvl1pPr>
          </a:lstStyle>
          <a:p>
            <a:r>
              <a:rPr lang="ja-JP" altLang="en-US" dirty="0"/>
              <a:t>研究背景：災害の激甚化・頻発化</a:t>
            </a:r>
          </a:p>
        </p:txBody>
      </p:sp>
      <p:sp>
        <p:nvSpPr>
          <p:cNvPr id="25" name="テキスト ボックス 24">
            <a:extLst>
              <a:ext uri="{FF2B5EF4-FFF2-40B4-BE49-F238E27FC236}">
                <a16:creationId xmlns:a16="http://schemas.microsoft.com/office/drawing/2014/main" id="{F9474369-C5D1-657D-AB78-ACE13CCEF379}"/>
              </a:ext>
            </a:extLst>
          </p:cNvPr>
          <p:cNvSpPr txBox="1"/>
          <p:nvPr/>
        </p:nvSpPr>
        <p:spPr>
          <a:xfrm>
            <a:off x="10385493" y="1637996"/>
            <a:ext cx="1313180" cy="276999"/>
          </a:xfrm>
          <a:prstGeom prst="rect">
            <a:avLst/>
          </a:prstGeom>
          <a:noFill/>
        </p:spPr>
        <p:txBody>
          <a:bodyPr wrap="none" rtlCol="0">
            <a:spAutoFit/>
          </a:bodyPr>
          <a:lstStyle/>
          <a:p>
            <a:r>
              <a:rPr kumimoji="1" lang="ja-JP" altLang="en-US" sz="1200" dirty="0">
                <a:latin typeface="Meiryo" panose="020B0604030504040204" pitchFamily="34" charset="-128"/>
                <a:ea typeface="Meiryo" panose="020B0604030504040204" pitchFamily="34" charset="-128"/>
              </a:rPr>
              <a:t>出典：気象庁</a:t>
            </a:r>
            <a:r>
              <a:rPr kumimoji="1" lang="en-US" altLang="ja-JP" sz="1200" dirty="0">
                <a:latin typeface="Meiryo" panose="020B0604030504040204" pitchFamily="34" charset="-128"/>
                <a:ea typeface="Meiryo" panose="020B0604030504040204" pitchFamily="34" charset="-128"/>
              </a:rPr>
              <a:t>HP</a:t>
            </a:r>
            <a:endParaRPr kumimoji="1" lang="ja-JP" altLang="en-US" sz="1200" dirty="0">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11659F9E-E926-711A-A0D6-10E8E2969150}"/>
              </a:ext>
            </a:extLst>
          </p:cNvPr>
          <p:cNvSpPr txBox="1"/>
          <p:nvPr/>
        </p:nvSpPr>
        <p:spPr>
          <a:xfrm>
            <a:off x="4582397" y="1617631"/>
            <a:ext cx="1313180" cy="276999"/>
          </a:xfrm>
          <a:prstGeom prst="rect">
            <a:avLst/>
          </a:prstGeom>
          <a:noFill/>
        </p:spPr>
        <p:txBody>
          <a:bodyPr wrap="none" rtlCol="0">
            <a:spAutoFit/>
          </a:bodyPr>
          <a:lstStyle/>
          <a:p>
            <a:r>
              <a:rPr kumimoji="1" lang="ja-JP" altLang="en-US" sz="1200" dirty="0">
                <a:latin typeface="Meiryo" panose="020B0604030504040204" pitchFamily="34" charset="-128"/>
                <a:ea typeface="Meiryo" panose="020B0604030504040204" pitchFamily="34" charset="-128"/>
              </a:rPr>
              <a:t>出典：気象庁</a:t>
            </a:r>
            <a:r>
              <a:rPr kumimoji="1" lang="en-US" altLang="ja-JP" sz="1200" dirty="0">
                <a:latin typeface="Meiryo" panose="020B0604030504040204" pitchFamily="34" charset="-128"/>
                <a:ea typeface="Meiryo" panose="020B0604030504040204" pitchFamily="34" charset="-128"/>
              </a:rPr>
              <a:t>HP</a:t>
            </a:r>
            <a:endParaRPr kumimoji="1" lang="ja-JP" altLang="en-US" sz="1200"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2958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500"/>
                                        <p:tgtEl>
                                          <p:spTgt spid="1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outVertical)">
                                      <p:cBhvr>
                                        <p:cTn id="10" dur="500"/>
                                        <p:tgtEl>
                                          <p:spTgt spid="1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P spid="12" grpId="0"/>
      <p:bldP spid="18" grpId="0" animBg="1"/>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E6CC3A86-E5A2-AD0B-7AD8-656BC12FECFB}"/>
              </a:ext>
            </a:extLst>
          </p:cNvPr>
          <p:cNvSpPr txBox="1">
            <a:spLocks/>
          </p:cNvSpPr>
          <p:nvPr/>
        </p:nvSpPr>
        <p:spPr>
          <a:xfrm>
            <a:off x="686252" y="244832"/>
            <a:ext cx="6983099" cy="430887"/>
          </a:xfrm>
          <a:prstGeom prst="rect">
            <a:avLst/>
          </a:prstGeom>
        </p:spPr>
        <p:txBody>
          <a:bodyPr vert="horz" wrap="square" lIns="0" tIns="0" rIns="0" bIns="0" rtlCol="0" anchor="t" anchorCtr="0">
            <a:spAutoFit/>
          </a:bodyPr>
          <a:lstStyle>
            <a:lvl1pPr algn="l" defTabSz="987461" rtl="0" eaLnBrk="1" fontAlgn="ctr" latinLnBrk="0" hangingPunct="1">
              <a:spcBef>
                <a:spcPct val="0"/>
              </a:spcBef>
              <a:buNone/>
              <a:defRPr kumimoji="1" sz="2200" b="1" kern="1200">
                <a:solidFill>
                  <a:schemeClr val="tx1"/>
                </a:solidFill>
                <a:latin typeface="Arial" pitchFamily="34" charset="0"/>
                <a:ea typeface="ＭＳ Ｐゴシック" pitchFamily="50" charset="-128"/>
                <a:cs typeface="Arial" pitchFamily="34" charset="0"/>
              </a:defRPr>
            </a:lvl1pPr>
          </a:lstStyle>
          <a:p>
            <a:pPr defTabSz="917549"/>
            <a:r>
              <a:rPr lang="en-US" altLang="ja-JP" sz="2800" dirty="0">
                <a:latin typeface="Eras Bold ITC" panose="020B0907030504020204" pitchFamily="34" charset="0"/>
                <a:ea typeface="Meiryo UI" panose="020B0604030504040204" pitchFamily="50" charset="-128"/>
              </a:rPr>
              <a:t>POTEKA</a:t>
            </a:r>
            <a:r>
              <a:rPr lang="ja-JP" altLang="en-US" sz="2800" dirty="0">
                <a:latin typeface="Eras Bold ITC" panose="020B0907030504020204" pitchFamily="34" charset="0"/>
                <a:ea typeface="Meiryo UI" panose="020B0604030504040204" pitchFamily="50" charset="-128"/>
              </a:rPr>
              <a:t>　</a:t>
            </a:r>
            <a:r>
              <a:rPr lang="ja-JP" altLang="en-US" sz="2800" dirty="0">
                <a:solidFill>
                  <a:prstClr val="black"/>
                </a:solidFill>
                <a:latin typeface="Meiryo UI" panose="020B0604030504040204" pitchFamily="50" charset="-128"/>
                <a:ea typeface="Meiryo UI" panose="020B0604030504040204" pitchFamily="50" charset="-128"/>
              </a:rPr>
              <a:t>代表的な利用例（アラート）</a:t>
            </a:r>
          </a:p>
        </p:txBody>
      </p:sp>
      <p:sp>
        <p:nvSpPr>
          <p:cNvPr id="4" name="スライド番号プレースホルダー 3">
            <a:extLst>
              <a:ext uri="{FF2B5EF4-FFF2-40B4-BE49-F238E27FC236}">
                <a16:creationId xmlns:a16="http://schemas.microsoft.com/office/drawing/2014/main" id="{B4F51011-A7E5-0E4A-3CF3-A21344721231}"/>
              </a:ext>
            </a:extLst>
          </p:cNvPr>
          <p:cNvSpPr>
            <a:spLocks noGrp="1"/>
          </p:cNvSpPr>
          <p:nvPr>
            <p:ph type="sldNum" sz="quarter" idx="4"/>
          </p:nvPr>
        </p:nvSpPr>
        <p:spPr/>
        <p:txBody>
          <a:bodyPr/>
          <a:lstStyle/>
          <a:p>
            <a:pPr defTabSz="917549"/>
            <a:fld id="{E4DD4CA9-FFF4-4929-B1F3-DD754470E6A2}" type="slidenum">
              <a:rPr lang="ja-JP" altLang="en-US"/>
              <a:pPr defTabSz="917549"/>
              <a:t>20</a:t>
            </a:fld>
            <a:endParaRPr lang="ja-JP" altLang="en-US" dirty="0"/>
          </a:p>
        </p:txBody>
      </p:sp>
      <p:sp>
        <p:nvSpPr>
          <p:cNvPr id="70" name="テキスト ボックス 69">
            <a:extLst>
              <a:ext uri="{FF2B5EF4-FFF2-40B4-BE49-F238E27FC236}">
                <a16:creationId xmlns:a16="http://schemas.microsoft.com/office/drawing/2014/main" id="{0C0FA162-1031-A0B1-E717-733DC3B81A1C}"/>
              </a:ext>
            </a:extLst>
          </p:cNvPr>
          <p:cNvSpPr txBox="1"/>
          <p:nvPr/>
        </p:nvSpPr>
        <p:spPr>
          <a:xfrm>
            <a:off x="4020446" y="4670474"/>
            <a:ext cx="1988733" cy="1169551"/>
          </a:xfrm>
          <a:prstGeom prst="rect">
            <a:avLst/>
          </a:prstGeom>
          <a:solidFill>
            <a:schemeClr val="bg1">
              <a:lumMod val="95000"/>
            </a:schemeClr>
          </a:solidFill>
        </p:spPr>
        <p:txBody>
          <a:bodyPr wrap="square" rtlCol="0">
            <a:spAutoFit/>
          </a:bodyPr>
          <a:lstStyle/>
          <a:p>
            <a:pPr defTabSz="917549" fontAlgn="ctr" hangingPunct="0">
              <a:spcBef>
                <a:spcPct val="0"/>
              </a:spcBef>
              <a:spcAft>
                <a:spcPct val="0"/>
              </a:spcAft>
            </a:pPr>
            <a:r>
              <a:rPr lang="ja-JP" altLang="en-US" sz="1400" dirty="0">
                <a:solidFill>
                  <a:srgbClr val="000000"/>
                </a:solidFill>
                <a:latin typeface="Meiryo UI" panose="020B0604030504040204" pitchFamily="50" charset="-128"/>
                <a:ea typeface="Meiryo UI" panose="020B0604030504040204" pitchFamily="50" charset="-128"/>
              </a:rPr>
              <a:t>全ての気象要素に対して，しきい値・アラートコメントは任意で設定し，担当者に発信できます</a:t>
            </a:r>
            <a:endParaRPr lang="en-US" altLang="ja-JP" sz="1400" dirty="0">
              <a:solidFill>
                <a:srgbClr val="000000"/>
              </a:solidFill>
              <a:latin typeface="Meiryo UI" panose="020B0604030504040204" pitchFamily="50" charset="-128"/>
              <a:ea typeface="Meiryo UI" panose="020B0604030504040204" pitchFamily="50" charset="-128"/>
            </a:endParaRPr>
          </a:p>
          <a:p>
            <a:pPr defTabSz="917549" fontAlgn="ctr" hangingPunct="0">
              <a:spcBef>
                <a:spcPct val="0"/>
              </a:spcBef>
              <a:spcAft>
                <a:spcPct val="0"/>
              </a:spcAft>
            </a:pPr>
            <a:endParaRPr lang="en-US" altLang="ja-JP" sz="1400" dirty="0">
              <a:solidFill>
                <a:srgbClr val="000000"/>
              </a:solidFill>
              <a:latin typeface="Meiryo UI" panose="020B0604030504040204" pitchFamily="50" charset="-128"/>
              <a:ea typeface="Meiryo UI" panose="020B0604030504040204" pitchFamily="50" charset="-128"/>
            </a:endParaRPr>
          </a:p>
        </p:txBody>
      </p:sp>
      <p:pic>
        <p:nvPicPr>
          <p:cNvPr id="7" name="図 6" descr="挿絵, 部屋 が含まれている画像&#10;&#10;自動的に生成された説明">
            <a:extLst>
              <a:ext uri="{FF2B5EF4-FFF2-40B4-BE49-F238E27FC236}">
                <a16:creationId xmlns:a16="http://schemas.microsoft.com/office/drawing/2014/main" id="{461AA560-4E34-480A-E80F-59BBD9520C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9922" y="2537331"/>
            <a:ext cx="1895536" cy="1695584"/>
          </a:xfrm>
          <a:prstGeom prst="rect">
            <a:avLst/>
          </a:prstGeom>
        </p:spPr>
      </p:pic>
      <p:grpSp>
        <p:nvGrpSpPr>
          <p:cNvPr id="80" name="グループ化 79">
            <a:extLst>
              <a:ext uri="{FF2B5EF4-FFF2-40B4-BE49-F238E27FC236}">
                <a16:creationId xmlns:a16="http://schemas.microsoft.com/office/drawing/2014/main" id="{2D3DE232-2D56-9F9E-557E-FE3AC79897D3}"/>
              </a:ext>
            </a:extLst>
          </p:cNvPr>
          <p:cNvGrpSpPr/>
          <p:nvPr/>
        </p:nvGrpSpPr>
        <p:grpSpPr>
          <a:xfrm>
            <a:off x="4177802" y="2271125"/>
            <a:ext cx="1643707" cy="2227996"/>
            <a:chOff x="2874363" y="2141738"/>
            <a:chExt cx="1779826" cy="2412502"/>
          </a:xfrm>
        </p:grpSpPr>
        <p:pic>
          <p:nvPicPr>
            <p:cNvPr id="9" name="図 8" descr="マップ&#10;&#10;自動的に生成された説明">
              <a:extLst>
                <a:ext uri="{FF2B5EF4-FFF2-40B4-BE49-F238E27FC236}">
                  <a16:creationId xmlns:a16="http://schemas.microsoft.com/office/drawing/2014/main" id="{4E7438B6-DEFD-35A3-F41A-8731810108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6568" y="3471922"/>
              <a:ext cx="1730216" cy="1082318"/>
            </a:xfrm>
            <a:prstGeom prst="rect">
              <a:avLst/>
            </a:prstGeom>
          </p:spPr>
        </p:pic>
        <p:grpSp>
          <p:nvGrpSpPr>
            <p:cNvPr id="51" name="グループ化 50">
              <a:extLst>
                <a:ext uri="{FF2B5EF4-FFF2-40B4-BE49-F238E27FC236}">
                  <a16:creationId xmlns:a16="http://schemas.microsoft.com/office/drawing/2014/main" id="{801CC9DE-FE18-0BEB-CBED-8695E13F88CE}"/>
                </a:ext>
              </a:extLst>
            </p:cNvPr>
            <p:cNvGrpSpPr/>
            <p:nvPr/>
          </p:nvGrpSpPr>
          <p:grpSpPr>
            <a:xfrm>
              <a:off x="2874363" y="2141738"/>
              <a:ext cx="1779826" cy="1615120"/>
              <a:chOff x="2862387" y="1979134"/>
              <a:chExt cx="1779826" cy="1615120"/>
            </a:xfrm>
          </p:grpSpPr>
          <p:pic>
            <p:nvPicPr>
              <p:cNvPr id="24" name="図 23">
                <a:extLst>
                  <a:ext uri="{FF2B5EF4-FFF2-40B4-BE49-F238E27FC236}">
                    <a16:creationId xmlns:a16="http://schemas.microsoft.com/office/drawing/2014/main" id="{4D804764-BBD1-D740-DFEC-28DC7E5375E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9167" b="48889" l="40729" r="51354">
                            <a14:foregroundMark x1="43646" y1="44722" x2="48490" y2="44722"/>
                            <a14:foregroundMark x1="43750" y1="47963" x2="47083" y2="46944"/>
                            <a14:foregroundMark x1="43125" y1="42407" x2="45885" y2="40833"/>
                            <a14:foregroundMark x1="42031" y1="44537" x2="42031" y2="47963"/>
                            <a14:foregroundMark x1="41198" y1="46574" x2="41198" y2="45278"/>
                            <a14:foregroundMark x1="48281" y1="46944" x2="49896" y2="46944"/>
                            <a14:foregroundMark x1="51458" y1="47778" x2="51458" y2="46389"/>
                            <a14:foregroundMark x1="51146" y1="48519" x2="42344" y2="48889"/>
                            <a14:foregroundMark x1="40729" y1="44907" x2="40729" y2="44907"/>
                          </a14:backgroundRemoval>
                        </a14:imgEffect>
                      </a14:imgLayer>
                    </a14:imgProps>
                  </a:ext>
                </a:extLst>
              </a:blip>
              <a:srcRect l="40599" t="38038" r="47990" b="50647"/>
              <a:stretch/>
            </p:blipFill>
            <p:spPr>
              <a:xfrm>
                <a:off x="3249163" y="3018253"/>
                <a:ext cx="1032780" cy="576001"/>
              </a:xfrm>
              <a:prstGeom prst="rect">
                <a:avLst/>
              </a:prstGeom>
            </p:spPr>
          </p:pic>
          <p:pic>
            <p:nvPicPr>
              <p:cNvPr id="26" name="グラフィックス 25" descr="封筒 単色塗りつぶし">
                <a:extLst>
                  <a:ext uri="{FF2B5EF4-FFF2-40B4-BE49-F238E27FC236}">
                    <a16:creationId xmlns:a16="http://schemas.microsoft.com/office/drawing/2014/main" id="{7F46333B-6C13-E69B-446F-D653459E006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62387" y="2178040"/>
                <a:ext cx="576000" cy="576000"/>
              </a:xfrm>
              <a:prstGeom prst="rect">
                <a:avLst/>
              </a:prstGeom>
            </p:spPr>
          </p:pic>
          <p:pic>
            <p:nvPicPr>
              <p:cNvPr id="27" name="グラフィックス 26" descr="封筒 単色塗りつぶし">
                <a:extLst>
                  <a:ext uri="{FF2B5EF4-FFF2-40B4-BE49-F238E27FC236}">
                    <a16:creationId xmlns:a16="http://schemas.microsoft.com/office/drawing/2014/main" id="{B03D65EB-11D7-A2D0-1C37-3EAF6E1742F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62750" y="1979134"/>
                <a:ext cx="576000" cy="576000"/>
              </a:xfrm>
              <a:prstGeom prst="rect">
                <a:avLst/>
              </a:prstGeom>
            </p:spPr>
          </p:pic>
          <p:pic>
            <p:nvPicPr>
              <p:cNvPr id="28" name="グラフィックス 27" descr="封筒 単色塗りつぶし">
                <a:extLst>
                  <a:ext uri="{FF2B5EF4-FFF2-40B4-BE49-F238E27FC236}">
                    <a16:creationId xmlns:a16="http://schemas.microsoft.com/office/drawing/2014/main" id="{7E170F56-16E0-3910-6F18-EEBC69D2252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66213" y="2178040"/>
                <a:ext cx="576000" cy="576000"/>
              </a:xfrm>
              <a:prstGeom prst="rect">
                <a:avLst/>
              </a:prstGeom>
            </p:spPr>
          </p:pic>
          <p:cxnSp>
            <p:nvCxnSpPr>
              <p:cNvPr id="30" name="直線矢印コネクタ 29">
                <a:extLst>
                  <a:ext uri="{FF2B5EF4-FFF2-40B4-BE49-F238E27FC236}">
                    <a16:creationId xmlns:a16="http://schemas.microsoft.com/office/drawing/2014/main" id="{420A5EA6-9531-EAED-A741-9566221A0294}"/>
                  </a:ext>
                </a:extLst>
              </p:cNvPr>
              <p:cNvCxnSpPr>
                <a:cxnSpLocks/>
              </p:cNvCxnSpPr>
              <p:nvPr/>
            </p:nvCxnSpPr>
            <p:spPr>
              <a:xfrm flipH="1" flipV="1">
                <a:off x="3268558" y="2725090"/>
                <a:ext cx="242767" cy="28196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9F3636C0-62DD-916C-4574-C42B931B7377}"/>
                  </a:ext>
                </a:extLst>
              </p:cNvPr>
              <p:cNvCxnSpPr>
                <a:cxnSpLocks/>
              </p:cNvCxnSpPr>
              <p:nvPr/>
            </p:nvCxnSpPr>
            <p:spPr>
              <a:xfrm flipV="1">
                <a:off x="3983134" y="2725090"/>
                <a:ext cx="216000" cy="2880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63086565-C57D-6909-A829-30CBAA75CC6C}"/>
                  </a:ext>
                </a:extLst>
              </p:cNvPr>
              <p:cNvCxnSpPr>
                <a:cxnSpLocks/>
              </p:cNvCxnSpPr>
              <p:nvPr/>
            </p:nvCxnSpPr>
            <p:spPr>
              <a:xfrm flipV="1">
                <a:off x="3747229" y="2638155"/>
                <a:ext cx="0" cy="3600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35" name="テキスト ボックス 34">
            <a:extLst>
              <a:ext uri="{FF2B5EF4-FFF2-40B4-BE49-F238E27FC236}">
                <a16:creationId xmlns:a16="http://schemas.microsoft.com/office/drawing/2014/main" id="{9266B3DC-3EA5-8D2E-A6CF-E99DF25EA93B}"/>
              </a:ext>
            </a:extLst>
          </p:cNvPr>
          <p:cNvSpPr txBox="1"/>
          <p:nvPr/>
        </p:nvSpPr>
        <p:spPr>
          <a:xfrm>
            <a:off x="1846389" y="4670474"/>
            <a:ext cx="1988733" cy="1169551"/>
          </a:xfrm>
          <a:prstGeom prst="rect">
            <a:avLst/>
          </a:prstGeom>
          <a:solidFill>
            <a:schemeClr val="bg1">
              <a:lumMod val="95000"/>
            </a:schemeClr>
          </a:solidFill>
        </p:spPr>
        <p:txBody>
          <a:bodyPr wrap="square" rtlCol="0">
            <a:spAutoFit/>
          </a:bodyPr>
          <a:lstStyle/>
          <a:p>
            <a:pPr defTabSz="917549" fontAlgn="ctr" hangingPunct="0">
              <a:spcBef>
                <a:spcPct val="0"/>
              </a:spcBef>
              <a:spcAft>
                <a:spcPct val="0"/>
              </a:spcAft>
            </a:pPr>
            <a:r>
              <a:rPr lang="ja-JP" altLang="en-US" sz="1400" dirty="0">
                <a:solidFill>
                  <a:srgbClr val="000000"/>
                </a:solidFill>
                <a:latin typeface="Meiryo UI" panose="020B0604030504040204" pitchFamily="50" charset="-128"/>
                <a:ea typeface="Meiryo UI" panose="020B0604030504040204" pitchFamily="50" charset="-128"/>
              </a:rPr>
              <a:t>自地点および周辺</a:t>
            </a:r>
            <a:r>
              <a:rPr lang="en-US" altLang="ja-JP" sz="1400" dirty="0">
                <a:solidFill>
                  <a:srgbClr val="000000"/>
                </a:solidFill>
                <a:latin typeface="Meiryo UI" panose="020B0604030504040204" pitchFamily="50" charset="-128"/>
                <a:ea typeface="Meiryo UI" panose="020B0604030504040204" pitchFamily="50" charset="-128"/>
              </a:rPr>
              <a:t>POTEKA</a:t>
            </a:r>
            <a:r>
              <a:rPr lang="ja-JP" altLang="en-US" sz="1400" dirty="0">
                <a:solidFill>
                  <a:srgbClr val="000000"/>
                </a:solidFill>
                <a:latin typeface="Meiryo UI" panose="020B0604030504040204" pitchFamily="50" charset="-128"/>
                <a:ea typeface="Meiryo UI" panose="020B0604030504040204" pitchFamily="50" charset="-128"/>
              </a:rPr>
              <a:t>＋他機関情報から，事象を迅速かつ確実に捉えます</a:t>
            </a:r>
            <a:endParaRPr lang="en-US" altLang="ja-JP" sz="1400" dirty="0">
              <a:solidFill>
                <a:srgbClr val="000000"/>
              </a:solidFill>
              <a:latin typeface="Meiryo UI" panose="020B0604030504040204" pitchFamily="50" charset="-128"/>
              <a:ea typeface="Meiryo UI" panose="020B0604030504040204" pitchFamily="50" charset="-128"/>
            </a:endParaRPr>
          </a:p>
          <a:p>
            <a:pPr defTabSz="917549" fontAlgn="ctr" hangingPunct="0">
              <a:spcBef>
                <a:spcPct val="0"/>
              </a:spcBef>
              <a:spcAft>
                <a:spcPct val="0"/>
              </a:spcAft>
            </a:pPr>
            <a:endParaRPr lang="ja-JP" altLang="en-US" sz="1400" dirty="0">
              <a:solidFill>
                <a:srgbClr val="000000"/>
              </a:solidFill>
              <a:latin typeface="Meiryo UI" panose="020B0604030504040204" pitchFamily="50" charset="-128"/>
              <a:ea typeface="Meiryo UI" panose="020B0604030504040204" pitchFamily="50" charset="-128"/>
            </a:endParaRPr>
          </a:p>
        </p:txBody>
      </p:sp>
      <p:grpSp>
        <p:nvGrpSpPr>
          <p:cNvPr id="69" name="グループ化 68">
            <a:extLst>
              <a:ext uri="{FF2B5EF4-FFF2-40B4-BE49-F238E27FC236}">
                <a16:creationId xmlns:a16="http://schemas.microsoft.com/office/drawing/2014/main" id="{5AC95EBA-83EB-375E-9108-79AA65729982}"/>
              </a:ext>
            </a:extLst>
          </p:cNvPr>
          <p:cNvGrpSpPr/>
          <p:nvPr/>
        </p:nvGrpSpPr>
        <p:grpSpPr>
          <a:xfrm>
            <a:off x="8462479" y="2696933"/>
            <a:ext cx="1765860" cy="1383397"/>
            <a:chOff x="7673477" y="2297726"/>
            <a:chExt cx="1912094" cy="1497960"/>
          </a:xfrm>
        </p:grpSpPr>
        <p:pic>
          <p:nvPicPr>
            <p:cNvPr id="42" name="グラフィックス 41" descr="ドキュメント 単色塗りつぶし">
              <a:extLst>
                <a:ext uri="{FF2B5EF4-FFF2-40B4-BE49-F238E27FC236}">
                  <a16:creationId xmlns:a16="http://schemas.microsoft.com/office/drawing/2014/main" id="{EF21A398-0209-485C-0205-80F0AD7CAD2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34794" y="2796988"/>
              <a:ext cx="648000" cy="648000"/>
            </a:xfrm>
            <a:prstGeom prst="rect">
              <a:avLst/>
            </a:prstGeom>
          </p:spPr>
        </p:pic>
        <p:pic>
          <p:nvPicPr>
            <p:cNvPr id="46" name="グラフィックス 45" descr="建物 単色塗りつぶし">
              <a:extLst>
                <a:ext uri="{FF2B5EF4-FFF2-40B4-BE49-F238E27FC236}">
                  <a16:creationId xmlns:a16="http://schemas.microsoft.com/office/drawing/2014/main" id="{EF02F140-E5F6-6BD3-E0F7-94ED570894E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647564" y="2615887"/>
              <a:ext cx="914400" cy="914400"/>
            </a:xfrm>
            <a:prstGeom prst="rect">
              <a:avLst/>
            </a:prstGeom>
          </p:spPr>
        </p:pic>
        <p:sp>
          <p:nvSpPr>
            <p:cNvPr id="47" name="テキスト ボックス 46">
              <a:extLst>
                <a:ext uri="{FF2B5EF4-FFF2-40B4-BE49-F238E27FC236}">
                  <a16:creationId xmlns:a16="http://schemas.microsoft.com/office/drawing/2014/main" id="{074762B9-4775-9338-5038-D3E8C626A4A2}"/>
                </a:ext>
              </a:extLst>
            </p:cNvPr>
            <p:cNvSpPr txBox="1"/>
            <p:nvPr/>
          </p:nvSpPr>
          <p:spPr>
            <a:xfrm>
              <a:off x="7673477" y="3464921"/>
              <a:ext cx="970633" cy="330765"/>
            </a:xfrm>
            <a:prstGeom prst="rect">
              <a:avLst/>
            </a:prstGeom>
            <a:solidFill>
              <a:schemeClr val="accent2">
                <a:lumMod val="20000"/>
                <a:lumOff val="80000"/>
              </a:schemeClr>
            </a:solidFill>
          </p:spPr>
          <p:txBody>
            <a:bodyPr wrap="none" rtlCol="0">
              <a:spAutoFit/>
            </a:bodyPr>
            <a:lstStyle/>
            <a:p>
              <a:pPr algn="ctr" defTabSz="917549" fontAlgn="ctr" hangingPunct="0">
                <a:spcBef>
                  <a:spcPct val="0"/>
                </a:spcBef>
                <a:spcAft>
                  <a:spcPct val="0"/>
                </a:spcAft>
              </a:pPr>
              <a:r>
                <a:rPr lang="ja-JP" altLang="en-US" sz="1385" dirty="0">
                  <a:solidFill>
                    <a:srgbClr val="000000"/>
                  </a:solidFill>
                  <a:latin typeface="Meiryo UI" panose="020B0604030504040204" pitchFamily="50" charset="-128"/>
                  <a:ea typeface="Meiryo UI" panose="020B0604030504040204" pitchFamily="50" charset="-128"/>
                </a:rPr>
                <a:t>罹災証明</a:t>
              </a:r>
            </a:p>
          </p:txBody>
        </p:sp>
        <p:sp>
          <p:nvSpPr>
            <p:cNvPr id="48" name="テキスト ボックス 47">
              <a:extLst>
                <a:ext uri="{FF2B5EF4-FFF2-40B4-BE49-F238E27FC236}">
                  <a16:creationId xmlns:a16="http://schemas.microsoft.com/office/drawing/2014/main" id="{86B86462-FF79-8C08-146C-56FD9900ADC1}"/>
                </a:ext>
              </a:extLst>
            </p:cNvPr>
            <p:cNvSpPr txBox="1"/>
            <p:nvPr/>
          </p:nvSpPr>
          <p:spPr>
            <a:xfrm>
              <a:off x="8614938" y="2297726"/>
              <a:ext cx="970633" cy="330765"/>
            </a:xfrm>
            <a:prstGeom prst="rect">
              <a:avLst/>
            </a:prstGeom>
            <a:solidFill>
              <a:schemeClr val="bg1"/>
            </a:solidFill>
            <a:ln>
              <a:noFill/>
            </a:ln>
          </p:spPr>
          <p:txBody>
            <a:bodyPr wrap="none" rtlCol="0">
              <a:spAutoFit/>
            </a:bodyPr>
            <a:lstStyle/>
            <a:p>
              <a:pPr algn="ctr" defTabSz="917549" fontAlgn="ctr" hangingPunct="0">
                <a:spcBef>
                  <a:spcPct val="0"/>
                </a:spcBef>
                <a:spcAft>
                  <a:spcPct val="0"/>
                </a:spcAft>
              </a:pPr>
              <a:r>
                <a:rPr lang="ja-JP" altLang="en-US" sz="1385" dirty="0">
                  <a:solidFill>
                    <a:srgbClr val="000000"/>
                  </a:solidFill>
                  <a:latin typeface="Meiryo UI" panose="020B0604030504040204" pitchFamily="50" charset="-128"/>
                  <a:ea typeface="Meiryo UI" panose="020B0604030504040204" pitchFamily="50" charset="-128"/>
                </a:rPr>
                <a:t>保険会社</a:t>
              </a:r>
            </a:p>
          </p:txBody>
        </p:sp>
        <p:pic>
          <p:nvPicPr>
            <p:cNvPr id="50" name="グラフィックス 49" descr="転送 単色塗りつぶし">
              <a:extLst>
                <a:ext uri="{FF2B5EF4-FFF2-40B4-BE49-F238E27FC236}">
                  <a16:creationId xmlns:a16="http://schemas.microsoft.com/office/drawing/2014/main" id="{20CE1ADE-94B4-4F54-BD9C-12EBCE63DFD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72278" y="2972198"/>
              <a:ext cx="288000" cy="288000"/>
            </a:xfrm>
            <a:prstGeom prst="rect">
              <a:avLst/>
            </a:prstGeom>
          </p:spPr>
        </p:pic>
      </p:grpSp>
      <p:pic>
        <p:nvPicPr>
          <p:cNvPr id="53" name="図 52" descr="ダイアグラム, 設計図&#10;&#10;自動的に生成された説明">
            <a:extLst>
              <a:ext uri="{FF2B5EF4-FFF2-40B4-BE49-F238E27FC236}">
                <a16:creationId xmlns:a16="http://schemas.microsoft.com/office/drawing/2014/main" id="{864256BD-1E5D-2E94-7F51-2F5F3C4C9B5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45503" y="2454214"/>
            <a:ext cx="1861818" cy="1861818"/>
          </a:xfrm>
          <a:prstGeom prst="rect">
            <a:avLst/>
          </a:prstGeom>
        </p:spPr>
      </p:pic>
      <p:sp>
        <p:nvSpPr>
          <p:cNvPr id="13" name="正方形/長方形 12">
            <a:extLst>
              <a:ext uri="{FF2B5EF4-FFF2-40B4-BE49-F238E27FC236}">
                <a16:creationId xmlns:a16="http://schemas.microsoft.com/office/drawing/2014/main" id="{4A2C09EB-CF2B-B5BB-6BA1-37F1095613BB}"/>
              </a:ext>
            </a:extLst>
          </p:cNvPr>
          <p:cNvSpPr/>
          <p:nvPr/>
        </p:nvSpPr>
        <p:spPr>
          <a:xfrm>
            <a:off x="1846389" y="1574825"/>
            <a:ext cx="1988733" cy="589576"/>
          </a:xfrm>
          <a:prstGeom prst="rect">
            <a:avLst/>
          </a:prstGeom>
          <a:solidFill>
            <a:schemeClr val="accent6">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47" tIns="42223" rIns="84447" bIns="42223" numCol="1" spcCol="0" rtlCol="0" fromWordArt="0" anchor="ctr" anchorCtr="0" forceAA="0" compatLnSpc="1">
            <a:prstTxWarp prst="textNoShape">
              <a:avLst/>
            </a:prstTxWarp>
            <a:noAutofit/>
          </a:bodyPr>
          <a:lstStyle/>
          <a:p>
            <a:pPr algn="ctr" defTabSz="917549" fontAlgn="ctr" hangingPunct="0"/>
            <a:r>
              <a:rPr lang="ja-JP" altLang="en-US" sz="2032" dirty="0">
                <a:solidFill>
                  <a:prstClr val="white"/>
                </a:solidFill>
                <a:latin typeface="Meiryo UI" panose="020B0604030504040204" pitchFamily="50" charset="-128"/>
                <a:ea typeface="Meiryo UI" panose="020B0604030504040204" pitchFamily="50" charset="-128"/>
              </a:rPr>
              <a:t>事象発生</a:t>
            </a:r>
          </a:p>
        </p:txBody>
      </p:sp>
      <p:sp>
        <p:nvSpPr>
          <p:cNvPr id="25" name="正方形/長方形 24">
            <a:extLst>
              <a:ext uri="{FF2B5EF4-FFF2-40B4-BE49-F238E27FC236}">
                <a16:creationId xmlns:a16="http://schemas.microsoft.com/office/drawing/2014/main" id="{B67990DA-1C64-516F-E145-723C66613A09}"/>
              </a:ext>
            </a:extLst>
          </p:cNvPr>
          <p:cNvSpPr/>
          <p:nvPr/>
        </p:nvSpPr>
        <p:spPr>
          <a:xfrm>
            <a:off x="4014607" y="1574825"/>
            <a:ext cx="1988733" cy="589576"/>
          </a:xfrm>
          <a:prstGeom prst="rect">
            <a:avLst/>
          </a:prstGeom>
          <a:solidFill>
            <a:schemeClr val="accent6">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47" tIns="42223" rIns="84447" bIns="42223" numCol="1" spcCol="0" rtlCol="0" fromWordArt="0" anchor="ctr" anchorCtr="0" forceAA="0" compatLnSpc="1">
            <a:prstTxWarp prst="textNoShape">
              <a:avLst/>
            </a:prstTxWarp>
            <a:noAutofit/>
          </a:bodyPr>
          <a:lstStyle/>
          <a:p>
            <a:pPr algn="ctr" defTabSz="917549" fontAlgn="ctr" hangingPunct="0"/>
            <a:r>
              <a:rPr lang="ja-JP" altLang="en-US" sz="2032" dirty="0">
                <a:solidFill>
                  <a:prstClr val="black"/>
                </a:solidFill>
                <a:latin typeface="Meiryo UI" panose="020B0604030504040204" pitchFamily="50" charset="-128"/>
                <a:ea typeface="Meiryo UI" panose="020B0604030504040204" pitchFamily="50" charset="-128"/>
              </a:rPr>
              <a:t>アラート発信</a:t>
            </a:r>
          </a:p>
        </p:txBody>
      </p:sp>
      <p:sp>
        <p:nvSpPr>
          <p:cNvPr id="29" name="正方形/長方形 28">
            <a:extLst>
              <a:ext uri="{FF2B5EF4-FFF2-40B4-BE49-F238E27FC236}">
                <a16:creationId xmlns:a16="http://schemas.microsoft.com/office/drawing/2014/main" id="{353A308D-6006-BAF4-A27D-0C91EA62C34A}"/>
              </a:ext>
            </a:extLst>
          </p:cNvPr>
          <p:cNvSpPr/>
          <p:nvPr/>
        </p:nvSpPr>
        <p:spPr>
          <a:xfrm>
            <a:off x="6182824" y="1574825"/>
            <a:ext cx="1988733" cy="589576"/>
          </a:xfrm>
          <a:prstGeom prst="rect">
            <a:avLst/>
          </a:prstGeom>
          <a:solidFill>
            <a:schemeClr val="accent6">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47" tIns="42223" rIns="84447" bIns="42223" numCol="1" spcCol="0" rtlCol="0" fromWordArt="0" anchor="ctr" anchorCtr="0" forceAA="0" compatLnSpc="1">
            <a:prstTxWarp prst="textNoShape">
              <a:avLst/>
            </a:prstTxWarp>
            <a:noAutofit/>
          </a:bodyPr>
          <a:lstStyle/>
          <a:p>
            <a:pPr algn="ctr" defTabSz="917549" fontAlgn="ctr" hangingPunct="0"/>
            <a:r>
              <a:rPr lang="ja-JP" altLang="en-US" sz="2032" dirty="0">
                <a:solidFill>
                  <a:prstClr val="black"/>
                </a:solidFill>
                <a:latin typeface="Meiryo UI" panose="020B0604030504040204" pitchFamily="50" charset="-128"/>
                <a:ea typeface="Meiryo UI" panose="020B0604030504040204" pitchFamily="50" charset="-128"/>
              </a:rPr>
              <a:t>行動</a:t>
            </a:r>
          </a:p>
        </p:txBody>
      </p:sp>
      <p:sp>
        <p:nvSpPr>
          <p:cNvPr id="33" name="正方形/長方形 32">
            <a:extLst>
              <a:ext uri="{FF2B5EF4-FFF2-40B4-BE49-F238E27FC236}">
                <a16:creationId xmlns:a16="http://schemas.microsoft.com/office/drawing/2014/main" id="{6D0BCD0D-9352-A63F-1F96-D35DDB817CDB}"/>
              </a:ext>
            </a:extLst>
          </p:cNvPr>
          <p:cNvSpPr/>
          <p:nvPr/>
        </p:nvSpPr>
        <p:spPr>
          <a:xfrm>
            <a:off x="8351040" y="1574825"/>
            <a:ext cx="1988733" cy="589576"/>
          </a:xfrm>
          <a:prstGeom prst="rect">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47" tIns="42223" rIns="84447" bIns="42223" numCol="1" spcCol="0" rtlCol="0" fromWordArt="0" anchor="ctr" anchorCtr="0" forceAA="0" compatLnSpc="1">
            <a:prstTxWarp prst="textNoShape">
              <a:avLst/>
            </a:prstTxWarp>
            <a:noAutofit/>
          </a:bodyPr>
          <a:lstStyle/>
          <a:p>
            <a:pPr algn="ctr" defTabSz="917549" fontAlgn="ctr" hangingPunct="0"/>
            <a:r>
              <a:rPr lang="ja-JP" altLang="en-US" sz="2032" dirty="0">
                <a:solidFill>
                  <a:prstClr val="black"/>
                </a:solidFill>
                <a:latin typeface="Meiryo UI" panose="020B0604030504040204" pitchFamily="50" charset="-128"/>
                <a:ea typeface="Meiryo UI" panose="020B0604030504040204" pitchFamily="50" charset="-128"/>
              </a:rPr>
              <a:t>事後対応</a:t>
            </a:r>
          </a:p>
        </p:txBody>
      </p:sp>
      <p:sp>
        <p:nvSpPr>
          <p:cNvPr id="66" name="二等辺三角形 65">
            <a:extLst>
              <a:ext uri="{FF2B5EF4-FFF2-40B4-BE49-F238E27FC236}">
                <a16:creationId xmlns:a16="http://schemas.microsoft.com/office/drawing/2014/main" id="{E342C7BB-7EAC-89FC-8AC7-05B5E86C6626}"/>
              </a:ext>
            </a:extLst>
          </p:cNvPr>
          <p:cNvSpPr/>
          <p:nvPr/>
        </p:nvSpPr>
        <p:spPr>
          <a:xfrm rot="5400000">
            <a:off x="3797958" y="3286511"/>
            <a:ext cx="349630" cy="197226"/>
          </a:xfrm>
          <a:prstGeom prst="triangle">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928" tIns="41964" rIns="83928" bIns="41964" numCol="1" spcCol="0" rtlCol="0" fromWordArt="0" anchor="ctr" anchorCtr="0" forceAA="0" compatLnSpc="1">
            <a:prstTxWarp prst="textNoShape">
              <a:avLst/>
            </a:prstTxWarp>
            <a:noAutofit/>
          </a:bodyPr>
          <a:lstStyle/>
          <a:p>
            <a:pPr algn="ctr" defTabSz="917549" fontAlgn="ctr" hangingPunct="0"/>
            <a:endParaRPr lang="ja-JP" altLang="en-US" sz="1286">
              <a:solidFill>
                <a:prstClr val="black"/>
              </a:solidFill>
              <a:latin typeface="Meiryo UI" panose="020B0604030504040204" pitchFamily="50" charset="-128"/>
              <a:ea typeface="Meiryo UI" panose="020B0604030504040204" pitchFamily="50" charset="-128"/>
            </a:endParaRPr>
          </a:p>
        </p:txBody>
      </p:sp>
      <p:sp>
        <p:nvSpPr>
          <p:cNvPr id="67" name="二等辺三角形 66">
            <a:extLst>
              <a:ext uri="{FF2B5EF4-FFF2-40B4-BE49-F238E27FC236}">
                <a16:creationId xmlns:a16="http://schemas.microsoft.com/office/drawing/2014/main" id="{D99C530A-1C6C-C66B-9C5A-62C302CD559A}"/>
              </a:ext>
            </a:extLst>
          </p:cNvPr>
          <p:cNvSpPr/>
          <p:nvPr/>
        </p:nvSpPr>
        <p:spPr>
          <a:xfrm rot="5400000">
            <a:off x="5918265" y="3286511"/>
            <a:ext cx="349630" cy="197226"/>
          </a:xfrm>
          <a:prstGeom prst="triangle">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928" tIns="41964" rIns="83928" bIns="41964" numCol="1" spcCol="0" rtlCol="0" fromWordArt="0" anchor="ctr" anchorCtr="0" forceAA="0" compatLnSpc="1">
            <a:prstTxWarp prst="textNoShape">
              <a:avLst/>
            </a:prstTxWarp>
            <a:noAutofit/>
          </a:bodyPr>
          <a:lstStyle/>
          <a:p>
            <a:pPr algn="ctr" defTabSz="917549" fontAlgn="ctr" hangingPunct="0"/>
            <a:endParaRPr lang="ja-JP" altLang="en-US" sz="1286">
              <a:solidFill>
                <a:prstClr val="black"/>
              </a:solidFill>
              <a:latin typeface="Meiryo UI" panose="020B0604030504040204" pitchFamily="50" charset="-128"/>
              <a:ea typeface="Meiryo UI" panose="020B0604030504040204" pitchFamily="50" charset="-128"/>
            </a:endParaRPr>
          </a:p>
        </p:txBody>
      </p:sp>
      <p:sp>
        <p:nvSpPr>
          <p:cNvPr id="68" name="二等辺三角形 67">
            <a:extLst>
              <a:ext uri="{FF2B5EF4-FFF2-40B4-BE49-F238E27FC236}">
                <a16:creationId xmlns:a16="http://schemas.microsoft.com/office/drawing/2014/main" id="{C2503C34-6A8D-AE38-3BE1-C6D6FCA982EC}"/>
              </a:ext>
            </a:extLst>
          </p:cNvPr>
          <p:cNvSpPr/>
          <p:nvPr/>
        </p:nvSpPr>
        <p:spPr>
          <a:xfrm rot="5400000">
            <a:off x="8024269" y="3286511"/>
            <a:ext cx="349630" cy="197226"/>
          </a:xfrm>
          <a:prstGeom prst="triangle">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928" tIns="41964" rIns="83928" bIns="41964" numCol="1" spcCol="0" rtlCol="0" fromWordArt="0" anchor="ctr" anchorCtr="0" forceAA="0" compatLnSpc="1">
            <a:prstTxWarp prst="textNoShape">
              <a:avLst/>
            </a:prstTxWarp>
            <a:noAutofit/>
          </a:bodyPr>
          <a:lstStyle/>
          <a:p>
            <a:pPr algn="ctr" defTabSz="917549" fontAlgn="ctr" hangingPunct="0"/>
            <a:endParaRPr lang="ja-JP" altLang="en-US" sz="1286">
              <a:solidFill>
                <a:prstClr val="black"/>
              </a:solidFill>
              <a:latin typeface="Meiryo UI" panose="020B0604030504040204" pitchFamily="50" charset="-128"/>
              <a:ea typeface="Meiryo UI" panose="020B0604030504040204" pitchFamily="50" charset="-128"/>
            </a:endParaRPr>
          </a:p>
        </p:txBody>
      </p:sp>
      <p:sp>
        <p:nvSpPr>
          <p:cNvPr id="73" name="テキスト ボックス 72">
            <a:extLst>
              <a:ext uri="{FF2B5EF4-FFF2-40B4-BE49-F238E27FC236}">
                <a16:creationId xmlns:a16="http://schemas.microsoft.com/office/drawing/2014/main" id="{6111A476-3F69-D6DA-94B4-45A97C1BBFC1}"/>
              </a:ext>
            </a:extLst>
          </p:cNvPr>
          <p:cNvSpPr txBox="1"/>
          <p:nvPr/>
        </p:nvSpPr>
        <p:spPr>
          <a:xfrm>
            <a:off x="6182824" y="4674488"/>
            <a:ext cx="1988733" cy="1169551"/>
          </a:xfrm>
          <a:prstGeom prst="rect">
            <a:avLst/>
          </a:prstGeom>
          <a:solidFill>
            <a:schemeClr val="bg1">
              <a:lumMod val="95000"/>
            </a:schemeClr>
          </a:solidFill>
        </p:spPr>
        <p:txBody>
          <a:bodyPr wrap="square" rtlCol="0">
            <a:spAutoFit/>
          </a:bodyPr>
          <a:lstStyle/>
          <a:p>
            <a:pPr defTabSz="917549" fontAlgn="ctr" hangingPunct="0">
              <a:spcBef>
                <a:spcPct val="0"/>
              </a:spcBef>
              <a:spcAft>
                <a:spcPct val="0"/>
              </a:spcAft>
            </a:pPr>
            <a:r>
              <a:rPr lang="ja-JP" altLang="en-US" sz="1400" dirty="0">
                <a:solidFill>
                  <a:srgbClr val="000000"/>
                </a:solidFill>
                <a:latin typeface="Meiryo UI" panose="020B0604030504040204" pitchFamily="50" charset="-128"/>
                <a:ea typeface="Meiryo UI" panose="020B0604030504040204" pitchFamily="50" charset="-128"/>
              </a:rPr>
              <a:t>ピンポイントのリアルタイム情報を指標としていただくことで，迅速な判断・行動が可能となります</a:t>
            </a:r>
            <a:endParaRPr lang="en-US" altLang="ja-JP" sz="1400" dirty="0">
              <a:solidFill>
                <a:srgbClr val="000000"/>
              </a:solidFill>
              <a:latin typeface="Meiryo UI" panose="020B0604030504040204" pitchFamily="50" charset="-128"/>
              <a:ea typeface="Meiryo UI" panose="020B0604030504040204" pitchFamily="50" charset="-128"/>
            </a:endParaRPr>
          </a:p>
          <a:p>
            <a:pPr defTabSz="917549" fontAlgn="ctr" hangingPunct="0">
              <a:spcBef>
                <a:spcPct val="0"/>
              </a:spcBef>
              <a:spcAft>
                <a:spcPct val="0"/>
              </a:spcAft>
            </a:pPr>
            <a:endParaRPr lang="en-US" altLang="ja-JP" sz="1400" dirty="0">
              <a:solidFill>
                <a:srgbClr val="000000"/>
              </a:solidFill>
              <a:latin typeface="Meiryo UI" panose="020B0604030504040204" pitchFamily="50" charset="-128"/>
              <a:ea typeface="Meiryo UI" panose="020B0604030504040204" pitchFamily="50" charset="-128"/>
            </a:endParaRPr>
          </a:p>
        </p:txBody>
      </p:sp>
      <p:sp>
        <p:nvSpPr>
          <p:cNvPr id="76" name="テキスト ボックス 75">
            <a:extLst>
              <a:ext uri="{FF2B5EF4-FFF2-40B4-BE49-F238E27FC236}">
                <a16:creationId xmlns:a16="http://schemas.microsoft.com/office/drawing/2014/main" id="{53BB6E8F-9FC1-4FDB-64FD-8F82E95E55EB}"/>
              </a:ext>
            </a:extLst>
          </p:cNvPr>
          <p:cNvSpPr txBox="1"/>
          <p:nvPr/>
        </p:nvSpPr>
        <p:spPr>
          <a:xfrm>
            <a:off x="8356879" y="4674489"/>
            <a:ext cx="1988733" cy="1169551"/>
          </a:xfrm>
          <a:prstGeom prst="rect">
            <a:avLst/>
          </a:prstGeom>
          <a:solidFill>
            <a:schemeClr val="bg1">
              <a:lumMod val="95000"/>
            </a:schemeClr>
          </a:solidFill>
        </p:spPr>
        <p:txBody>
          <a:bodyPr wrap="square" rtlCol="0">
            <a:spAutoFit/>
          </a:bodyPr>
          <a:lstStyle/>
          <a:p>
            <a:pPr defTabSz="917549" fontAlgn="ctr" hangingPunct="0">
              <a:spcBef>
                <a:spcPct val="0"/>
              </a:spcBef>
              <a:spcAft>
                <a:spcPct val="0"/>
              </a:spcAft>
            </a:pPr>
            <a:r>
              <a:rPr lang="ja-JP" altLang="en-US" sz="1400" dirty="0">
                <a:solidFill>
                  <a:srgbClr val="000000"/>
                </a:solidFill>
                <a:latin typeface="Meiryo UI" panose="020B0604030504040204" pitchFamily="50" charset="-128"/>
                <a:ea typeface="Meiryo UI" panose="020B0604030504040204" pitchFamily="50" charset="-128"/>
              </a:rPr>
              <a:t>設置場所の実測値が分かるため，被害の把握や，保険会社への罹災証明としてもご利用いただけます</a:t>
            </a:r>
            <a:endParaRPr lang="en-US" altLang="ja-JP" sz="1400" dirty="0">
              <a:solidFill>
                <a:srgbClr val="000000"/>
              </a:solidFill>
              <a:latin typeface="Meiryo UI" panose="020B0604030504040204" pitchFamily="50" charset="-128"/>
              <a:ea typeface="Meiryo UI" panose="020B0604030504040204" pitchFamily="50" charset="-128"/>
            </a:endParaRPr>
          </a:p>
        </p:txBody>
      </p:sp>
      <p:sp>
        <p:nvSpPr>
          <p:cNvPr id="3" name="二等辺三角形 2">
            <a:extLst>
              <a:ext uri="{FF2B5EF4-FFF2-40B4-BE49-F238E27FC236}">
                <a16:creationId xmlns:a16="http://schemas.microsoft.com/office/drawing/2014/main" id="{9D1B08AA-3483-7AF9-BF54-037B89A07F83}"/>
              </a:ext>
            </a:extLst>
          </p:cNvPr>
          <p:cNvSpPr/>
          <p:nvPr/>
        </p:nvSpPr>
        <p:spPr>
          <a:xfrm rot="5400000">
            <a:off x="8216605" y="3291901"/>
            <a:ext cx="349630" cy="197226"/>
          </a:xfrm>
          <a:prstGeom prst="triangle">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928" tIns="41964" rIns="83928" bIns="41964" numCol="1" spcCol="0" rtlCol="0" fromWordArt="0" anchor="ctr" anchorCtr="0" forceAA="0" compatLnSpc="1">
            <a:prstTxWarp prst="textNoShape">
              <a:avLst/>
            </a:prstTxWarp>
            <a:noAutofit/>
          </a:bodyPr>
          <a:lstStyle/>
          <a:p>
            <a:pPr algn="ctr" defTabSz="917549" fontAlgn="ctr" hangingPunct="0"/>
            <a:endParaRPr lang="ja-JP" altLang="en-US" sz="1286">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37351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FFD871A6-B309-4635-83DB-244F6AC3D59F}"/>
              </a:ext>
            </a:extLst>
          </p:cNvPr>
          <p:cNvSpPr>
            <a:spLocks noGrp="1"/>
          </p:cNvSpPr>
          <p:nvPr>
            <p:ph type="sldNum" sz="quarter" idx="4"/>
          </p:nvPr>
        </p:nvSpPr>
        <p:spPr/>
        <p:txBody>
          <a:bodyPr/>
          <a:lstStyle/>
          <a:p>
            <a:pPr defTabSz="917549"/>
            <a:fld id="{E4DD4CA9-FFF4-4929-B1F3-DD754470E6A2}" type="slidenum">
              <a:rPr lang="ja-JP" altLang="en-US"/>
              <a:pPr defTabSz="917549"/>
              <a:t>21</a:t>
            </a:fld>
            <a:endParaRPr lang="ja-JP" altLang="en-US" dirty="0"/>
          </a:p>
        </p:txBody>
      </p:sp>
      <p:sp>
        <p:nvSpPr>
          <p:cNvPr id="7" name="円弧 6">
            <a:extLst>
              <a:ext uri="{FF2B5EF4-FFF2-40B4-BE49-F238E27FC236}">
                <a16:creationId xmlns:a16="http://schemas.microsoft.com/office/drawing/2014/main" id="{34A47FFF-8AF3-4039-AD3E-265553F5B61A}"/>
              </a:ext>
            </a:extLst>
          </p:cNvPr>
          <p:cNvSpPr>
            <a:spLocks noChangeAspect="1"/>
          </p:cNvSpPr>
          <p:nvPr/>
        </p:nvSpPr>
        <p:spPr>
          <a:xfrm>
            <a:off x="2367426" y="2030906"/>
            <a:ext cx="3059660" cy="3060000"/>
          </a:xfrm>
          <a:prstGeom prst="arc">
            <a:avLst>
              <a:gd name="adj1" fmla="val 16200000"/>
              <a:gd name="adj2" fmla="val 16020166"/>
            </a:avLst>
          </a:prstGeom>
          <a:solidFill>
            <a:schemeClr val="bg1"/>
          </a:solidFill>
          <a:ln w="254000" cap="flat">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defTabSz="917549"/>
            <a:endParaRPr lang="ja-JP" altLang="en-US" sz="1900" dirty="0">
              <a:solidFill>
                <a:prstClr val="black"/>
              </a:solidFill>
              <a:latin typeface="Arial"/>
              <a:ea typeface="ＭＳ Ｐゴシック"/>
            </a:endParaRPr>
          </a:p>
        </p:txBody>
      </p:sp>
      <p:sp>
        <p:nvSpPr>
          <p:cNvPr id="8" name="円弧 7">
            <a:extLst>
              <a:ext uri="{FF2B5EF4-FFF2-40B4-BE49-F238E27FC236}">
                <a16:creationId xmlns:a16="http://schemas.microsoft.com/office/drawing/2014/main" id="{C2D64EDF-EED3-4D71-A0A6-E2729F027A20}"/>
              </a:ext>
            </a:extLst>
          </p:cNvPr>
          <p:cNvSpPr/>
          <p:nvPr/>
        </p:nvSpPr>
        <p:spPr>
          <a:xfrm rot="5400000" flipH="1">
            <a:off x="2367426" y="2030406"/>
            <a:ext cx="3060000" cy="3060000"/>
          </a:xfrm>
          <a:prstGeom prst="arc">
            <a:avLst>
              <a:gd name="adj1" fmla="val 9838250"/>
              <a:gd name="adj2" fmla="val 0"/>
            </a:avLst>
          </a:prstGeom>
          <a:ln w="254000" cap="rnd">
            <a:solidFill>
              <a:srgbClr val="FB826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7549"/>
            <a:endParaRPr lang="ja-JP" altLang="en-US" sz="1900">
              <a:solidFill>
                <a:prstClr val="black"/>
              </a:solidFill>
              <a:latin typeface="Arial"/>
              <a:ea typeface="ＭＳ Ｐゴシック"/>
            </a:endParaRPr>
          </a:p>
        </p:txBody>
      </p:sp>
      <p:sp>
        <p:nvSpPr>
          <p:cNvPr id="10" name="テキスト ボックス 9">
            <a:extLst>
              <a:ext uri="{FF2B5EF4-FFF2-40B4-BE49-F238E27FC236}">
                <a16:creationId xmlns:a16="http://schemas.microsoft.com/office/drawing/2014/main" id="{BA7286E3-0389-45A9-836E-17262D6CB3CD}"/>
              </a:ext>
            </a:extLst>
          </p:cNvPr>
          <p:cNvSpPr txBox="1"/>
          <p:nvPr/>
        </p:nvSpPr>
        <p:spPr>
          <a:xfrm>
            <a:off x="3385428" y="3144197"/>
            <a:ext cx="1018227" cy="830997"/>
          </a:xfrm>
          <a:prstGeom prst="rect">
            <a:avLst/>
          </a:prstGeom>
          <a:noFill/>
        </p:spPr>
        <p:txBody>
          <a:bodyPr wrap="none" rtlCol="0">
            <a:spAutoFit/>
          </a:bodyPr>
          <a:lstStyle/>
          <a:p>
            <a:pPr defTabSz="917549" fontAlgn="ctr" hangingPunct="0">
              <a:spcBef>
                <a:spcPct val="0"/>
              </a:spcBef>
              <a:spcAft>
                <a:spcPct val="0"/>
              </a:spcAft>
            </a:pPr>
            <a:r>
              <a:rPr lang="en-US" altLang="ja-JP" sz="4800" b="1" dirty="0">
                <a:solidFill>
                  <a:srgbClr val="000000"/>
                </a:solidFill>
                <a:latin typeface="Meiryo UI" panose="020B0604030504040204" pitchFamily="50" charset="-128"/>
                <a:ea typeface="Meiryo UI" panose="020B0604030504040204" pitchFamily="50" charset="-128"/>
              </a:rPr>
              <a:t>53</a:t>
            </a:r>
            <a:endParaRPr lang="ja-JP" altLang="en-US" sz="4800" b="1" dirty="0">
              <a:solidFill>
                <a:srgbClr val="00000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3324CA32-2B36-493A-8271-239AA6576F4A}"/>
              </a:ext>
            </a:extLst>
          </p:cNvPr>
          <p:cNvSpPr txBox="1"/>
          <p:nvPr/>
        </p:nvSpPr>
        <p:spPr>
          <a:xfrm>
            <a:off x="4267003" y="3540656"/>
            <a:ext cx="914400" cy="400110"/>
          </a:xfrm>
          <a:prstGeom prst="rect">
            <a:avLst/>
          </a:prstGeom>
          <a:noFill/>
        </p:spPr>
        <p:txBody>
          <a:bodyPr wrap="square" rtlCol="0">
            <a:spAutoFit/>
          </a:bodyPr>
          <a:lstStyle/>
          <a:p>
            <a:pPr defTabSz="917549" fontAlgn="ctr" hangingPunct="0">
              <a:spcBef>
                <a:spcPct val="0"/>
              </a:spcBef>
              <a:spcAft>
                <a:spcPct val="0"/>
              </a:spcAft>
            </a:pPr>
            <a:r>
              <a:rPr lang="ja-JP" altLang="en-US" sz="2000" dirty="0">
                <a:solidFill>
                  <a:srgbClr val="000000"/>
                </a:solidFill>
                <a:latin typeface="Meiryo UI" panose="020B0604030504040204" pitchFamily="50" charset="-128"/>
                <a:ea typeface="Meiryo UI" panose="020B0604030504040204" pitchFamily="50" charset="-128"/>
              </a:rPr>
              <a:t>％</a:t>
            </a:r>
          </a:p>
        </p:txBody>
      </p:sp>
      <p:sp>
        <p:nvSpPr>
          <p:cNvPr id="13" name="円弧 12">
            <a:extLst>
              <a:ext uri="{FF2B5EF4-FFF2-40B4-BE49-F238E27FC236}">
                <a16:creationId xmlns:a16="http://schemas.microsoft.com/office/drawing/2014/main" id="{D023D8EB-12C8-40B8-8353-A06ABD356BDA}"/>
              </a:ext>
            </a:extLst>
          </p:cNvPr>
          <p:cNvSpPr/>
          <p:nvPr/>
        </p:nvSpPr>
        <p:spPr>
          <a:xfrm rot="5949745" flipH="1">
            <a:off x="2295398" y="2038353"/>
            <a:ext cx="3060000" cy="2939343"/>
          </a:xfrm>
          <a:prstGeom prst="arc">
            <a:avLst>
              <a:gd name="adj1" fmla="val 8709672"/>
              <a:gd name="adj2" fmla="val 10014656"/>
            </a:avLst>
          </a:prstGeom>
          <a:ln w="254000" cap="rnd">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7549"/>
            <a:endParaRPr lang="ja-JP" altLang="en-US" sz="1900">
              <a:solidFill>
                <a:prstClr val="black"/>
              </a:solidFill>
              <a:latin typeface="Arial"/>
              <a:ea typeface="ＭＳ Ｐゴシック"/>
            </a:endParaRPr>
          </a:p>
        </p:txBody>
      </p:sp>
      <p:sp>
        <p:nvSpPr>
          <p:cNvPr id="14" name="円弧 13">
            <a:extLst>
              <a:ext uri="{FF2B5EF4-FFF2-40B4-BE49-F238E27FC236}">
                <a16:creationId xmlns:a16="http://schemas.microsoft.com/office/drawing/2014/main" id="{8A185D76-75FF-4253-8567-440C5E590CFF}"/>
              </a:ext>
            </a:extLst>
          </p:cNvPr>
          <p:cNvSpPr/>
          <p:nvPr/>
        </p:nvSpPr>
        <p:spPr>
          <a:xfrm rot="6926402" flipH="1">
            <a:off x="2209522" y="2689162"/>
            <a:ext cx="2177203" cy="1717460"/>
          </a:xfrm>
          <a:prstGeom prst="arc">
            <a:avLst>
              <a:gd name="adj1" fmla="val 8046532"/>
              <a:gd name="adj2" fmla="val 10014656"/>
            </a:avLst>
          </a:prstGeom>
          <a:ln w="254000" cap="rnd">
            <a:solidFill>
              <a:srgbClr val="6A63DD"/>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7549"/>
            <a:endParaRPr lang="ja-JP" altLang="en-US" sz="1900" dirty="0">
              <a:solidFill>
                <a:prstClr val="black"/>
              </a:solidFill>
              <a:latin typeface="Arial"/>
              <a:ea typeface="ＭＳ Ｐゴシック"/>
            </a:endParaRPr>
          </a:p>
        </p:txBody>
      </p:sp>
      <p:sp>
        <p:nvSpPr>
          <p:cNvPr id="15" name="テキスト ボックス 14">
            <a:extLst>
              <a:ext uri="{FF2B5EF4-FFF2-40B4-BE49-F238E27FC236}">
                <a16:creationId xmlns:a16="http://schemas.microsoft.com/office/drawing/2014/main" id="{154B154A-6D19-4FDC-8F3D-582DB605A7DD}"/>
              </a:ext>
            </a:extLst>
          </p:cNvPr>
          <p:cNvSpPr txBox="1"/>
          <p:nvPr/>
        </p:nvSpPr>
        <p:spPr>
          <a:xfrm>
            <a:off x="2431270" y="5094476"/>
            <a:ext cx="393056" cy="461665"/>
          </a:xfrm>
          <a:prstGeom prst="rect">
            <a:avLst/>
          </a:prstGeom>
          <a:noFill/>
        </p:spPr>
        <p:txBody>
          <a:bodyPr wrap="none" rtlCol="0">
            <a:spAutoFit/>
          </a:bodyPr>
          <a:lstStyle/>
          <a:p>
            <a:pPr defTabSz="917549" fontAlgn="ctr" hangingPunct="0">
              <a:spcBef>
                <a:spcPct val="0"/>
              </a:spcBef>
              <a:spcAft>
                <a:spcPct val="0"/>
              </a:spcAft>
            </a:pPr>
            <a:r>
              <a:rPr lang="en-US" altLang="ja-JP" sz="2400" b="1" dirty="0">
                <a:solidFill>
                  <a:srgbClr val="000000"/>
                </a:solidFill>
                <a:latin typeface="Meiryo UI" panose="020B0604030504040204" pitchFamily="50" charset="-128"/>
                <a:ea typeface="Meiryo UI" panose="020B0604030504040204" pitchFamily="50" charset="-128"/>
              </a:rPr>
              <a:t>9</a:t>
            </a:r>
            <a:endParaRPr lang="ja-JP" altLang="en-US" sz="2400" b="1" dirty="0">
              <a:solidFill>
                <a:srgbClr val="000000"/>
              </a:solidFill>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6E820881-B250-4F5C-ABB0-2C006427E21E}"/>
              </a:ext>
            </a:extLst>
          </p:cNvPr>
          <p:cNvSpPr txBox="1"/>
          <p:nvPr/>
        </p:nvSpPr>
        <p:spPr>
          <a:xfrm>
            <a:off x="2695617" y="5219909"/>
            <a:ext cx="914400" cy="384721"/>
          </a:xfrm>
          <a:prstGeom prst="rect">
            <a:avLst/>
          </a:prstGeom>
          <a:noFill/>
        </p:spPr>
        <p:txBody>
          <a:bodyPr wrap="square" rtlCol="0">
            <a:spAutoFit/>
          </a:bodyPr>
          <a:lstStyle/>
          <a:p>
            <a:pPr defTabSz="917549" fontAlgn="ctr" hangingPunct="0">
              <a:spcBef>
                <a:spcPct val="0"/>
              </a:spcBef>
              <a:spcAft>
                <a:spcPct val="0"/>
              </a:spcAft>
            </a:pPr>
            <a:r>
              <a:rPr lang="ja-JP" altLang="en-US" sz="1900" dirty="0">
                <a:solidFill>
                  <a:srgbClr val="000000"/>
                </a:solidFill>
                <a:latin typeface="Meiryo UI" panose="020B0604030504040204" pitchFamily="50" charset="-128"/>
                <a:ea typeface="Meiryo UI" panose="020B0604030504040204" pitchFamily="50" charset="-128"/>
              </a:rPr>
              <a:t>％</a:t>
            </a:r>
          </a:p>
        </p:txBody>
      </p:sp>
      <p:sp>
        <p:nvSpPr>
          <p:cNvPr id="17" name="テキスト ボックス 16">
            <a:extLst>
              <a:ext uri="{FF2B5EF4-FFF2-40B4-BE49-F238E27FC236}">
                <a16:creationId xmlns:a16="http://schemas.microsoft.com/office/drawing/2014/main" id="{6A167D5D-A697-4EAB-AE38-945DC886A226}"/>
              </a:ext>
            </a:extLst>
          </p:cNvPr>
          <p:cNvSpPr txBox="1"/>
          <p:nvPr/>
        </p:nvSpPr>
        <p:spPr>
          <a:xfrm>
            <a:off x="2745921" y="1291988"/>
            <a:ext cx="2133918" cy="461665"/>
          </a:xfrm>
          <a:prstGeom prst="rect">
            <a:avLst/>
          </a:prstGeom>
          <a:noFill/>
        </p:spPr>
        <p:txBody>
          <a:bodyPr wrap="none" rtlCol="0">
            <a:spAutoFit/>
          </a:bodyPr>
          <a:lstStyle/>
          <a:p>
            <a:pPr defTabSz="917549" fontAlgn="ctr" hangingPunct="0">
              <a:spcBef>
                <a:spcPct val="0"/>
              </a:spcBef>
              <a:spcAft>
                <a:spcPct val="0"/>
              </a:spcAft>
            </a:pPr>
            <a:r>
              <a:rPr lang="ja-JP" altLang="en-US" sz="2400" b="1" dirty="0">
                <a:solidFill>
                  <a:prstClr val="black">
                    <a:lumMod val="50000"/>
                    <a:lumOff val="50000"/>
                  </a:prstClr>
                </a:solidFill>
                <a:latin typeface="Meiryo UI" panose="020B0604030504040204" pitchFamily="50" charset="-128"/>
                <a:ea typeface="Meiryo UI" panose="020B0604030504040204" pitchFamily="50" charset="-128"/>
              </a:rPr>
              <a:t>業 種 別 実 績</a:t>
            </a:r>
          </a:p>
        </p:txBody>
      </p:sp>
      <p:pic>
        <p:nvPicPr>
          <p:cNvPr id="23" name="グラフィックス 22" descr="銀行 単色塗りつぶし">
            <a:extLst>
              <a:ext uri="{FF2B5EF4-FFF2-40B4-BE49-F238E27FC236}">
                <a16:creationId xmlns:a16="http://schemas.microsoft.com/office/drawing/2014/main" id="{0514A52B-52AC-421C-B655-6330E11640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74943" y="2778545"/>
            <a:ext cx="1300910" cy="1300910"/>
          </a:xfrm>
          <a:prstGeom prst="rect">
            <a:avLst/>
          </a:prstGeom>
        </p:spPr>
      </p:pic>
      <p:sp>
        <p:nvSpPr>
          <p:cNvPr id="24" name="テキスト ボックス 23">
            <a:extLst>
              <a:ext uri="{FF2B5EF4-FFF2-40B4-BE49-F238E27FC236}">
                <a16:creationId xmlns:a16="http://schemas.microsoft.com/office/drawing/2014/main" id="{EDF25C76-0114-44A3-9791-97565C3AF6E7}"/>
              </a:ext>
            </a:extLst>
          </p:cNvPr>
          <p:cNvSpPr txBox="1"/>
          <p:nvPr/>
        </p:nvSpPr>
        <p:spPr>
          <a:xfrm>
            <a:off x="2939567" y="2883954"/>
            <a:ext cx="915635" cy="384721"/>
          </a:xfrm>
          <a:prstGeom prst="rect">
            <a:avLst/>
          </a:prstGeom>
          <a:noFill/>
        </p:spPr>
        <p:txBody>
          <a:bodyPr wrap="none" rtlCol="0">
            <a:spAutoFit/>
          </a:bodyPr>
          <a:lstStyle/>
          <a:p>
            <a:pPr defTabSz="917549" fontAlgn="ctr" hangingPunct="0">
              <a:spcBef>
                <a:spcPct val="0"/>
              </a:spcBef>
              <a:spcAft>
                <a:spcPct val="0"/>
              </a:spcAft>
            </a:pPr>
            <a:r>
              <a:rPr lang="ja-JP" altLang="en-US" sz="1900" dirty="0">
                <a:solidFill>
                  <a:prstClr val="black">
                    <a:lumMod val="50000"/>
                    <a:lumOff val="50000"/>
                  </a:prstClr>
                </a:solidFill>
                <a:latin typeface="Meiryo UI" panose="020B0604030504040204" pitchFamily="50" charset="-128"/>
                <a:ea typeface="Meiryo UI" panose="020B0604030504040204" pitchFamily="50" charset="-128"/>
              </a:rPr>
              <a:t>自治体</a:t>
            </a:r>
          </a:p>
        </p:txBody>
      </p:sp>
      <p:sp>
        <p:nvSpPr>
          <p:cNvPr id="25" name="テキスト ボックス 24">
            <a:extLst>
              <a:ext uri="{FF2B5EF4-FFF2-40B4-BE49-F238E27FC236}">
                <a16:creationId xmlns:a16="http://schemas.microsoft.com/office/drawing/2014/main" id="{E8879124-01B8-43D7-8102-98A508FF62CF}"/>
              </a:ext>
            </a:extLst>
          </p:cNvPr>
          <p:cNvSpPr txBox="1"/>
          <p:nvPr/>
        </p:nvSpPr>
        <p:spPr>
          <a:xfrm>
            <a:off x="2047546" y="4797153"/>
            <a:ext cx="934871" cy="384721"/>
          </a:xfrm>
          <a:prstGeom prst="rect">
            <a:avLst/>
          </a:prstGeom>
          <a:noFill/>
        </p:spPr>
        <p:txBody>
          <a:bodyPr wrap="none" rtlCol="0">
            <a:spAutoFit/>
          </a:bodyPr>
          <a:lstStyle/>
          <a:p>
            <a:pPr defTabSz="917549" fontAlgn="ctr" hangingPunct="0">
              <a:spcBef>
                <a:spcPct val="0"/>
              </a:spcBef>
              <a:spcAft>
                <a:spcPct val="0"/>
              </a:spcAft>
            </a:pPr>
            <a:r>
              <a:rPr lang="ja-JP" altLang="en-US" sz="1900" dirty="0">
                <a:solidFill>
                  <a:prstClr val="black">
                    <a:lumMod val="50000"/>
                    <a:lumOff val="50000"/>
                  </a:prstClr>
                </a:solidFill>
                <a:latin typeface="Meiryo UI" panose="020B0604030504040204" pitchFamily="50" charset="-128"/>
                <a:ea typeface="Meiryo UI" panose="020B0604030504040204" pitchFamily="50" charset="-128"/>
              </a:rPr>
              <a:t>ゼネコン</a:t>
            </a:r>
          </a:p>
        </p:txBody>
      </p:sp>
      <p:sp>
        <p:nvSpPr>
          <p:cNvPr id="31" name="テキスト ボックス 30">
            <a:extLst>
              <a:ext uri="{FF2B5EF4-FFF2-40B4-BE49-F238E27FC236}">
                <a16:creationId xmlns:a16="http://schemas.microsoft.com/office/drawing/2014/main" id="{F868CD76-A179-430F-BFDC-BBFE73A141E9}"/>
              </a:ext>
            </a:extLst>
          </p:cNvPr>
          <p:cNvSpPr txBox="1"/>
          <p:nvPr/>
        </p:nvSpPr>
        <p:spPr>
          <a:xfrm>
            <a:off x="1487488" y="3854580"/>
            <a:ext cx="646331" cy="677108"/>
          </a:xfrm>
          <a:prstGeom prst="rect">
            <a:avLst/>
          </a:prstGeom>
          <a:noFill/>
        </p:spPr>
        <p:txBody>
          <a:bodyPr wrap="square" rtlCol="0">
            <a:spAutoFit/>
          </a:bodyPr>
          <a:lstStyle/>
          <a:p>
            <a:pPr defTabSz="917549" fontAlgn="ctr" hangingPunct="0">
              <a:spcBef>
                <a:spcPct val="0"/>
              </a:spcBef>
              <a:spcAft>
                <a:spcPct val="0"/>
              </a:spcAft>
            </a:pPr>
            <a:r>
              <a:rPr lang="ja-JP" altLang="en-US" sz="1900" dirty="0">
                <a:solidFill>
                  <a:prstClr val="black">
                    <a:lumMod val="50000"/>
                    <a:lumOff val="50000"/>
                  </a:prstClr>
                </a:solidFill>
                <a:latin typeface="Meiryo UI" panose="020B0604030504040204" pitchFamily="50" charset="-128"/>
                <a:ea typeface="Meiryo UI" panose="020B0604030504040204" pitchFamily="50" charset="-128"/>
              </a:rPr>
              <a:t>大学</a:t>
            </a:r>
          </a:p>
        </p:txBody>
      </p:sp>
      <p:sp>
        <p:nvSpPr>
          <p:cNvPr id="36" name="テキスト ボックス 35">
            <a:extLst>
              <a:ext uri="{FF2B5EF4-FFF2-40B4-BE49-F238E27FC236}">
                <a16:creationId xmlns:a16="http://schemas.microsoft.com/office/drawing/2014/main" id="{DBA0D302-6ECF-4270-9BCD-6F344C3DFE9D}"/>
              </a:ext>
            </a:extLst>
          </p:cNvPr>
          <p:cNvSpPr txBox="1"/>
          <p:nvPr/>
        </p:nvSpPr>
        <p:spPr>
          <a:xfrm>
            <a:off x="6096000" y="1624117"/>
            <a:ext cx="1467068" cy="400110"/>
          </a:xfrm>
          <a:prstGeom prst="rect">
            <a:avLst/>
          </a:prstGeom>
          <a:noFill/>
        </p:spPr>
        <p:txBody>
          <a:bodyPr wrap="none" rtlCol="0">
            <a:spAutoFit/>
          </a:bodyPr>
          <a:lstStyle/>
          <a:p>
            <a:pPr defTabSz="917549" fontAlgn="ctr" hangingPunct="0">
              <a:spcBef>
                <a:spcPct val="0"/>
              </a:spcBef>
              <a:spcAft>
                <a:spcPct val="0"/>
              </a:spcAft>
            </a:pPr>
            <a:r>
              <a:rPr lang="ja-JP" altLang="en-US" sz="2000" dirty="0">
                <a:solidFill>
                  <a:prstClr val="black">
                    <a:lumMod val="50000"/>
                    <a:lumOff val="50000"/>
                  </a:prst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■稼働台数</a:t>
            </a:r>
          </a:p>
        </p:txBody>
      </p:sp>
      <p:sp>
        <p:nvSpPr>
          <p:cNvPr id="37" name="テキスト ボックス 36">
            <a:extLst>
              <a:ext uri="{FF2B5EF4-FFF2-40B4-BE49-F238E27FC236}">
                <a16:creationId xmlns:a16="http://schemas.microsoft.com/office/drawing/2014/main" id="{393B62C2-7F90-4B92-9EC1-98E46ECEDA61}"/>
              </a:ext>
            </a:extLst>
          </p:cNvPr>
          <p:cNvSpPr txBox="1"/>
          <p:nvPr/>
        </p:nvSpPr>
        <p:spPr>
          <a:xfrm>
            <a:off x="7534265" y="1291407"/>
            <a:ext cx="1802096" cy="769441"/>
          </a:xfrm>
          <a:prstGeom prst="rect">
            <a:avLst/>
          </a:prstGeom>
          <a:noFill/>
        </p:spPr>
        <p:txBody>
          <a:bodyPr wrap="none" rtlCol="0">
            <a:spAutoFit/>
          </a:bodyPr>
          <a:lstStyle/>
          <a:p>
            <a:pPr defTabSz="917549" fontAlgn="ctr" hangingPunct="0">
              <a:spcBef>
                <a:spcPct val="0"/>
              </a:spcBef>
              <a:spcAft>
                <a:spcPct val="0"/>
              </a:spcAft>
            </a:pPr>
            <a:r>
              <a:rPr lang="ja-JP" altLang="en-US" sz="4400"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約</a:t>
            </a:r>
            <a:r>
              <a:rPr lang="en-US" altLang="ja-JP" sz="4400"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800</a:t>
            </a:r>
            <a:endParaRPr lang="ja-JP" altLang="en-US" sz="4400"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38" name="テキスト ボックス 37">
            <a:extLst>
              <a:ext uri="{FF2B5EF4-FFF2-40B4-BE49-F238E27FC236}">
                <a16:creationId xmlns:a16="http://schemas.microsoft.com/office/drawing/2014/main" id="{35A4F65D-64EC-4DEB-A99E-4C24A34A4EA8}"/>
              </a:ext>
            </a:extLst>
          </p:cNvPr>
          <p:cNvSpPr txBox="1"/>
          <p:nvPr/>
        </p:nvSpPr>
        <p:spPr>
          <a:xfrm>
            <a:off x="9251222" y="1624117"/>
            <a:ext cx="441146" cy="400110"/>
          </a:xfrm>
          <a:prstGeom prst="rect">
            <a:avLst/>
          </a:prstGeom>
          <a:noFill/>
        </p:spPr>
        <p:txBody>
          <a:bodyPr wrap="none" rtlCol="0">
            <a:spAutoFit/>
          </a:bodyPr>
          <a:lstStyle/>
          <a:p>
            <a:pPr defTabSz="917549" fontAlgn="ctr" hangingPunct="0">
              <a:spcBef>
                <a:spcPct val="0"/>
              </a:spcBef>
              <a:spcAft>
                <a:spcPct val="0"/>
              </a:spcAft>
            </a:pPr>
            <a:r>
              <a:rPr lang="ja-JP" altLang="en-US" sz="2000" dirty="0">
                <a:solidFill>
                  <a:prstClr val="black">
                    <a:lumMod val="50000"/>
                    <a:lumOff val="50000"/>
                  </a:prst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台</a:t>
            </a:r>
          </a:p>
        </p:txBody>
      </p:sp>
      <p:sp>
        <p:nvSpPr>
          <p:cNvPr id="39" name="テキスト ボックス 38">
            <a:extLst>
              <a:ext uri="{FF2B5EF4-FFF2-40B4-BE49-F238E27FC236}">
                <a16:creationId xmlns:a16="http://schemas.microsoft.com/office/drawing/2014/main" id="{8E076F9E-A136-463E-B428-4B926CCBAE1D}"/>
              </a:ext>
            </a:extLst>
          </p:cNvPr>
          <p:cNvSpPr txBox="1"/>
          <p:nvPr/>
        </p:nvSpPr>
        <p:spPr>
          <a:xfrm>
            <a:off x="1740662" y="4104948"/>
            <a:ext cx="393056" cy="461665"/>
          </a:xfrm>
          <a:prstGeom prst="rect">
            <a:avLst/>
          </a:prstGeom>
          <a:noFill/>
        </p:spPr>
        <p:txBody>
          <a:bodyPr wrap="none" rtlCol="0">
            <a:spAutoFit/>
          </a:bodyPr>
          <a:lstStyle/>
          <a:p>
            <a:pPr defTabSz="917549" fontAlgn="ctr" hangingPunct="0">
              <a:spcBef>
                <a:spcPct val="0"/>
              </a:spcBef>
              <a:spcAft>
                <a:spcPct val="0"/>
              </a:spcAft>
            </a:pPr>
            <a:r>
              <a:rPr lang="en-US" altLang="ja-JP" sz="2400" b="1" dirty="0">
                <a:solidFill>
                  <a:srgbClr val="000000"/>
                </a:solidFill>
                <a:latin typeface="Meiryo UI" panose="020B0604030504040204" pitchFamily="50" charset="-128"/>
                <a:ea typeface="Meiryo UI" panose="020B0604030504040204" pitchFamily="50" charset="-128"/>
              </a:rPr>
              <a:t>6</a:t>
            </a:r>
            <a:endParaRPr lang="ja-JP" altLang="en-US" sz="2400" b="1" dirty="0">
              <a:solidFill>
                <a:srgbClr val="000000"/>
              </a:solidFill>
              <a:latin typeface="Meiryo UI" panose="020B0604030504040204" pitchFamily="50" charset="-128"/>
              <a:ea typeface="Meiryo UI" panose="020B0604030504040204" pitchFamily="50" charset="-128"/>
            </a:endParaRPr>
          </a:p>
        </p:txBody>
      </p:sp>
      <p:sp>
        <p:nvSpPr>
          <p:cNvPr id="40" name="テキスト ボックス 39">
            <a:extLst>
              <a:ext uri="{FF2B5EF4-FFF2-40B4-BE49-F238E27FC236}">
                <a16:creationId xmlns:a16="http://schemas.microsoft.com/office/drawing/2014/main" id="{66BF9CAD-AF15-476A-B4AB-186D49EB7B8C}"/>
              </a:ext>
            </a:extLst>
          </p:cNvPr>
          <p:cNvSpPr txBox="1"/>
          <p:nvPr/>
        </p:nvSpPr>
        <p:spPr>
          <a:xfrm>
            <a:off x="2005009" y="4230380"/>
            <a:ext cx="914400" cy="384721"/>
          </a:xfrm>
          <a:prstGeom prst="rect">
            <a:avLst/>
          </a:prstGeom>
          <a:noFill/>
        </p:spPr>
        <p:txBody>
          <a:bodyPr wrap="square" rtlCol="0">
            <a:spAutoFit/>
          </a:bodyPr>
          <a:lstStyle/>
          <a:p>
            <a:pPr defTabSz="917549" fontAlgn="ctr" hangingPunct="0">
              <a:spcBef>
                <a:spcPct val="0"/>
              </a:spcBef>
              <a:spcAft>
                <a:spcPct val="0"/>
              </a:spcAft>
            </a:pPr>
            <a:r>
              <a:rPr lang="ja-JP" altLang="en-US" sz="1900" dirty="0">
                <a:solidFill>
                  <a:srgbClr val="000000"/>
                </a:solidFill>
                <a:latin typeface="Meiryo UI" panose="020B0604030504040204" pitchFamily="50" charset="-128"/>
                <a:ea typeface="Meiryo UI" panose="020B0604030504040204" pitchFamily="50" charset="-128"/>
              </a:rPr>
              <a:t>％</a:t>
            </a:r>
          </a:p>
        </p:txBody>
      </p:sp>
      <p:cxnSp>
        <p:nvCxnSpPr>
          <p:cNvPr id="42" name="直線コネクタ 41">
            <a:extLst>
              <a:ext uri="{FF2B5EF4-FFF2-40B4-BE49-F238E27FC236}">
                <a16:creationId xmlns:a16="http://schemas.microsoft.com/office/drawing/2014/main" id="{8A7E3E6E-AB5D-4218-9E4C-94353D7BD43C}"/>
              </a:ext>
            </a:extLst>
          </p:cNvPr>
          <p:cNvCxnSpPr/>
          <p:nvPr/>
        </p:nvCxnSpPr>
        <p:spPr>
          <a:xfrm>
            <a:off x="5897626" y="2060998"/>
            <a:ext cx="4302831" cy="0"/>
          </a:xfrm>
          <a:prstGeom prst="line">
            <a:avLst/>
          </a:prstGeom>
          <a:ln w="38100">
            <a:solidFill>
              <a:srgbClr val="7FC2C5"/>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EF232084-E746-47C1-A669-3ECEEC6161E1}"/>
              </a:ext>
            </a:extLst>
          </p:cNvPr>
          <p:cNvCxnSpPr/>
          <p:nvPr/>
        </p:nvCxnSpPr>
        <p:spPr>
          <a:xfrm flipH="1" flipV="1">
            <a:off x="9847229" y="1816478"/>
            <a:ext cx="360040" cy="244520"/>
          </a:xfrm>
          <a:prstGeom prst="line">
            <a:avLst/>
          </a:prstGeom>
          <a:ln w="38100">
            <a:solidFill>
              <a:srgbClr val="7FC2C5"/>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FA2F7730-1072-4412-B7DB-13988743C0EE}"/>
              </a:ext>
            </a:extLst>
          </p:cNvPr>
          <p:cNvSpPr txBox="1"/>
          <p:nvPr/>
        </p:nvSpPr>
        <p:spPr>
          <a:xfrm>
            <a:off x="6716970" y="2179937"/>
            <a:ext cx="2592376" cy="338554"/>
          </a:xfrm>
          <a:prstGeom prst="rect">
            <a:avLst/>
          </a:prstGeom>
          <a:noFill/>
        </p:spPr>
        <p:txBody>
          <a:bodyPr wrap="none" rtlCol="0">
            <a:spAutoFit/>
          </a:bodyPr>
          <a:lstStyle/>
          <a:p>
            <a:pPr defTabSz="917549" fontAlgn="ctr" hangingPunct="0">
              <a:spcBef>
                <a:spcPct val="0"/>
              </a:spcBef>
              <a:spcAft>
                <a:spcPct val="0"/>
              </a:spcAft>
            </a:pPr>
            <a:r>
              <a:rPr lang="ja-JP" altLang="en-US" sz="1600" dirty="0">
                <a:solidFill>
                  <a:prstClr val="black">
                    <a:lumMod val="50000"/>
                    <a:lumOff val="50000"/>
                  </a:prst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契約自治体数は</a:t>
            </a:r>
            <a:r>
              <a:rPr lang="en-US" altLang="ja-JP" sz="1600" dirty="0">
                <a:solidFill>
                  <a:prstClr val="black">
                    <a:lumMod val="50000"/>
                    <a:lumOff val="50000"/>
                  </a:prst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100</a:t>
            </a:r>
            <a:r>
              <a:rPr lang="ja-JP" altLang="en-US" sz="1600" dirty="0">
                <a:solidFill>
                  <a:prstClr val="black">
                    <a:lumMod val="50000"/>
                    <a:lumOff val="50000"/>
                  </a:prst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以上！</a:t>
            </a:r>
          </a:p>
        </p:txBody>
      </p:sp>
      <p:sp>
        <p:nvSpPr>
          <p:cNvPr id="46" name="テキスト ボックス 45">
            <a:extLst>
              <a:ext uri="{FF2B5EF4-FFF2-40B4-BE49-F238E27FC236}">
                <a16:creationId xmlns:a16="http://schemas.microsoft.com/office/drawing/2014/main" id="{80AA0BFA-A397-4D5B-8E6C-26D4EC29E4EA}"/>
              </a:ext>
            </a:extLst>
          </p:cNvPr>
          <p:cNvSpPr txBox="1"/>
          <p:nvPr/>
        </p:nvSpPr>
        <p:spPr>
          <a:xfrm>
            <a:off x="5866242" y="2636912"/>
            <a:ext cx="4921540" cy="3600986"/>
          </a:xfrm>
          <a:prstGeom prst="rect">
            <a:avLst/>
          </a:prstGeom>
          <a:noFill/>
        </p:spPr>
        <p:txBody>
          <a:bodyPr wrap="none" rtlCol="0">
            <a:spAutoFit/>
          </a:bodyPr>
          <a:lstStyle/>
          <a:p>
            <a:pPr defTabSz="917549" fontAlgn="ctr" hangingPunct="0">
              <a:lnSpc>
                <a:spcPct val="150000"/>
              </a:lnSpc>
              <a:spcBef>
                <a:spcPct val="0"/>
              </a:spcBef>
              <a:spcAft>
                <a:spcPct val="0"/>
              </a:spcAft>
            </a:pPr>
            <a:r>
              <a:rPr lang="en-US" altLang="ja-JP" sz="1900" dirty="0">
                <a:solidFill>
                  <a:prstClr val="black">
                    <a:lumMod val="50000"/>
                    <a:lumOff val="50000"/>
                  </a:prstClr>
                </a:solidFill>
                <a:latin typeface="Eras Bold ITC" panose="020B0907030504020204" pitchFamily="34" charset="0"/>
                <a:ea typeface="Meiryo UI" panose="020B0604030504040204" pitchFamily="50" charset="-128"/>
              </a:rPr>
              <a:t>POTEKA</a:t>
            </a:r>
            <a:r>
              <a:rPr lang="ja-JP" altLang="en-US" sz="1900" dirty="0">
                <a:solidFill>
                  <a:prstClr val="black">
                    <a:lumMod val="50000"/>
                    <a:lumOff val="50000"/>
                  </a:prstClr>
                </a:solidFill>
                <a:latin typeface="Meiryo UI" panose="020B0604030504040204" pitchFamily="50" charset="-128"/>
                <a:ea typeface="Meiryo UI" panose="020B0604030504040204" pitchFamily="50" charset="-128"/>
              </a:rPr>
              <a:t>は、</a:t>
            </a:r>
            <a:r>
              <a:rPr lang="en-US" altLang="ja-JP" sz="1900" dirty="0">
                <a:solidFill>
                  <a:prstClr val="black">
                    <a:lumMod val="50000"/>
                    <a:lumOff val="50000"/>
                  </a:prstClr>
                </a:solidFill>
                <a:latin typeface="Meiryo UI" panose="020B0604030504040204" pitchFamily="50" charset="-128"/>
                <a:ea typeface="Meiryo UI" panose="020B0604030504040204" pitchFamily="50" charset="-128"/>
              </a:rPr>
              <a:t>2015</a:t>
            </a:r>
            <a:r>
              <a:rPr lang="ja-JP" altLang="en-US" sz="1900" dirty="0">
                <a:solidFill>
                  <a:prstClr val="black">
                    <a:lumMod val="50000"/>
                    <a:lumOff val="50000"/>
                  </a:prstClr>
                </a:solidFill>
                <a:latin typeface="Meiryo UI" panose="020B0604030504040204" pitchFamily="50" charset="-128"/>
                <a:ea typeface="Meiryo UI" panose="020B0604030504040204" pitchFamily="50" charset="-128"/>
              </a:rPr>
              <a:t>年のサービス開始から現在</a:t>
            </a:r>
            <a:endParaRPr lang="en-US" altLang="ja-JP" sz="1900" dirty="0">
              <a:solidFill>
                <a:prstClr val="black">
                  <a:lumMod val="50000"/>
                  <a:lumOff val="50000"/>
                </a:prstClr>
              </a:solidFill>
              <a:latin typeface="Meiryo UI" panose="020B0604030504040204" pitchFamily="50" charset="-128"/>
              <a:ea typeface="Meiryo UI" panose="020B0604030504040204" pitchFamily="50" charset="-128"/>
            </a:endParaRPr>
          </a:p>
          <a:p>
            <a:pPr defTabSz="917549" fontAlgn="ctr" hangingPunct="0">
              <a:lnSpc>
                <a:spcPct val="150000"/>
              </a:lnSpc>
              <a:spcBef>
                <a:spcPct val="0"/>
              </a:spcBef>
              <a:spcAft>
                <a:spcPct val="0"/>
              </a:spcAft>
            </a:pPr>
            <a:r>
              <a:rPr lang="ja-JP" altLang="en-US" sz="1900" dirty="0">
                <a:solidFill>
                  <a:prstClr val="black">
                    <a:lumMod val="50000"/>
                    <a:lumOff val="50000"/>
                  </a:prstClr>
                </a:solidFill>
                <a:latin typeface="Meiryo UI" panose="020B0604030504040204" pitchFamily="50" charset="-128"/>
                <a:ea typeface="Meiryo UI" panose="020B0604030504040204" pitchFamily="50" charset="-128"/>
              </a:rPr>
              <a:t>まで約</a:t>
            </a:r>
            <a:r>
              <a:rPr lang="en-US" altLang="ja-JP" sz="1900" dirty="0">
                <a:solidFill>
                  <a:prstClr val="black">
                    <a:lumMod val="50000"/>
                    <a:lumOff val="50000"/>
                  </a:prstClr>
                </a:solidFill>
                <a:latin typeface="Meiryo UI" panose="020B0604030504040204" pitchFamily="50" charset="-128"/>
                <a:ea typeface="Meiryo UI" panose="020B0604030504040204" pitchFamily="50" charset="-128"/>
              </a:rPr>
              <a:t>800</a:t>
            </a:r>
            <a:r>
              <a:rPr lang="ja-JP" altLang="en-US" sz="1900" dirty="0">
                <a:solidFill>
                  <a:prstClr val="black">
                    <a:lumMod val="50000"/>
                    <a:lumOff val="50000"/>
                  </a:prstClr>
                </a:solidFill>
                <a:latin typeface="Meiryo UI" panose="020B0604030504040204" pitchFamily="50" charset="-128"/>
                <a:ea typeface="Meiryo UI" panose="020B0604030504040204" pitchFamily="50" charset="-128"/>
              </a:rPr>
              <a:t>台稼働しております。昨今、頻発して</a:t>
            </a:r>
            <a:endParaRPr lang="en-US" altLang="ja-JP" sz="1900" dirty="0">
              <a:solidFill>
                <a:prstClr val="black">
                  <a:lumMod val="50000"/>
                  <a:lumOff val="50000"/>
                </a:prstClr>
              </a:solidFill>
              <a:latin typeface="Meiryo UI" panose="020B0604030504040204" pitchFamily="50" charset="-128"/>
              <a:ea typeface="Meiryo UI" panose="020B0604030504040204" pitchFamily="50" charset="-128"/>
            </a:endParaRPr>
          </a:p>
          <a:p>
            <a:pPr defTabSz="917549" fontAlgn="ctr" hangingPunct="0">
              <a:lnSpc>
                <a:spcPct val="150000"/>
              </a:lnSpc>
              <a:spcBef>
                <a:spcPct val="0"/>
              </a:spcBef>
              <a:spcAft>
                <a:spcPct val="0"/>
              </a:spcAft>
            </a:pPr>
            <a:r>
              <a:rPr lang="ja-JP" altLang="en-US" sz="1900" dirty="0">
                <a:solidFill>
                  <a:prstClr val="black">
                    <a:lumMod val="50000"/>
                    <a:lumOff val="50000"/>
                  </a:prstClr>
                </a:solidFill>
                <a:latin typeface="Meiryo UI" panose="020B0604030504040204" pitchFamily="50" charset="-128"/>
                <a:ea typeface="Meiryo UI" panose="020B0604030504040204" pitchFamily="50" charset="-128"/>
              </a:rPr>
              <a:t>いるゲリラ豪雨や台風、線状降水帯の気象災害</a:t>
            </a:r>
            <a:endParaRPr lang="en-US" altLang="ja-JP" sz="1900" dirty="0">
              <a:solidFill>
                <a:prstClr val="black">
                  <a:lumMod val="50000"/>
                  <a:lumOff val="50000"/>
                </a:prstClr>
              </a:solidFill>
              <a:latin typeface="Meiryo UI" panose="020B0604030504040204" pitchFamily="50" charset="-128"/>
              <a:ea typeface="Meiryo UI" panose="020B0604030504040204" pitchFamily="50" charset="-128"/>
            </a:endParaRPr>
          </a:p>
          <a:p>
            <a:pPr defTabSz="917549" fontAlgn="ctr" hangingPunct="0">
              <a:lnSpc>
                <a:spcPct val="150000"/>
              </a:lnSpc>
              <a:spcBef>
                <a:spcPct val="0"/>
              </a:spcBef>
              <a:spcAft>
                <a:spcPct val="0"/>
              </a:spcAft>
            </a:pPr>
            <a:r>
              <a:rPr lang="ja-JP" altLang="en-US" sz="1900" dirty="0">
                <a:solidFill>
                  <a:prstClr val="black">
                    <a:lumMod val="50000"/>
                    <a:lumOff val="50000"/>
                  </a:prstClr>
                </a:solidFill>
                <a:latin typeface="Meiryo UI" panose="020B0604030504040204" pitchFamily="50" charset="-128"/>
                <a:ea typeface="Meiryo UI" panose="020B0604030504040204" pitchFamily="50" charset="-128"/>
              </a:rPr>
              <a:t>に対して自治体様で気象観測網を構築し、防災</a:t>
            </a:r>
            <a:endParaRPr lang="en-US" altLang="ja-JP" sz="1900" dirty="0">
              <a:solidFill>
                <a:prstClr val="black">
                  <a:lumMod val="50000"/>
                  <a:lumOff val="50000"/>
                </a:prstClr>
              </a:solidFill>
              <a:latin typeface="Meiryo UI" panose="020B0604030504040204" pitchFamily="50" charset="-128"/>
              <a:ea typeface="Meiryo UI" panose="020B0604030504040204" pitchFamily="50" charset="-128"/>
            </a:endParaRPr>
          </a:p>
          <a:p>
            <a:pPr defTabSz="917549" fontAlgn="ctr" hangingPunct="0">
              <a:lnSpc>
                <a:spcPct val="150000"/>
              </a:lnSpc>
              <a:spcBef>
                <a:spcPct val="0"/>
              </a:spcBef>
              <a:spcAft>
                <a:spcPct val="0"/>
              </a:spcAft>
            </a:pPr>
            <a:r>
              <a:rPr lang="ja-JP" altLang="en-US" sz="1900" dirty="0">
                <a:solidFill>
                  <a:prstClr val="black">
                    <a:lumMod val="50000"/>
                    <a:lumOff val="50000"/>
                  </a:prstClr>
                </a:solidFill>
                <a:latin typeface="Meiryo UI" panose="020B0604030504040204" pitchFamily="50" charset="-128"/>
                <a:ea typeface="Meiryo UI" panose="020B0604030504040204" pitchFamily="50" charset="-128"/>
              </a:rPr>
              <a:t>目的として多くの自治体様にご利用いただいており</a:t>
            </a:r>
            <a:endParaRPr lang="en-US" altLang="ja-JP" sz="1900" dirty="0">
              <a:solidFill>
                <a:prstClr val="black">
                  <a:lumMod val="50000"/>
                  <a:lumOff val="50000"/>
                </a:prstClr>
              </a:solidFill>
              <a:latin typeface="Meiryo UI" panose="020B0604030504040204" pitchFamily="50" charset="-128"/>
              <a:ea typeface="Meiryo UI" panose="020B0604030504040204" pitchFamily="50" charset="-128"/>
            </a:endParaRPr>
          </a:p>
          <a:p>
            <a:pPr defTabSz="917549" fontAlgn="ctr" hangingPunct="0">
              <a:lnSpc>
                <a:spcPct val="150000"/>
              </a:lnSpc>
              <a:spcBef>
                <a:spcPct val="0"/>
              </a:spcBef>
              <a:spcAft>
                <a:spcPct val="0"/>
              </a:spcAft>
            </a:pPr>
            <a:r>
              <a:rPr lang="ja-JP" altLang="en-US" sz="1900" dirty="0">
                <a:solidFill>
                  <a:prstClr val="black">
                    <a:lumMod val="50000"/>
                    <a:lumOff val="50000"/>
                  </a:prstClr>
                </a:solidFill>
                <a:latin typeface="Meiryo UI" panose="020B0604030504040204" pitchFamily="50" charset="-128"/>
                <a:ea typeface="Meiryo UI" panose="020B0604030504040204" pitchFamily="50" charset="-128"/>
              </a:rPr>
              <a:t>ます。それ以外にも、ゼネコン（建設現場）や</a:t>
            </a:r>
            <a:endParaRPr lang="en-US" altLang="ja-JP" sz="1900" dirty="0">
              <a:solidFill>
                <a:prstClr val="black">
                  <a:lumMod val="50000"/>
                  <a:lumOff val="50000"/>
                </a:prstClr>
              </a:solidFill>
              <a:latin typeface="Meiryo UI" panose="020B0604030504040204" pitchFamily="50" charset="-128"/>
              <a:ea typeface="Meiryo UI" panose="020B0604030504040204" pitchFamily="50" charset="-128"/>
            </a:endParaRPr>
          </a:p>
          <a:p>
            <a:pPr defTabSz="917549" fontAlgn="ctr" hangingPunct="0">
              <a:lnSpc>
                <a:spcPct val="150000"/>
              </a:lnSpc>
              <a:spcBef>
                <a:spcPct val="0"/>
              </a:spcBef>
              <a:spcAft>
                <a:spcPct val="0"/>
              </a:spcAft>
            </a:pPr>
            <a:r>
              <a:rPr lang="ja-JP" altLang="en-US" sz="1900" dirty="0">
                <a:solidFill>
                  <a:prstClr val="black">
                    <a:lumMod val="50000"/>
                    <a:lumOff val="50000"/>
                  </a:prstClr>
                </a:solidFill>
                <a:latin typeface="Meiryo UI" panose="020B0604030504040204" pitchFamily="50" charset="-128"/>
                <a:ea typeface="Meiryo UI" panose="020B0604030504040204" pitchFamily="50" charset="-128"/>
              </a:rPr>
              <a:t>大学関係（研究目的）など、様々な活用方法</a:t>
            </a:r>
            <a:endParaRPr lang="en-US" altLang="ja-JP" sz="1900" dirty="0">
              <a:solidFill>
                <a:prstClr val="black">
                  <a:lumMod val="50000"/>
                  <a:lumOff val="50000"/>
                </a:prstClr>
              </a:solidFill>
              <a:latin typeface="Meiryo UI" panose="020B0604030504040204" pitchFamily="50" charset="-128"/>
              <a:ea typeface="Meiryo UI" panose="020B0604030504040204" pitchFamily="50" charset="-128"/>
            </a:endParaRPr>
          </a:p>
          <a:p>
            <a:pPr defTabSz="917549" fontAlgn="ctr" hangingPunct="0">
              <a:lnSpc>
                <a:spcPct val="150000"/>
              </a:lnSpc>
              <a:spcBef>
                <a:spcPct val="0"/>
              </a:spcBef>
              <a:spcAft>
                <a:spcPct val="0"/>
              </a:spcAft>
            </a:pPr>
            <a:r>
              <a:rPr lang="ja-JP" altLang="en-US" sz="1900" dirty="0">
                <a:solidFill>
                  <a:prstClr val="black">
                    <a:lumMod val="50000"/>
                    <a:lumOff val="50000"/>
                  </a:prstClr>
                </a:solidFill>
                <a:latin typeface="Meiryo UI" panose="020B0604030504040204" pitchFamily="50" charset="-128"/>
                <a:ea typeface="Meiryo UI" panose="020B0604030504040204" pitchFamily="50" charset="-128"/>
              </a:rPr>
              <a:t>でご活用いただいております。</a:t>
            </a:r>
          </a:p>
        </p:txBody>
      </p:sp>
      <p:sp>
        <p:nvSpPr>
          <p:cNvPr id="6" name="タイトル 1">
            <a:extLst>
              <a:ext uri="{FF2B5EF4-FFF2-40B4-BE49-F238E27FC236}">
                <a16:creationId xmlns:a16="http://schemas.microsoft.com/office/drawing/2014/main" id="{114E8716-B4F9-BD0E-1800-3F61D674F9CA}"/>
              </a:ext>
            </a:extLst>
          </p:cNvPr>
          <p:cNvSpPr txBox="1">
            <a:spLocks/>
          </p:cNvSpPr>
          <p:nvPr/>
        </p:nvSpPr>
        <p:spPr>
          <a:xfrm>
            <a:off x="686252" y="244832"/>
            <a:ext cx="6983099" cy="430887"/>
          </a:xfrm>
          <a:prstGeom prst="rect">
            <a:avLst/>
          </a:prstGeom>
        </p:spPr>
        <p:txBody>
          <a:bodyPr vert="horz" wrap="square" lIns="0" tIns="0" rIns="0" bIns="0" rtlCol="0" anchor="t" anchorCtr="0">
            <a:spAutoFit/>
          </a:bodyPr>
          <a:lstStyle>
            <a:lvl1pPr algn="l" defTabSz="987461" rtl="0" eaLnBrk="1" fontAlgn="ctr" latinLnBrk="0" hangingPunct="1">
              <a:spcBef>
                <a:spcPct val="0"/>
              </a:spcBef>
              <a:buNone/>
              <a:defRPr kumimoji="1" sz="2200" b="1" kern="1200">
                <a:solidFill>
                  <a:schemeClr val="tx1"/>
                </a:solidFill>
                <a:latin typeface="Arial" pitchFamily="34" charset="0"/>
                <a:ea typeface="ＭＳ Ｐゴシック" pitchFamily="50" charset="-128"/>
                <a:cs typeface="Arial" pitchFamily="34" charset="0"/>
              </a:defRPr>
            </a:lvl1pPr>
          </a:lstStyle>
          <a:p>
            <a:pPr defTabSz="917549"/>
            <a:r>
              <a:rPr lang="en-US" altLang="ja-JP" sz="2800" dirty="0">
                <a:latin typeface="Eras Bold ITC" panose="020B0907030504020204" pitchFamily="34" charset="0"/>
                <a:ea typeface="Meiryo UI" panose="020B0604030504040204" pitchFamily="50" charset="-128"/>
              </a:rPr>
              <a:t>POTEKA</a:t>
            </a:r>
            <a:r>
              <a:rPr lang="ja-JP" altLang="en-US" sz="2800" dirty="0">
                <a:latin typeface="Eras Bold ITC" panose="020B0907030504020204" pitchFamily="34" charset="0"/>
                <a:ea typeface="Meiryo UI" panose="020B0604030504040204" pitchFamily="50" charset="-128"/>
              </a:rPr>
              <a:t>　</a:t>
            </a:r>
            <a:r>
              <a:rPr lang="ja-JP" altLang="en-US" sz="2800" dirty="0">
                <a:solidFill>
                  <a:prstClr val="black"/>
                </a:solidFill>
                <a:latin typeface="Meiryo UI" panose="020B0604030504040204" pitchFamily="50" charset="-128"/>
                <a:ea typeface="Meiryo UI" panose="020B0604030504040204" pitchFamily="50" charset="-128"/>
              </a:rPr>
              <a:t>導入実績</a:t>
            </a:r>
          </a:p>
        </p:txBody>
      </p:sp>
    </p:spTree>
    <p:extLst>
      <p:ext uri="{BB962C8B-B14F-4D97-AF65-F5344CB8AC3E}">
        <p14:creationId xmlns:p14="http://schemas.microsoft.com/office/powerpoint/2010/main" val="11172454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1947447" y="953251"/>
            <a:ext cx="8297106" cy="804328"/>
          </a:xfrm>
        </p:spPr>
        <p:txBody>
          <a:bodyPr/>
          <a:lstStyle/>
          <a:p>
            <a:r>
              <a:rPr lang="en-US" altLang="ja-JP" sz="1858" dirty="0">
                <a:solidFill>
                  <a:schemeClr val="tx1">
                    <a:lumMod val="50000"/>
                    <a:lumOff val="50000"/>
                  </a:schemeClr>
                </a:solidFill>
                <a:latin typeface="Eras Bold ITC" panose="020B0907030504020204" pitchFamily="34" charset="0"/>
              </a:rPr>
              <a:t>POTEKA</a:t>
            </a:r>
            <a:r>
              <a:rPr lang="ja-JP" altLang="en-US" sz="1858" dirty="0">
                <a:solidFill>
                  <a:schemeClr val="tx1">
                    <a:lumMod val="50000"/>
                    <a:lumOff val="50000"/>
                  </a:schemeClr>
                </a:solidFill>
                <a:latin typeface="Eras Bold ITC" panose="020B0907030504020204" pitchFamily="34" charset="0"/>
              </a:rPr>
              <a:t>　</a:t>
            </a:r>
            <a:r>
              <a:rPr lang="en-US" altLang="ja-JP" sz="1858" dirty="0">
                <a:solidFill>
                  <a:schemeClr val="tx1">
                    <a:lumMod val="50000"/>
                    <a:lumOff val="50000"/>
                  </a:schemeClr>
                </a:solidFill>
                <a:latin typeface="Eras Bold ITC" panose="020B0907030504020204" pitchFamily="34" charset="0"/>
              </a:rPr>
              <a:t>NET</a:t>
            </a:r>
            <a:r>
              <a:rPr lang="ja-JP" altLang="en-US" sz="1858" dirty="0">
                <a:solidFill>
                  <a:schemeClr val="tx1">
                    <a:lumMod val="50000"/>
                    <a:lumOff val="50000"/>
                  </a:schemeClr>
                </a:solidFill>
                <a:latin typeface="Eras Bold ITC" panose="020B0907030504020204" pitchFamily="34" charset="0"/>
              </a:rPr>
              <a:t> </a:t>
            </a:r>
            <a:r>
              <a:rPr kumimoji="1" lang="ja-JP" altLang="en-US" dirty="0">
                <a:solidFill>
                  <a:schemeClr val="tx1">
                    <a:lumMod val="50000"/>
                    <a:lumOff val="50000"/>
                  </a:schemeClr>
                </a:solidFill>
                <a:latin typeface="Meiryo UI" panose="020B0604030504040204" pitchFamily="50" charset="-128"/>
              </a:rPr>
              <a:t>は明星電気が提供する気象情報閲覧サイトです。</a:t>
            </a:r>
            <a:endParaRPr lang="en-US" altLang="ja-JP" dirty="0">
              <a:solidFill>
                <a:schemeClr val="tx1">
                  <a:lumMod val="50000"/>
                  <a:lumOff val="50000"/>
                </a:schemeClr>
              </a:solidFill>
              <a:latin typeface="Meiryo UI" panose="020B0604030504040204" pitchFamily="50" charset="-128"/>
            </a:endParaRPr>
          </a:p>
          <a:p>
            <a:r>
              <a:rPr lang="ja-JP" altLang="en-US" sz="1487" dirty="0">
                <a:solidFill>
                  <a:schemeClr val="tx1">
                    <a:lumMod val="50000"/>
                    <a:lumOff val="50000"/>
                  </a:schemeClr>
                </a:solidFill>
              </a:rPr>
              <a:t>　　　　　　　　　　　　　　　　　　　　</a:t>
            </a:r>
            <a:r>
              <a:rPr lang="en-US" altLang="ja-JP" sz="1487" b="0" dirty="0">
                <a:solidFill>
                  <a:schemeClr val="tx1">
                    <a:lumMod val="50000"/>
                    <a:lumOff val="50000"/>
                  </a:schemeClr>
                </a:solidFill>
              </a:rPr>
              <a:t>URL</a:t>
            </a:r>
            <a:r>
              <a:rPr lang="ja-JP" altLang="en-US" sz="1487" b="0" dirty="0">
                <a:solidFill>
                  <a:schemeClr val="tx1">
                    <a:lumMod val="50000"/>
                    <a:lumOff val="50000"/>
                  </a:schemeClr>
                </a:solidFill>
              </a:rPr>
              <a:t>：　</a:t>
            </a:r>
            <a:r>
              <a:rPr lang="en-US" altLang="ja-JP" sz="1487" b="0" dirty="0">
                <a:solidFill>
                  <a:schemeClr val="tx1">
                    <a:lumMod val="50000"/>
                    <a:lumOff val="50000"/>
                  </a:schemeClr>
                </a:solidFill>
                <a:hlinkClick r:id="rId2">
                  <a:extLst>
                    <a:ext uri="{A12FA001-AC4F-418D-AE19-62706E023703}">
                      <ahyp:hlinkClr xmlns:ahyp="http://schemas.microsoft.com/office/drawing/2018/hyperlinkcolor" val="tx"/>
                    </a:ext>
                  </a:extLst>
                </a:hlinkClick>
              </a:rPr>
              <a:t>http://www.potekanet.com/</a:t>
            </a:r>
            <a:endParaRPr lang="en-US" altLang="ja-JP" sz="1487" b="0" dirty="0">
              <a:solidFill>
                <a:schemeClr val="tx1">
                  <a:lumMod val="50000"/>
                  <a:lumOff val="50000"/>
                </a:schemeClr>
              </a:solidFill>
            </a:endParaRPr>
          </a:p>
          <a:p>
            <a:pPr algn="r"/>
            <a:endParaRPr lang="ja-JP" altLang="en-US" sz="1487" dirty="0">
              <a:solidFill>
                <a:schemeClr val="tx1">
                  <a:lumMod val="50000"/>
                  <a:lumOff val="50000"/>
                </a:schemeClr>
              </a:solidFill>
            </a:endParaRPr>
          </a:p>
        </p:txBody>
      </p:sp>
      <p:sp>
        <p:nvSpPr>
          <p:cNvPr id="3" name="タイトル 2"/>
          <p:cNvSpPr>
            <a:spLocks noGrp="1"/>
          </p:cNvSpPr>
          <p:nvPr>
            <p:ph type="title"/>
          </p:nvPr>
        </p:nvSpPr>
        <p:spPr>
          <a:xfrm>
            <a:off x="609203" y="210169"/>
            <a:ext cx="6825040" cy="430887"/>
          </a:xfrm>
        </p:spPr>
        <p:txBody>
          <a:bodyPr/>
          <a:lstStyle/>
          <a:p>
            <a:r>
              <a:rPr lang="en-US" altLang="ja-JP" sz="2800" dirty="0">
                <a:latin typeface="Eras Bold ITC" panose="020B0907030504020204" pitchFamily="34" charset="0"/>
              </a:rPr>
              <a:t>POTEKA</a:t>
            </a:r>
            <a:r>
              <a:rPr lang="ja-JP" altLang="en-US" sz="2800" dirty="0">
                <a:latin typeface="Eras Bold ITC" panose="020B0907030504020204" pitchFamily="34" charset="0"/>
              </a:rPr>
              <a:t>　</a:t>
            </a:r>
            <a:r>
              <a:rPr lang="en-US" altLang="ja-JP" sz="2800" dirty="0">
                <a:latin typeface="Eras Bold ITC" panose="020B0907030504020204" pitchFamily="34" charset="0"/>
              </a:rPr>
              <a:t>NET</a:t>
            </a:r>
            <a:r>
              <a:rPr lang="ja-JP" altLang="en-US" sz="2800" dirty="0">
                <a:latin typeface="Eras Bold ITC" panose="020B0907030504020204" pitchFamily="34" charset="0"/>
              </a:rPr>
              <a:t> </a:t>
            </a:r>
            <a:r>
              <a:rPr lang="ja-JP" altLang="en-US" sz="2800" dirty="0"/>
              <a:t>のご紹介</a:t>
            </a:r>
          </a:p>
        </p:txBody>
      </p:sp>
      <p:sp>
        <p:nvSpPr>
          <p:cNvPr id="4" name="スライド番号プレースホルダー 3"/>
          <p:cNvSpPr>
            <a:spLocks noGrp="1"/>
          </p:cNvSpPr>
          <p:nvPr>
            <p:ph type="sldNum" sz="quarter" idx="4"/>
          </p:nvPr>
        </p:nvSpPr>
        <p:spPr/>
        <p:txBody>
          <a:bodyPr/>
          <a:lstStyle/>
          <a:p>
            <a:pPr defTabSz="917549"/>
            <a:fld id="{E4DD4CA9-FFF4-4929-B1F3-DD754470E6A2}" type="slidenum">
              <a:rPr lang="ja-JP" altLang="en-US"/>
              <a:pPr defTabSz="917549"/>
              <a:t>22</a:t>
            </a:fld>
            <a:endParaRPr lang="ja-JP"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3012" y="3071409"/>
            <a:ext cx="8163283" cy="3745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1495726" y="1785874"/>
            <a:ext cx="9200548" cy="349776"/>
          </a:xfrm>
          <a:prstGeom prst="rect">
            <a:avLst/>
          </a:prstGeom>
          <a:solidFill>
            <a:schemeClr val="accent2">
              <a:lumMod val="20000"/>
              <a:lumOff val="80000"/>
            </a:schemeClr>
          </a:solidFill>
        </p:spPr>
        <p:txBody>
          <a:bodyPr wrap="square" rtlCol="0">
            <a:spAutoFit/>
          </a:bodyPr>
          <a:lstStyle/>
          <a:p>
            <a:pPr algn="ctr" defTabSz="917549" fontAlgn="ctr" hangingPunct="0">
              <a:spcBef>
                <a:spcPct val="0"/>
              </a:spcBef>
              <a:spcAft>
                <a:spcPct val="0"/>
              </a:spcAft>
            </a:pPr>
            <a:r>
              <a:rPr lang="ja-JP" altLang="en-US" sz="1673" dirty="0">
                <a:solidFill>
                  <a:prstClr val="black">
                    <a:lumMod val="50000"/>
                    <a:lumOff val="50000"/>
                  </a:prstClr>
                </a:solidFill>
                <a:latin typeface="Meiryo UI" panose="020B0604030504040204" pitchFamily="50" charset="-128"/>
                <a:ea typeface="Meiryo UI" panose="020B0604030504040204" pitchFamily="50" charset="-128"/>
              </a:rPr>
              <a:t>「一般公開サービス（無料）」と「ご契約者様サービス（有料）」をご用意しています</a:t>
            </a:r>
          </a:p>
        </p:txBody>
      </p:sp>
      <p:sp>
        <p:nvSpPr>
          <p:cNvPr id="8" name="テキスト ボックス 7"/>
          <p:cNvSpPr txBox="1"/>
          <p:nvPr/>
        </p:nvSpPr>
        <p:spPr>
          <a:xfrm>
            <a:off x="4021723" y="2219755"/>
            <a:ext cx="5486796" cy="7789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defTabSz="917549" fontAlgn="ctr" hangingPunct="0">
              <a:lnSpc>
                <a:spcPct val="150000"/>
              </a:lnSpc>
              <a:spcBef>
                <a:spcPct val="0"/>
              </a:spcBef>
              <a:spcAft>
                <a:spcPct val="0"/>
              </a:spcAft>
            </a:pPr>
            <a:r>
              <a:rPr lang="ja-JP" altLang="en-US" sz="1487" b="1" dirty="0">
                <a:solidFill>
                  <a:prstClr val="black">
                    <a:lumMod val="50000"/>
                    <a:lumOff val="50000"/>
                  </a:prstClr>
                </a:solidFill>
                <a:latin typeface="Meiryo UI" panose="020B0604030504040204" pitchFamily="50" charset="-128"/>
                <a:ea typeface="Meiryo UI" panose="020B0604030504040204" pitchFamily="50" charset="-128"/>
              </a:rPr>
              <a:t>全国に設置されている</a:t>
            </a:r>
            <a:r>
              <a:rPr lang="en-US" altLang="ja-JP" sz="1487" b="1" dirty="0">
                <a:solidFill>
                  <a:prstClr val="black">
                    <a:lumMod val="50000"/>
                    <a:lumOff val="50000"/>
                  </a:prstClr>
                </a:solidFill>
                <a:latin typeface="Eras Bold ITC" panose="020B0907030504020204" pitchFamily="34" charset="0"/>
                <a:ea typeface="Meiryo UI" panose="020B0604030504040204" pitchFamily="50" charset="-128"/>
              </a:rPr>
              <a:t>POTEKA</a:t>
            </a:r>
            <a:r>
              <a:rPr lang="ja-JP" altLang="en-US" sz="1487" dirty="0">
                <a:solidFill>
                  <a:prstClr val="black">
                    <a:lumMod val="50000"/>
                    <a:lumOff val="50000"/>
                  </a:prstClr>
                </a:solidFill>
                <a:latin typeface="Meiryo UI" panose="020B0604030504040204" pitchFamily="50" charset="-128"/>
                <a:ea typeface="Meiryo UI" panose="020B0604030504040204" pitchFamily="50" charset="-128"/>
              </a:rPr>
              <a:t>、</a:t>
            </a:r>
            <a:r>
              <a:rPr lang="ja-JP" altLang="en-US" sz="1487" b="1" dirty="0">
                <a:solidFill>
                  <a:prstClr val="black">
                    <a:lumMod val="50000"/>
                    <a:lumOff val="50000"/>
                  </a:prstClr>
                </a:solidFill>
                <a:latin typeface="Meiryo UI" panose="020B0604030504040204" pitchFamily="50" charset="-128"/>
                <a:ea typeface="Meiryo UI" panose="020B0604030504040204" pitchFamily="50" charset="-128"/>
              </a:rPr>
              <a:t>アメダス</a:t>
            </a:r>
            <a:r>
              <a:rPr lang="ja-JP" altLang="en-US" sz="1487" dirty="0">
                <a:solidFill>
                  <a:prstClr val="black">
                    <a:lumMod val="50000"/>
                    <a:lumOff val="50000"/>
                  </a:prstClr>
                </a:solidFill>
                <a:latin typeface="Meiryo UI" panose="020B0604030504040204" pitchFamily="50" charset="-128"/>
                <a:ea typeface="Meiryo UI" panose="020B0604030504040204" pitchFamily="50" charset="-128"/>
              </a:rPr>
              <a:t>、</a:t>
            </a:r>
            <a:r>
              <a:rPr lang="ja-JP" altLang="en-US" sz="1487" b="1" dirty="0">
                <a:solidFill>
                  <a:prstClr val="black">
                    <a:lumMod val="50000"/>
                    <a:lumOff val="50000"/>
                  </a:prstClr>
                </a:solidFill>
                <a:latin typeface="Meiryo UI" panose="020B0604030504040204" pitchFamily="50" charset="-128"/>
                <a:ea typeface="Meiryo UI" panose="020B0604030504040204" pitchFamily="50" charset="-128"/>
              </a:rPr>
              <a:t>河川水位情報</a:t>
            </a:r>
            <a:r>
              <a:rPr lang="ja-JP" altLang="en-US" sz="1487" dirty="0">
                <a:solidFill>
                  <a:prstClr val="black">
                    <a:lumMod val="50000"/>
                    <a:lumOff val="50000"/>
                  </a:prstClr>
                </a:solidFill>
                <a:latin typeface="Meiryo UI" panose="020B0604030504040204" pitchFamily="50" charset="-128"/>
                <a:ea typeface="Meiryo UI" panose="020B0604030504040204" pitchFamily="50" charset="-128"/>
              </a:rPr>
              <a:t>の</a:t>
            </a:r>
            <a:endParaRPr lang="en-US" altLang="ja-JP" sz="1487" dirty="0">
              <a:solidFill>
                <a:prstClr val="black">
                  <a:lumMod val="50000"/>
                  <a:lumOff val="50000"/>
                </a:prstClr>
              </a:solidFill>
              <a:latin typeface="Meiryo UI" panose="020B0604030504040204" pitchFamily="50" charset="-128"/>
              <a:ea typeface="Meiryo UI" panose="020B0604030504040204" pitchFamily="50" charset="-128"/>
            </a:endParaRPr>
          </a:p>
          <a:p>
            <a:pPr defTabSz="917549" fontAlgn="ctr" hangingPunct="0">
              <a:lnSpc>
                <a:spcPct val="150000"/>
              </a:lnSpc>
              <a:spcBef>
                <a:spcPct val="0"/>
              </a:spcBef>
              <a:spcAft>
                <a:spcPct val="0"/>
              </a:spcAft>
            </a:pPr>
            <a:r>
              <a:rPr lang="ja-JP" altLang="en-US" sz="1487" dirty="0">
                <a:solidFill>
                  <a:prstClr val="black">
                    <a:lumMod val="50000"/>
                    <a:lumOff val="50000"/>
                  </a:prstClr>
                </a:solidFill>
                <a:latin typeface="Meiryo UI" panose="020B0604030504040204" pitchFamily="50" charset="-128"/>
                <a:ea typeface="Meiryo UI" panose="020B0604030504040204" pitchFamily="50" charset="-128"/>
              </a:rPr>
              <a:t>リアルタイムデータを閲覧することができます。</a:t>
            </a:r>
          </a:p>
        </p:txBody>
      </p:sp>
      <p:sp>
        <p:nvSpPr>
          <p:cNvPr id="9" name="正方形/長方形 8"/>
          <p:cNvSpPr/>
          <p:nvPr/>
        </p:nvSpPr>
        <p:spPr>
          <a:xfrm>
            <a:off x="9023387" y="3495911"/>
            <a:ext cx="1121593" cy="936770"/>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969" tIns="42484" rIns="84969" bIns="42484" numCol="1" spcCol="0" rtlCol="0" fromWordArt="0" anchor="ctr" anchorCtr="0" forceAA="0" compatLnSpc="1">
            <a:prstTxWarp prst="textNoShape">
              <a:avLst/>
            </a:prstTxWarp>
            <a:noAutofit/>
          </a:bodyPr>
          <a:lstStyle/>
          <a:p>
            <a:pPr algn="ctr" defTabSz="917549" fontAlgn="ctr" hangingPunct="0"/>
            <a:endParaRPr lang="ja-JP" altLang="en-US" sz="1301" dirty="0">
              <a:solidFill>
                <a:prstClr val="black"/>
              </a:solidFill>
              <a:latin typeface="Meiryo UI" panose="020B0604030504040204" pitchFamily="50" charset="-128"/>
              <a:ea typeface="Meiryo UI" panose="020B0604030504040204" pitchFamily="50" charset="-128"/>
            </a:endParaRPr>
          </a:p>
        </p:txBody>
      </p:sp>
      <p:sp>
        <p:nvSpPr>
          <p:cNvPr id="5" name="正方形/長方形 4"/>
          <p:cNvSpPr/>
          <p:nvPr/>
        </p:nvSpPr>
        <p:spPr>
          <a:xfrm>
            <a:off x="2098022" y="2222540"/>
            <a:ext cx="1840042" cy="769404"/>
          </a:xfrm>
          <a:prstGeom prst="rect">
            <a:avLst/>
          </a:prstGeom>
          <a:solidFill>
            <a:srgbClr val="36424F"/>
          </a:solidFill>
          <a:ln w="9525">
            <a:solidFill>
              <a:srgbClr val="36424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969" tIns="42484" rIns="84969" bIns="42484" numCol="1" spcCol="0" rtlCol="0" fromWordArt="0" anchor="ctr" anchorCtr="0" forceAA="0" compatLnSpc="1">
            <a:prstTxWarp prst="textNoShape">
              <a:avLst/>
            </a:prstTxWarp>
            <a:noAutofit/>
          </a:bodyPr>
          <a:lstStyle/>
          <a:p>
            <a:pPr algn="ctr" defTabSz="917549" fontAlgn="ctr" hangingPunct="0">
              <a:lnSpc>
                <a:spcPct val="150000"/>
              </a:lnSpc>
            </a:pPr>
            <a:r>
              <a:rPr lang="ja-JP" altLang="en-US" sz="1487" dirty="0">
                <a:solidFill>
                  <a:prstClr val="white"/>
                </a:solidFill>
                <a:latin typeface="Meiryo UI" panose="020B0604030504040204" pitchFamily="50" charset="-128"/>
                <a:ea typeface="Meiryo UI" panose="020B0604030504040204" pitchFamily="50" charset="-128"/>
              </a:rPr>
              <a:t>ログイン前</a:t>
            </a:r>
            <a:endParaRPr lang="en-US" altLang="ja-JP" sz="1487" dirty="0">
              <a:solidFill>
                <a:prstClr val="white"/>
              </a:solidFill>
              <a:latin typeface="Meiryo UI" panose="020B0604030504040204" pitchFamily="50" charset="-128"/>
              <a:ea typeface="Meiryo UI" panose="020B0604030504040204" pitchFamily="50" charset="-128"/>
            </a:endParaRPr>
          </a:p>
          <a:p>
            <a:pPr algn="ctr" defTabSz="917549" fontAlgn="ctr" hangingPunct="0">
              <a:lnSpc>
                <a:spcPct val="150000"/>
              </a:lnSpc>
            </a:pPr>
            <a:r>
              <a:rPr lang="ja-JP" altLang="en-US" sz="1301" dirty="0">
                <a:solidFill>
                  <a:prstClr val="white"/>
                </a:solidFill>
                <a:latin typeface="Meiryo UI" panose="020B0604030504040204" pitchFamily="50" charset="-128"/>
                <a:ea typeface="Meiryo UI" panose="020B0604030504040204" pitchFamily="50" charset="-128"/>
              </a:rPr>
              <a:t>（無料・一般公開）</a:t>
            </a:r>
          </a:p>
        </p:txBody>
      </p:sp>
    </p:spTree>
    <p:extLst>
      <p:ext uri="{BB962C8B-B14F-4D97-AF65-F5344CB8AC3E}">
        <p14:creationId xmlns:p14="http://schemas.microsoft.com/office/powerpoint/2010/main" val="967922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618976" y="249519"/>
            <a:ext cx="7541611" cy="673300"/>
          </a:xfrm>
        </p:spPr>
        <p:txBody>
          <a:bodyPr/>
          <a:lstStyle/>
          <a:p>
            <a:r>
              <a:rPr lang="en-US" altLang="ja-JP" sz="2800" dirty="0">
                <a:latin typeface="Eras Bold ITC" panose="020B0907030504020204" pitchFamily="34" charset="0"/>
              </a:rPr>
              <a:t>POTEKA</a:t>
            </a:r>
            <a:r>
              <a:rPr lang="ja-JP" altLang="en-US" sz="2800" dirty="0">
                <a:latin typeface="Eras Bold ITC" panose="020B0907030504020204" pitchFamily="34" charset="0"/>
              </a:rPr>
              <a:t>　</a:t>
            </a:r>
            <a:r>
              <a:rPr lang="en-US" altLang="ja-JP" sz="2800" dirty="0">
                <a:latin typeface="Eras Bold ITC" panose="020B0907030504020204" pitchFamily="34" charset="0"/>
              </a:rPr>
              <a:t>NET</a:t>
            </a:r>
            <a:r>
              <a:rPr lang="ja-JP" altLang="en-US" sz="2800" dirty="0">
                <a:latin typeface="Eras Bold ITC" panose="020B0907030504020204" pitchFamily="34" charset="0"/>
              </a:rPr>
              <a:t> </a:t>
            </a:r>
            <a:r>
              <a:rPr lang="ja-JP" altLang="en-US" sz="2800" dirty="0"/>
              <a:t>のご紹介　＜契約者サービス＞</a:t>
            </a:r>
          </a:p>
        </p:txBody>
      </p:sp>
      <p:sp>
        <p:nvSpPr>
          <p:cNvPr id="4" name="スライド番号プレースホルダー 3"/>
          <p:cNvSpPr>
            <a:spLocks noGrp="1"/>
          </p:cNvSpPr>
          <p:nvPr>
            <p:ph type="sldNum" sz="quarter" idx="4"/>
          </p:nvPr>
        </p:nvSpPr>
        <p:spPr/>
        <p:txBody>
          <a:bodyPr/>
          <a:lstStyle/>
          <a:p>
            <a:pPr defTabSz="917549"/>
            <a:fld id="{E4DD4CA9-FFF4-4929-B1F3-DD754470E6A2}" type="slidenum">
              <a:rPr lang="ja-JP" altLang="en-US"/>
              <a:pPr defTabSz="917549"/>
              <a:t>23</a:t>
            </a:fld>
            <a:endParaRPr lang="ja-JP" altLang="en-US" dirty="0"/>
          </a:p>
        </p:txBody>
      </p:sp>
      <p:sp>
        <p:nvSpPr>
          <p:cNvPr id="5" name="正方形/長方形 4"/>
          <p:cNvSpPr/>
          <p:nvPr/>
        </p:nvSpPr>
        <p:spPr>
          <a:xfrm>
            <a:off x="1746710" y="1686259"/>
            <a:ext cx="1839880" cy="769404"/>
          </a:xfrm>
          <a:prstGeom prst="rect">
            <a:avLst/>
          </a:prstGeom>
          <a:solidFill>
            <a:srgbClr val="36424F"/>
          </a:solidFill>
          <a:ln w="9525">
            <a:solidFill>
              <a:schemeClr val="accent4">
                <a:lumMod val="20000"/>
                <a:lumOff val="80000"/>
              </a:schemeClr>
            </a:solidFill>
          </a:ln>
          <a:effectLst>
            <a:outerShdw blurRad="50800" dist="38100" dir="2700000" algn="tl"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969" tIns="42484" rIns="84969" bIns="42484" numCol="1" spcCol="0" rtlCol="0" fromWordArt="0" anchor="ctr" anchorCtr="0" forceAA="0" compatLnSpc="1">
            <a:prstTxWarp prst="textNoShape">
              <a:avLst/>
            </a:prstTxWarp>
            <a:noAutofit/>
          </a:bodyPr>
          <a:lstStyle/>
          <a:p>
            <a:pPr algn="ctr" defTabSz="917549" fontAlgn="ctr" hangingPunct="0">
              <a:lnSpc>
                <a:spcPct val="150000"/>
              </a:lnSpc>
            </a:pPr>
            <a:r>
              <a:rPr lang="ja-JP" altLang="en-US" sz="1487" dirty="0">
                <a:solidFill>
                  <a:prstClr val="white"/>
                </a:solidFill>
                <a:latin typeface="Meiryo UI" panose="020B0604030504040204" pitchFamily="50" charset="-128"/>
                <a:ea typeface="Meiryo UI" panose="020B0604030504040204" pitchFamily="50" charset="-128"/>
              </a:rPr>
              <a:t>ログイン後</a:t>
            </a:r>
            <a:endParaRPr lang="en-US" altLang="ja-JP" sz="1487" dirty="0">
              <a:solidFill>
                <a:prstClr val="white"/>
              </a:solidFill>
              <a:latin typeface="Meiryo UI" panose="020B0604030504040204" pitchFamily="50" charset="-128"/>
              <a:ea typeface="Meiryo UI" panose="020B0604030504040204" pitchFamily="50" charset="-128"/>
            </a:endParaRPr>
          </a:p>
          <a:p>
            <a:pPr algn="ctr" defTabSz="917549" fontAlgn="ctr" hangingPunct="0">
              <a:lnSpc>
                <a:spcPct val="150000"/>
              </a:lnSpc>
            </a:pPr>
            <a:r>
              <a:rPr lang="ja-JP" altLang="en-US" sz="1301" dirty="0">
                <a:solidFill>
                  <a:prstClr val="white"/>
                </a:solidFill>
                <a:latin typeface="Meiryo UI" panose="020B0604030504040204" pitchFamily="50" charset="-128"/>
                <a:ea typeface="Meiryo UI" panose="020B0604030504040204" pitchFamily="50" charset="-128"/>
              </a:rPr>
              <a:t>（有料・契約者限定）</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4001" y="2625616"/>
            <a:ext cx="8236728" cy="3801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3681207" y="1682580"/>
            <a:ext cx="6406902" cy="778868"/>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defTabSz="917549" fontAlgn="ctr" hangingPunct="0">
              <a:spcBef>
                <a:spcPct val="0"/>
              </a:spcBef>
              <a:spcAft>
                <a:spcPct val="0"/>
              </a:spcAft>
            </a:pPr>
            <a:r>
              <a:rPr lang="ja-JP" altLang="en-US" sz="1487" dirty="0">
                <a:solidFill>
                  <a:prstClr val="black">
                    <a:lumMod val="50000"/>
                    <a:lumOff val="50000"/>
                  </a:prstClr>
                </a:solidFill>
                <a:latin typeface="Meiryo UI" panose="020B0604030504040204" pitchFamily="50" charset="-128"/>
                <a:ea typeface="Meiryo UI" panose="020B0604030504040204" pitchFamily="50" charset="-128"/>
              </a:rPr>
              <a:t>一般公開メニューの他、</a:t>
            </a:r>
            <a:r>
              <a:rPr lang="ja-JP" altLang="en-US" sz="1487" dirty="0">
                <a:solidFill>
                  <a:srgbClr val="FB8265"/>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気象庁危険度分布（土砂災害、洪水、浸水）</a:t>
            </a:r>
            <a:r>
              <a:rPr lang="ja-JP" altLang="en-US" sz="1487" dirty="0">
                <a:solidFill>
                  <a:prstClr val="black">
                    <a:lumMod val="50000"/>
                    <a:lumOff val="50000"/>
                  </a:prstClr>
                </a:solidFill>
                <a:latin typeface="Meiryo UI" panose="020B0604030504040204" pitchFamily="50" charset="-128"/>
                <a:ea typeface="Meiryo UI" panose="020B0604030504040204" pitchFamily="50" charset="-128"/>
              </a:rPr>
              <a:t>や</a:t>
            </a:r>
            <a:endParaRPr lang="en-US" altLang="ja-JP" sz="1487" dirty="0">
              <a:solidFill>
                <a:prstClr val="black">
                  <a:lumMod val="50000"/>
                  <a:lumOff val="50000"/>
                </a:prstClr>
              </a:solidFill>
              <a:latin typeface="Meiryo UI" panose="020B0604030504040204" pitchFamily="50" charset="-128"/>
              <a:ea typeface="Meiryo UI" panose="020B0604030504040204" pitchFamily="50" charset="-128"/>
            </a:endParaRPr>
          </a:p>
          <a:p>
            <a:pPr defTabSz="917549" fontAlgn="ctr" hangingPunct="0">
              <a:spcBef>
                <a:spcPct val="0"/>
              </a:spcBef>
              <a:spcAft>
                <a:spcPct val="0"/>
              </a:spcAft>
            </a:pPr>
            <a:r>
              <a:rPr lang="ja-JP" altLang="en-US" sz="1487" dirty="0">
                <a:solidFill>
                  <a:srgbClr val="FB8265"/>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予測情報</a:t>
            </a:r>
            <a:r>
              <a:rPr lang="ja-JP" altLang="en-US" sz="1487" dirty="0">
                <a:solidFill>
                  <a:prstClr val="black">
                    <a:lumMod val="50000"/>
                    <a:lumOff val="50000"/>
                  </a:prstClr>
                </a:solidFill>
                <a:latin typeface="Meiryo UI" panose="020B0604030504040204" pitchFamily="50" charset="-128"/>
                <a:ea typeface="Meiryo UI" panose="020B0604030504040204" pitchFamily="50" charset="-128"/>
              </a:rPr>
              <a:t>も閲覧できます。また</a:t>
            </a:r>
            <a:r>
              <a:rPr lang="ja-JP" altLang="en-US" sz="1487" dirty="0">
                <a:solidFill>
                  <a:srgbClr val="FB8265"/>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表やグラフ機能</a:t>
            </a:r>
            <a:r>
              <a:rPr lang="ja-JP" altLang="en-US" sz="1487" dirty="0">
                <a:solidFill>
                  <a:prstClr val="black">
                    <a:lumMod val="50000"/>
                    <a:lumOff val="50000"/>
                  </a:prstClr>
                </a:solidFill>
                <a:latin typeface="Meiryo UI" panose="020B0604030504040204" pitchFamily="50" charset="-128"/>
                <a:ea typeface="Meiryo UI" panose="020B0604030504040204" pitchFamily="50" charset="-128"/>
              </a:rPr>
              <a:t>、</a:t>
            </a:r>
            <a:r>
              <a:rPr lang="ja-JP" altLang="en-US" sz="1487" dirty="0">
                <a:solidFill>
                  <a:srgbClr val="FB8265"/>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データダウンロード</a:t>
            </a:r>
            <a:r>
              <a:rPr lang="ja-JP" altLang="en-US" sz="1487" dirty="0">
                <a:solidFill>
                  <a:prstClr val="black">
                    <a:lumMod val="50000"/>
                    <a:lumOff val="50000"/>
                  </a:prstClr>
                </a:solidFill>
                <a:latin typeface="Meiryo UI" panose="020B0604030504040204" pitchFamily="50" charset="-128"/>
                <a:ea typeface="Meiryo UI" panose="020B0604030504040204" pitchFamily="50" charset="-128"/>
              </a:rPr>
              <a:t>や</a:t>
            </a:r>
            <a:endParaRPr lang="en-US" altLang="ja-JP" sz="1487" dirty="0">
              <a:solidFill>
                <a:prstClr val="black">
                  <a:lumMod val="50000"/>
                  <a:lumOff val="50000"/>
                </a:prstClr>
              </a:solidFill>
              <a:latin typeface="Meiryo UI" panose="020B0604030504040204" pitchFamily="50" charset="-128"/>
              <a:ea typeface="Meiryo UI" panose="020B0604030504040204" pitchFamily="50" charset="-128"/>
            </a:endParaRPr>
          </a:p>
          <a:p>
            <a:pPr defTabSz="917549" fontAlgn="ctr" hangingPunct="0">
              <a:spcBef>
                <a:spcPct val="0"/>
              </a:spcBef>
              <a:spcAft>
                <a:spcPct val="0"/>
              </a:spcAft>
            </a:pPr>
            <a:r>
              <a:rPr lang="ja-JP" altLang="en-US" sz="1487" dirty="0">
                <a:solidFill>
                  <a:srgbClr val="FB8265"/>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気象アラート通知機能</a:t>
            </a:r>
            <a:r>
              <a:rPr lang="ja-JP" altLang="en-US" sz="1487" dirty="0">
                <a:solidFill>
                  <a:prstClr val="black">
                    <a:lumMod val="50000"/>
                    <a:lumOff val="50000"/>
                  </a:prstClr>
                </a:solidFill>
                <a:latin typeface="Meiryo UI" panose="020B0604030504040204" pitchFamily="50" charset="-128"/>
                <a:ea typeface="Meiryo UI" panose="020B0604030504040204" pitchFamily="50" charset="-128"/>
              </a:rPr>
              <a:t>もご利用できます。</a:t>
            </a:r>
            <a:endParaRPr lang="en-US" altLang="ja-JP" sz="1487" dirty="0">
              <a:solidFill>
                <a:prstClr val="black">
                  <a:lumMod val="50000"/>
                  <a:lumOff val="50000"/>
                </a:prstClr>
              </a:solidFill>
              <a:latin typeface="Meiryo UI" panose="020B0604030504040204" pitchFamily="50" charset="-128"/>
              <a:ea typeface="Meiryo UI" panose="020B0604030504040204" pitchFamily="50" charset="-128"/>
            </a:endParaRPr>
          </a:p>
        </p:txBody>
      </p:sp>
      <p:sp>
        <p:nvSpPr>
          <p:cNvPr id="9" name="正方形/長方形 8"/>
          <p:cNvSpPr/>
          <p:nvPr/>
        </p:nvSpPr>
        <p:spPr>
          <a:xfrm>
            <a:off x="8973222" y="4365770"/>
            <a:ext cx="1137506" cy="1739716"/>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969" tIns="42484" rIns="84969" bIns="42484" numCol="1" spcCol="0" rtlCol="0" fromWordArt="0" anchor="ctr" anchorCtr="0" forceAA="0" compatLnSpc="1">
            <a:prstTxWarp prst="textNoShape">
              <a:avLst/>
            </a:prstTxWarp>
            <a:noAutofit/>
          </a:bodyPr>
          <a:lstStyle/>
          <a:p>
            <a:pPr algn="ctr" defTabSz="917549" fontAlgn="ctr" hangingPunct="0"/>
            <a:endParaRPr lang="ja-JP" altLang="en-US" sz="1301" dirty="0">
              <a:solidFill>
                <a:prstClr val="black"/>
              </a:solidFill>
              <a:latin typeface="Meiryo UI" panose="020B0604030504040204" pitchFamily="50" charset="-128"/>
              <a:ea typeface="Meiryo UI" panose="020B0604030504040204" pitchFamily="50" charset="-128"/>
            </a:endParaRPr>
          </a:p>
        </p:txBody>
      </p:sp>
      <p:sp>
        <p:nvSpPr>
          <p:cNvPr id="10" name="正方形/長方形 9"/>
          <p:cNvSpPr/>
          <p:nvPr/>
        </p:nvSpPr>
        <p:spPr>
          <a:xfrm>
            <a:off x="4139272" y="6105486"/>
            <a:ext cx="3228059" cy="321228"/>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969" tIns="42484" rIns="84969" bIns="42484" numCol="1" spcCol="0" rtlCol="0" fromWordArt="0" anchor="ctr" anchorCtr="0" forceAA="0" compatLnSpc="1">
            <a:prstTxWarp prst="textNoShape">
              <a:avLst/>
            </a:prstTxWarp>
            <a:noAutofit/>
          </a:bodyPr>
          <a:lstStyle/>
          <a:p>
            <a:pPr algn="ctr" defTabSz="917549" fontAlgn="ctr" hangingPunct="0"/>
            <a:endParaRPr lang="ja-JP" altLang="en-US" sz="1301" dirty="0">
              <a:solidFill>
                <a:prstClr val="black"/>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021724" y="6538643"/>
            <a:ext cx="4616938" cy="263918"/>
          </a:xfrm>
          <a:prstGeom prst="rect">
            <a:avLst/>
          </a:prstGeom>
          <a:solidFill>
            <a:schemeClr val="bg1"/>
          </a:solidFill>
        </p:spPr>
        <p:txBody>
          <a:bodyPr wrap="square" rtlCol="0">
            <a:spAutoFit/>
          </a:bodyPr>
          <a:lstStyle/>
          <a:p>
            <a:pPr defTabSz="917549" fontAlgn="ctr" hangingPunct="0">
              <a:spcBef>
                <a:spcPct val="0"/>
              </a:spcBef>
              <a:spcAft>
                <a:spcPct val="0"/>
              </a:spcAft>
            </a:pPr>
            <a:r>
              <a:rPr lang="ja-JP" altLang="en-US" sz="1115" dirty="0">
                <a:solidFill>
                  <a:srgbClr val="000000"/>
                </a:solidFill>
                <a:latin typeface="Meiryo UI" panose="020B0604030504040204" pitchFamily="50" charset="-128"/>
                <a:ea typeface="Meiryo UI" panose="020B0604030504040204" pitchFamily="50" charset="-128"/>
              </a:rPr>
              <a:t>時間軸を操作すれば、過去～実況～予測情報を閲覧可能。</a:t>
            </a:r>
          </a:p>
        </p:txBody>
      </p:sp>
      <p:sp>
        <p:nvSpPr>
          <p:cNvPr id="12" name="テキスト ボックス 11"/>
          <p:cNvSpPr txBox="1"/>
          <p:nvPr/>
        </p:nvSpPr>
        <p:spPr>
          <a:xfrm>
            <a:off x="1495726" y="1059554"/>
            <a:ext cx="9200548" cy="349776"/>
          </a:xfrm>
          <a:prstGeom prst="rect">
            <a:avLst/>
          </a:prstGeom>
          <a:solidFill>
            <a:schemeClr val="accent2">
              <a:lumMod val="20000"/>
              <a:lumOff val="80000"/>
            </a:schemeClr>
          </a:solidFill>
        </p:spPr>
        <p:txBody>
          <a:bodyPr wrap="square" rtlCol="0">
            <a:spAutoFit/>
          </a:bodyPr>
          <a:lstStyle/>
          <a:p>
            <a:pPr algn="r" defTabSz="917549" fontAlgn="ctr" hangingPunct="0">
              <a:spcBef>
                <a:spcPct val="0"/>
              </a:spcBef>
              <a:spcAft>
                <a:spcPct val="0"/>
              </a:spcAft>
            </a:pPr>
            <a:r>
              <a:rPr lang="ja-JP" altLang="en-US" sz="1673" dirty="0">
                <a:solidFill>
                  <a:prstClr val="black">
                    <a:lumMod val="50000"/>
                    <a:lumOff val="50000"/>
                  </a:prstClr>
                </a:solidFill>
                <a:latin typeface="Meiryo UI" panose="020B0604030504040204" pitchFamily="50" charset="-128"/>
                <a:ea typeface="Meiryo UI" panose="020B0604030504040204" pitchFamily="50" charset="-128"/>
              </a:rPr>
              <a:t>ご契約者様には</a:t>
            </a:r>
            <a:r>
              <a:rPr lang="ja-JP" altLang="en-US" sz="1673" b="1" dirty="0">
                <a:solidFill>
                  <a:prstClr val="black">
                    <a:lumMod val="50000"/>
                    <a:lumOff val="50000"/>
                  </a:prstClr>
                </a:solidFill>
                <a:latin typeface="Meiryo UI" panose="020B0604030504040204" pitchFamily="50" charset="-128"/>
                <a:ea typeface="Meiryo UI" panose="020B0604030504040204" pitchFamily="50" charset="-128"/>
              </a:rPr>
              <a:t>ログイン</a:t>
            </a:r>
            <a:r>
              <a:rPr lang="en-US" altLang="ja-JP" sz="1673" b="1" dirty="0">
                <a:solidFill>
                  <a:prstClr val="black">
                    <a:lumMod val="50000"/>
                    <a:lumOff val="50000"/>
                  </a:prstClr>
                </a:solidFill>
                <a:latin typeface="Meiryo UI" panose="020B0604030504040204" pitchFamily="50" charset="-128"/>
                <a:ea typeface="Meiryo UI" panose="020B0604030504040204" pitchFamily="50" charset="-128"/>
              </a:rPr>
              <a:t>ID</a:t>
            </a:r>
            <a:r>
              <a:rPr lang="ja-JP" altLang="en-US" sz="1673" b="1" dirty="0">
                <a:solidFill>
                  <a:prstClr val="black">
                    <a:lumMod val="50000"/>
                    <a:lumOff val="50000"/>
                  </a:prstClr>
                </a:solidFill>
                <a:latin typeface="Meiryo UI" panose="020B0604030504040204" pitchFamily="50" charset="-128"/>
                <a:ea typeface="Meiryo UI" panose="020B0604030504040204" pitchFamily="50" charset="-128"/>
              </a:rPr>
              <a:t>と</a:t>
            </a:r>
            <a:r>
              <a:rPr lang="en-US" altLang="ja-JP" sz="1673" b="1" dirty="0">
                <a:solidFill>
                  <a:prstClr val="black">
                    <a:lumMod val="50000"/>
                    <a:lumOff val="50000"/>
                  </a:prstClr>
                </a:solidFill>
                <a:latin typeface="Meiryo UI" panose="020B0604030504040204" pitchFamily="50" charset="-128"/>
                <a:ea typeface="Meiryo UI" panose="020B0604030504040204" pitchFamily="50" charset="-128"/>
              </a:rPr>
              <a:t>PW</a:t>
            </a:r>
            <a:r>
              <a:rPr lang="ja-JP" altLang="en-US" sz="1673" b="1" dirty="0">
                <a:solidFill>
                  <a:prstClr val="black">
                    <a:lumMod val="50000"/>
                    <a:lumOff val="50000"/>
                  </a:prstClr>
                </a:solidFill>
                <a:latin typeface="Meiryo UI" panose="020B0604030504040204" pitchFamily="50" charset="-128"/>
                <a:ea typeface="Meiryo UI" panose="020B0604030504040204" pitchFamily="50" charset="-128"/>
              </a:rPr>
              <a:t>をご提供</a:t>
            </a:r>
            <a:r>
              <a:rPr lang="ja-JP" altLang="en-US" sz="1673" dirty="0">
                <a:solidFill>
                  <a:prstClr val="black">
                    <a:lumMod val="50000"/>
                    <a:lumOff val="50000"/>
                  </a:prstClr>
                </a:solidFill>
                <a:latin typeface="Meiryo UI" panose="020B0604030504040204" pitchFamily="50" charset="-128"/>
                <a:ea typeface="Meiryo UI" panose="020B0604030504040204" pitchFamily="50" charset="-128"/>
              </a:rPr>
              <a:t>し、様々な情報をご利用いただけます。</a:t>
            </a:r>
          </a:p>
        </p:txBody>
      </p:sp>
      <p:pic>
        <p:nvPicPr>
          <p:cNvPr id="16" name="グラフィックス 15" descr="社員証 枠線">
            <a:extLst>
              <a:ext uri="{FF2B5EF4-FFF2-40B4-BE49-F238E27FC236}">
                <a16:creationId xmlns:a16="http://schemas.microsoft.com/office/drawing/2014/main" id="{A71A9165-444D-4B2A-9102-1AC25E14E6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81272" y="962425"/>
            <a:ext cx="476745" cy="476745"/>
          </a:xfrm>
          <a:prstGeom prst="rect">
            <a:avLst/>
          </a:prstGeom>
        </p:spPr>
      </p:pic>
    </p:spTree>
    <p:extLst>
      <p:ext uri="{BB962C8B-B14F-4D97-AF65-F5344CB8AC3E}">
        <p14:creationId xmlns:p14="http://schemas.microsoft.com/office/powerpoint/2010/main" val="21520636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テキスト ボックス 27">
            <a:extLst>
              <a:ext uri="{FF2B5EF4-FFF2-40B4-BE49-F238E27FC236}">
                <a16:creationId xmlns:a16="http://schemas.microsoft.com/office/drawing/2014/main" id="{CE18E73A-2509-4155-AED8-87EC2D1BB862}"/>
              </a:ext>
            </a:extLst>
          </p:cNvPr>
          <p:cNvSpPr txBox="1"/>
          <p:nvPr/>
        </p:nvSpPr>
        <p:spPr>
          <a:xfrm>
            <a:off x="5951121" y="6252906"/>
            <a:ext cx="1906459" cy="292516"/>
          </a:xfrm>
          <a:prstGeom prst="rect">
            <a:avLst/>
          </a:prstGeom>
          <a:solidFill>
            <a:srgbClr val="FFFFCC"/>
          </a:solidFill>
          <a:ln>
            <a:solidFill>
              <a:schemeClr val="tx1"/>
            </a:solidFill>
          </a:ln>
        </p:spPr>
        <p:txBody>
          <a:bodyPr wrap="square" rtlCol="0">
            <a:spAutoFit/>
          </a:bodyPr>
          <a:lstStyle/>
          <a:p>
            <a:pPr algn="ctr" defTabSz="917549"/>
            <a:r>
              <a:rPr lang="ja-JP" altLang="en-US" sz="1301"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発雷確率（予報値）</a:t>
            </a:r>
          </a:p>
        </p:txBody>
      </p:sp>
      <p:cxnSp>
        <p:nvCxnSpPr>
          <p:cNvPr id="30" name="直線矢印コネクタ 29">
            <a:extLst>
              <a:ext uri="{FF2B5EF4-FFF2-40B4-BE49-F238E27FC236}">
                <a16:creationId xmlns:a16="http://schemas.microsoft.com/office/drawing/2014/main" id="{6B610CFA-9283-4776-88CE-B5388877FB7A}"/>
              </a:ext>
            </a:extLst>
          </p:cNvPr>
          <p:cNvCxnSpPr>
            <a:cxnSpLocks/>
          </p:cNvCxnSpPr>
          <p:nvPr/>
        </p:nvCxnSpPr>
        <p:spPr>
          <a:xfrm>
            <a:off x="6525869" y="5306428"/>
            <a:ext cx="192208" cy="177776"/>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95433C59-6FCC-42C8-B5EB-78BAD05534E3}"/>
              </a:ext>
            </a:extLst>
          </p:cNvPr>
          <p:cNvSpPr txBox="1"/>
          <p:nvPr/>
        </p:nvSpPr>
        <p:spPr>
          <a:xfrm>
            <a:off x="5953193" y="4889842"/>
            <a:ext cx="787821" cy="607089"/>
          </a:xfrm>
          <a:prstGeom prst="rect">
            <a:avLst/>
          </a:prstGeom>
          <a:noFill/>
          <a:ln>
            <a:noFill/>
          </a:ln>
        </p:spPr>
        <p:txBody>
          <a:bodyPr wrap="square" rtlCol="0">
            <a:spAutoFit/>
          </a:bodyPr>
          <a:lstStyle/>
          <a:p>
            <a:pPr algn="ctr" defTabSz="917549"/>
            <a:r>
              <a:rPr lang="ja-JP" altLang="en-US" sz="1115"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発雷確率（予報値）</a:t>
            </a:r>
          </a:p>
        </p:txBody>
      </p:sp>
      <p:pic>
        <p:nvPicPr>
          <p:cNvPr id="1032" name="Picture 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05396" y="4516893"/>
            <a:ext cx="2071656" cy="1735712"/>
          </a:xfrm>
          <a:prstGeom prst="rect">
            <a:avLst/>
          </a:prstGeom>
          <a:noFill/>
          <a:ln w="158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スライド番号プレースホルダー 3"/>
          <p:cNvSpPr>
            <a:spLocks noGrp="1"/>
          </p:cNvSpPr>
          <p:nvPr>
            <p:ph type="sldNum" sz="quarter" idx="4"/>
          </p:nvPr>
        </p:nvSpPr>
        <p:spPr/>
        <p:txBody>
          <a:bodyPr/>
          <a:lstStyle/>
          <a:p>
            <a:pPr defTabSz="917549"/>
            <a:fld id="{E4DD4CA9-FFF4-4929-B1F3-DD754470E6A2}" type="slidenum">
              <a:rPr lang="ja-JP" altLang="en-US"/>
              <a:pPr defTabSz="917549"/>
              <a:t>24</a:t>
            </a:fld>
            <a:endParaRPr lang="ja-JP" altLang="en-US" dirty="0"/>
          </a:p>
        </p:txBody>
      </p:sp>
      <p:sp>
        <p:nvSpPr>
          <p:cNvPr id="6" name="タイトル 3"/>
          <p:cNvSpPr>
            <a:spLocks noGrp="1"/>
          </p:cNvSpPr>
          <p:nvPr>
            <p:ph type="title"/>
          </p:nvPr>
        </p:nvSpPr>
        <p:spPr>
          <a:xfrm>
            <a:off x="586596" y="230270"/>
            <a:ext cx="9213011" cy="430887"/>
          </a:xfrm>
        </p:spPr>
        <p:txBody>
          <a:bodyPr/>
          <a:lstStyle/>
          <a:p>
            <a:r>
              <a:rPr lang="en-US" altLang="ja-JP" sz="2800" dirty="0">
                <a:latin typeface="Eras Bold ITC" panose="020B0907030504020204" pitchFamily="34" charset="0"/>
              </a:rPr>
              <a:t>POTEKA</a:t>
            </a:r>
            <a:r>
              <a:rPr lang="ja-JP" altLang="en-US" sz="2800" dirty="0">
                <a:latin typeface="Eras Bold ITC" panose="020B0907030504020204" pitchFamily="34" charset="0"/>
              </a:rPr>
              <a:t>　</a:t>
            </a:r>
            <a:r>
              <a:rPr lang="en-US" altLang="ja-JP" sz="2800" dirty="0">
                <a:latin typeface="Eras Bold ITC" panose="020B0907030504020204" pitchFamily="34" charset="0"/>
              </a:rPr>
              <a:t>NET</a:t>
            </a:r>
            <a:r>
              <a:rPr lang="ja-JP" altLang="en-US" sz="2800" dirty="0">
                <a:latin typeface="Eras Bold ITC" panose="020B0907030504020204" pitchFamily="34" charset="0"/>
              </a:rPr>
              <a:t>　</a:t>
            </a:r>
            <a:r>
              <a:rPr lang="ja-JP" altLang="en-US" sz="2800" dirty="0"/>
              <a:t>観測地点の情報提供画面</a:t>
            </a:r>
          </a:p>
        </p:txBody>
      </p:sp>
      <p:pic>
        <p:nvPicPr>
          <p:cNvPr id="102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94527" y="1003435"/>
            <a:ext cx="4748376" cy="2567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74755" y="1287812"/>
            <a:ext cx="3158626" cy="2074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80535" y="4165034"/>
            <a:ext cx="3747080" cy="23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テキスト ボックス 13"/>
          <p:cNvSpPr txBox="1"/>
          <p:nvPr/>
        </p:nvSpPr>
        <p:spPr>
          <a:xfrm>
            <a:off x="3290145" y="3960900"/>
            <a:ext cx="1292902" cy="292516"/>
          </a:xfrm>
          <a:prstGeom prst="rect">
            <a:avLst/>
          </a:prstGeom>
          <a:solidFill>
            <a:schemeClr val="accent2">
              <a:lumMod val="40000"/>
              <a:lumOff val="60000"/>
            </a:schemeClr>
          </a:solidFill>
          <a:ln w="25400" cmpd="dbl">
            <a:solidFill>
              <a:schemeClr val="tx1"/>
            </a:solidFill>
          </a:ln>
        </p:spPr>
        <p:txBody>
          <a:bodyPr wrap="square" rtlCol="0">
            <a:spAutoFit/>
          </a:bodyPr>
          <a:lstStyle/>
          <a:p>
            <a:pPr algn="ctr" defTabSz="917549" fontAlgn="ctr" hangingPunct="0">
              <a:spcBef>
                <a:spcPct val="0"/>
              </a:spcBef>
              <a:spcAft>
                <a:spcPct val="0"/>
              </a:spcAft>
            </a:pPr>
            <a:r>
              <a:rPr lang="ja-JP" altLang="en-US" sz="1301"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予測情報画面</a:t>
            </a:r>
          </a:p>
        </p:txBody>
      </p:sp>
      <p:cxnSp>
        <p:nvCxnSpPr>
          <p:cNvPr id="9" name="直線コネクタ 8"/>
          <p:cNvCxnSpPr>
            <a:cxnSpLocks/>
          </p:cNvCxnSpPr>
          <p:nvPr/>
        </p:nvCxnSpPr>
        <p:spPr>
          <a:xfrm>
            <a:off x="7949889" y="1684461"/>
            <a:ext cx="355507" cy="2480573"/>
          </a:xfrm>
          <a:prstGeom prst="line">
            <a:avLst/>
          </a:prstGeom>
          <a:ln w="508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7501155" y="1689284"/>
            <a:ext cx="1" cy="2007364"/>
          </a:xfrm>
          <a:prstGeom prst="line">
            <a:avLst/>
          </a:prstGeom>
          <a:ln w="50800">
            <a:solidFill>
              <a:srgbClr val="0070C0"/>
            </a:solidFill>
            <a:headEnd type="ova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a:cxnSpLocks/>
          </p:cNvCxnSpPr>
          <p:nvPr/>
        </p:nvCxnSpPr>
        <p:spPr>
          <a:xfrm flipH="1">
            <a:off x="4490108" y="1152495"/>
            <a:ext cx="3237153" cy="0"/>
          </a:xfrm>
          <a:prstGeom prst="line">
            <a:avLst/>
          </a:prstGeom>
          <a:ln w="50800">
            <a:solidFill>
              <a:schemeClr val="accent4">
                <a:lumMod val="75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flipV="1">
            <a:off x="7701891" y="1144812"/>
            <a:ext cx="0" cy="303173"/>
          </a:xfrm>
          <a:prstGeom prst="line">
            <a:avLst/>
          </a:prstGeom>
          <a:ln w="50800">
            <a:solidFill>
              <a:schemeClr val="accent4">
                <a:lumMod val="7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4490108" y="3696649"/>
            <a:ext cx="3011047" cy="0"/>
          </a:xfrm>
          <a:prstGeom prst="line">
            <a:avLst/>
          </a:prstGeom>
          <a:ln w="50800">
            <a:solidFill>
              <a:srgbClr val="0070C0"/>
            </a:solidFill>
            <a:headEnd type="none"/>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4490109" y="3696649"/>
            <a:ext cx="0" cy="230414"/>
          </a:xfrm>
          <a:prstGeom prst="line">
            <a:avLst/>
          </a:prstGeom>
          <a:ln w="50800">
            <a:solidFill>
              <a:srgbClr val="0070C0"/>
            </a:solidFill>
            <a:headEnd type="none"/>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354D25D5-5475-4481-8B45-322AA0B9F740}"/>
              </a:ext>
            </a:extLst>
          </p:cNvPr>
          <p:cNvCxnSpPr>
            <a:cxnSpLocks/>
          </p:cNvCxnSpPr>
          <p:nvPr/>
        </p:nvCxnSpPr>
        <p:spPr>
          <a:xfrm>
            <a:off x="4824669" y="6162460"/>
            <a:ext cx="0" cy="210675"/>
          </a:xfrm>
          <a:prstGeom prst="line">
            <a:avLst/>
          </a:prstGeom>
          <a:ln w="38100">
            <a:solidFill>
              <a:srgbClr val="0070C0"/>
            </a:solidFill>
            <a:headEnd type="oval"/>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E970AD32-F3D8-41A7-A9A4-86B3050D9A98}"/>
              </a:ext>
            </a:extLst>
          </p:cNvPr>
          <p:cNvCxnSpPr>
            <a:cxnSpLocks/>
          </p:cNvCxnSpPr>
          <p:nvPr/>
        </p:nvCxnSpPr>
        <p:spPr>
          <a:xfrm>
            <a:off x="4824670" y="6373134"/>
            <a:ext cx="112852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33" name="図 32">
            <a:extLst>
              <a:ext uri="{FF2B5EF4-FFF2-40B4-BE49-F238E27FC236}">
                <a16:creationId xmlns:a16="http://schemas.microsoft.com/office/drawing/2014/main" id="{760B6A72-C854-4303-8963-2F3DE121AD2C}"/>
              </a:ext>
            </a:extLst>
          </p:cNvPr>
          <p:cNvPicPr>
            <a:picLocks noChangeAspect="1"/>
          </p:cNvPicPr>
          <p:nvPr/>
        </p:nvPicPr>
        <p:blipFill rotWithShape="1">
          <a:blip r:embed="rId6"/>
          <a:srcRect l="58958" t="32325" r="2683" b="23168"/>
          <a:stretch/>
        </p:blipFill>
        <p:spPr>
          <a:xfrm>
            <a:off x="5728250" y="4606991"/>
            <a:ext cx="2352203" cy="1535203"/>
          </a:xfrm>
          <a:prstGeom prst="rect">
            <a:avLst/>
          </a:prstGeom>
        </p:spPr>
      </p:pic>
      <p:sp>
        <p:nvSpPr>
          <p:cNvPr id="7" name="テキスト ボックス 6"/>
          <p:cNvSpPr txBox="1"/>
          <p:nvPr/>
        </p:nvSpPr>
        <p:spPr>
          <a:xfrm>
            <a:off x="2374413" y="1077156"/>
            <a:ext cx="2275013" cy="292516"/>
          </a:xfrm>
          <a:prstGeom prst="rect">
            <a:avLst/>
          </a:prstGeom>
          <a:solidFill>
            <a:schemeClr val="accent4">
              <a:lumMod val="40000"/>
              <a:lumOff val="60000"/>
            </a:schemeClr>
          </a:solidFill>
          <a:ln w="25400" cmpd="dbl">
            <a:solidFill>
              <a:schemeClr val="tx1"/>
            </a:solidFill>
          </a:ln>
        </p:spPr>
        <p:txBody>
          <a:bodyPr wrap="square" rtlCol="0">
            <a:spAutoFit/>
          </a:bodyPr>
          <a:lstStyle/>
          <a:p>
            <a:pPr algn="ctr" defTabSz="917549" fontAlgn="ctr" hangingPunct="0">
              <a:spcBef>
                <a:spcPct val="0"/>
              </a:spcBef>
              <a:spcAft>
                <a:spcPct val="0"/>
              </a:spcAft>
            </a:pPr>
            <a:r>
              <a:rPr lang="ja-JP" altLang="en-US" sz="1301"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リアルタイム一覧画面</a:t>
            </a:r>
          </a:p>
        </p:txBody>
      </p:sp>
      <p:sp>
        <p:nvSpPr>
          <p:cNvPr id="16" name="テキスト ボックス 15"/>
          <p:cNvSpPr txBox="1"/>
          <p:nvPr/>
        </p:nvSpPr>
        <p:spPr>
          <a:xfrm>
            <a:off x="8127642" y="4154821"/>
            <a:ext cx="2448322" cy="292516"/>
          </a:xfrm>
          <a:prstGeom prst="rect">
            <a:avLst/>
          </a:prstGeom>
          <a:solidFill>
            <a:schemeClr val="bg1">
              <a:lumMod val="85000"/>
            </a:schemeClr>
          </a:solidFill>
          <a:ln w="25400" cmpd="dbl">
            <a:solidFill>
              <a:schemeClr val="tx1"/>
            </a:solidFill>
          </a:ln>
        </p:spPr>
        <p:txBody>
          <a:bodyPr wrap="square" rtlCol="0">
            <a:spAutoFit/>
          </a:bodyPr>
          <a:lstStyle/>
          <a:p>
            <a:pPr algn="ctr" defTabSz="917549" fontAlgn="ctr" hangingPunct="0">
              <a:spcBef>
                <a:spcPct val="0"/>
              </a:spcBef>
              <a:spcAft>
                <a:spcPct val="0"/>
              </a:spcAft>
            </a:pPr>
            <a:r>
              <a:rPr lang="ja-JP" altLang="en-US" sz="1301"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グラフ（過去～現在）</a:t>
            </a:r>
          </a:p>
        </p:txBody>
      </p:sp>
    </p:spTree>
    <p:extLst>
      <p:ext uri="{BB962C8B-B14F-4D97-AF65-F5344CB8AC3E}">
        <p14:creationId xmlns:p14="http://schemas.microsoft.com/office/powerpoint/2010/main" val="154757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吹き出し: 角を丸めた四角形 23">
            <a:extLst>
              <a:ext uri="{FF2B5EF4-FFF2-40B4-BE49-F238E27FC236}">
                <a16:creationId xmlns:a16="http://schemas.microsoft.com/office/drawing/2014/main" id="{30CF830F-D4BC-4CDD-8571-CEC75E34592C}"/>
              </a:ext>
            </a:extLst>
          </p:cNvPr>
          <p:cNvSpPr/>
          <p:nvPr/>
        </p:nvSpPr>
        <p:spPr>
          <a:xfrm>
            <a:off x="8026602" y="1601513"/>
            <a:ext cx="2259975" cy="1071040"/>
          </a:xfrm>
          <a:prstGeom prst="wedgeRoundRectCallout">
            <a:avLst>
              <a:gd name="adj1" fmla="val 33401"/>
              <a:gd name="adj2" fmla="val 72627"/>
              <a:gd name="adj3" fmla="val 16667"/>
            </a:avLst>
          </a:prstGeom>
          <a:solidFill>
            <a:schemeClr val="accent2">
              <a:lumMod val="20000"/>
              <a:lumOff val="80000"/>
            </a:schemeClr>
          </a:solidFill>
          <a:ln w="9525">
            <a:solidFill>
              <a:srgbClr val="004EA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969" tIns="42484" rIns="84969" bIns="42484" numCol="1" spcCol="0" rtlCol="0" fromWordArt="0" anchor="ctr" anchorCtr="0" forceAA="0" compatLnSpc="1">
            <a:prstTxWarp prst="textNoShape">
              <a:avLst/>
            </a:prstTxWarp>
            <a:noAutofit/>
          </a:bodyPr>
          <a:lstStyle/>
          <a:p>
            <a:pPr algn="ctr" defTabSz="917549" fontAlgn="ctr" hangingPunct="0"/>
            <a:endParaRPr lang="ja-JP" altLang="en-US" sz="1301" dirty="0">
              <a:solidFill>
                <a:prstClr val="black"/>
              </a:solidFill>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86847256-F4AE-4B21-83BF-0D4BA1C3AF6C}"/>
              </a:ext>
            </a:extLst>
          </p:cNvPr>
          <p:cNvSpPr>
            <a:spLocks noGrp="1"/>
          </p:cNvSpPr>
          <p:nvPr>
            <p:ph type="sldNum" sz="quarter" idx="4"/>
          </p:nvPr>
        </p:nvSpPr>
        <p:spPr/>
        <p:txBody>
          <a:bodyPr/>
          <a:lstStyle/>
          <a:p>
            <a:pPr defTabSz="917549"/>
            <a:fld id="{E4DD4CA9-FFF4-4929-B1F3-DD754470E6A2}" type="slidenum">
              <a:rPr lang="ja-JP" altLang="en-US"/>
              <a:pPr defTabSz="917549"/>
              <a:t>25</a:t>
            </a:fld>
            <a:endParaRPr lang="ja-JP" altLang="en-US" dirty="0"/>
          </a:p>
        </p:txBody>
      </p:sp>
      <p:pic>
        <p:nvPicPr>
          <p:cNvPr id="5" name="Picture 2">
            <a:extLst>
              <a:ext uri="{FF2B5EF4-FFF2-40B4-BE49-F238E27FC236}">
                <a16:creationId xmlns:a16="http://schemas.microsoft.com/office/drawing/2014/main" id="{11AC824D-5424-4536-AEC1-2698268901A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0102" y="1592063"/>
            <a:ext cx="4315354" cy="231299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テキスト ボックス 5">
            <a:extLst>
              <a:ext uri="{FF2B5EF4-FFF2-40B4-BE49-F238E27FC236}">
                <a16:creationId xmlns:a16="http://schemas.microsoft.com/office/drawing/2014/main" id="{7BD83364-F7E1-4A18-A0E6-EA1E82D5F305}"/>
              </a:ext>
            </a:extLst>
          </p:cNvPr>
          <p:cNvSpPr txBox="1"/>
          <p:nvPr/>
        </p:nvSpPr>
        <p:spPr>
          <a:xfrm>
            <a:off x="3214110" y="3705593"/>
            <a:ext cx="941438" cy="292516"/>
          </a:xfrm>
          <a:prstGeom prst="rect">
            <a:avLst/>
          </a:prstGeom>
          <a:solidFill>
            <a:srgbClr val="92D050"/>
          </a:solidFill>
        </p:spPr>
        <p:txBody>
          <a:bodyPr wrap="square" rtlCol="0">
            <a:spAutoFit/>
          </a:bodyPr>
          <a:lstStyle/>
          <a:p>
            <a:pPr algn="ctr" defTabSz="917549" fontAlgn="ctr" hangingPunct="0">
              <a:spcBef>
                <a:spcPct val="0"/>
              </a:spcBef>
              <a:spcAft>
                <a:spcPct val="0"/>
              </a:spcAft>
            </a:pPr>
            <a:r>
              <a:rPr lang="en-US" altLang="ja-JP" sz="1301" dirty="0">
                <a:solidFill>
                  <a:srgbClr val="000000"/>
                </a:solidFill>
                <a:latin typeface="Meiryo UI" panose="020B0604030504040204" pitchFamily="50" charset="-128"/>
                <a:ea typeface="Meiryo UI" panose="020B0604030504040204" pitchFamily="50" charset="-128"/>
              </a:rPr>
              <a:t>10</a:t>
            </a:r>
            <a:r>
              <a:rPr lang="ja-JP" altLang="en-US" sz="1301" dirty="0">
                <a:solidFill>
                  <a:srgbClr val="000000"/>
                </a:solidFill>
                <a:latin typeface="Meiryo UI" panose="020B0604030504040204" pitchFamily="50" charset="-128"/>
                <a:ea typeface="Meiryo UI" panose="020B0604030504040204" pitchFamily="50" charset="-128"/>
              </a:rPr>
              <a:t>分雨量</a:t>
            </a:r>
          </a:p>
        </p:txBody>
      </p:sp>
      <p:sp>
        <p:nvSpPr>
          <p:cNvPr id="7" name="テキスト ボックス 6">
            <a:extLst>
              <a:ext uri="{FF2B5EF4-FFF2-40B4-BE49-F238E27FC236}">
                <a16:creationId xmlns:a16="http://schemas.microsoft.com/office/drawing/2014/main" id="{62528453-DFD7-4EB9-B848-75679064F2B3}"/>
              </a:ext>
            </a:extLst>
          </p:cNvPr>
          <p:cNvSpPr txBox="1"/>
          <p:nvPr/>
        </p:nvSpPr>
        <p:spPr>
          <a:xfrm>
            <a:off x="5082618" y="2902927"/>
            <a:ext cx="886911" cy="292516"/>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pPr defTabSz="917549" fontAlgn="ctr" hangingPunct="0">
              <a:spcBef>
                <a:spcPct val="0"/>
              </a:spcBef>
              <a:spcAft>
                <a:spcPct val="0"/>
              </a:spcAft>
            </a:pPr>
            <a:r>
              <a:rPr lang="ja-JP" altLang="en-US" sz="1301" dirty="0">
                <a:solidFill>
                  <a:srgbClr val="000000"/>
                </a:solidFill>
                <a:latin typeface="Meiryo UI" panose="020B0604030504040204" pitchFamily="50" charset="-128"/>
                <a:ea typeface="Meiryo UI" panose="020B0604030504040204" pitchFamily="50" charset="-128"/>
              </a:rPr>
              <a:t>河川水位</a:t>
            </a:r>
          </a:p>
        </p:txBody>
      </p:sp>
      <p:sp>
        <p:nvSpPr>
          <p:cNvPr id="8" name="テキスト ボックス 7">
            <a:extLst>
              <a:ext uri="{FF2B5EF4-FFF2-40B4-BE49-F238E27FC236}">
                <a16:creationId xmlns:a16="http://schemas.microsoft.com/office/drawing/2014/main" id="{41F3C46B-F181-4AB9-86C4-9D8076B0EEFF}"/>
              </a:ext>
            </a:extLst>
          </p:cNvPr>
          <p:cNvSpPr txBox="1"/>
          <p:nvPr/>
        </p:nvSpPr>
        <p:spPr>
          <a:xfrm>
            <a:off x="2721704" y="2169883"/>
            <a:ext cx="602209" cy="292516"/>
          </a:xfrm>
          <a:prstGeom prst="rect">
            <a:avLst/>
          </a:prstGeom>
          <a:solidFill>
            <a:srgbClr val="FFC000"/>
          </a:solidFill>
          <a:ln>
            <a:solidFill>
              <a:srgbClr val="FFC000"/>
            </a:solidFill>
          </a:ln>
        </p:spPr>
        <p:txBody>
          <a:bodyPr wrap="square" rtlCol="0">
            <a:spAutoFit/>
          </a:bodyPr>
          <a:lstStyle/>
          <a:p>
            <a:pPr algn="ctr" defTabSz="917549" fontAlgn="ctr" hangingPunct="0">
              <a:spcBef>
                <a:spcPct val="0"/>
              </a:spcBef>
              <a:spcAft>
                <a:spcPct val="0"/>
              </a:spcAft>
            </a:pPr>
            <a:r>
              <a:rPr lang="ja-JP" altLang="en-US" sz="1301" dirty="0">
                <a:solidFill>
                  <a:srgbClr val="000000"/>
                </a:solidFill>
                <a:latin typeface="Meiryo UI" panose="020B0604030504040204" pitchFamily="50" charset="-128"/>
                <a:ea typeface="Meiryo UI" panose="020B0604030504040204" pitchFamily="50" charset="-128"/>
              </a:rPr>
              <a:t>気温</a:t>
            </a:r>
          </a:p>
        </p:txBody>
      </p:sp>
      <p:sp>
        <p:nvSpPr>
          <p:cNvPr id="9" name="テキスト ボックス 8">
            <a:extLst>
              <a:ext uri="{FF2B5EF4-FFF2-40B4-BE49-F238E27FC236}">
                <a16:creationId xmlns:a16="http://schemas.microsoft.com/office/drawing/2014/main" id="{14BC3305-A2D6-4BD3-8047-EA7E16F8BC79}"/>
              </a:ext>
            </a:extLst>
          </p:cNvPr>
          <p:cNvSpPr txBox="1"/>
          <p:nvPr/>
        </p:nvSpPr>
        <p:spPr>
          <a:xfrm>
            <a:off x="4661556" y="2468886"/>
            <a:ext cx="595198" cy="292516"/>
          </a:xfrm>
          <a:prstGeom prst="rect">
            <a:avLst/>
          </a:prstGeom>
          <a:solidFill>
            <a:schemeClr val="accent2"/>
          </a:solidFill>
        </p:spPr>
        <p:txBody>
          <a:bodyPr wrap="square" rtlCol="0">
            <a:spAutoFit/>
          </a:bodyPr>
          <a:lstStyle/>
          <a:p>
            <a:pPr algn="ctr" defTabSz="917549" fontAlgn="ctr" hangingPunct="0">
              <a:spcBef>
                <a:spcPct val="0"/>
              </a:spcBef>
              <a:spcAft>
                <a:spcPct val="0"/>
              </a:spcAft>
            </a:pPr>
            <a:r>
              <a:rPr lang="ja-JP" altLang="en-US" sz="1301" dirty="0">
                <a:solidFill>
                  <a:srgbClr val="000000"/>
                </a:solidFill>
                <a:latin typeface="Meiryo UI" panose="020B0604030504040204" pitchFamily="50" charset="-128"/>
                <a:ea typeface="Meiryo UI" panose="020B0604030504040204" pitchFamily="50" charset="-128"/>
              </a:rPr>
              <a:t>湿度</a:t>
            </a:r>
          </a:p>
        </p:txBody>
      </p:sp>
      <p:pic>
        <p:nvPicPr>
          <p:cNvPr id="21" name="図 20" descr="グラフ, 棒グラフ&#10;&#10;自動的に生成された説明">
            <a:extLst>
              <a:ext uri="{FF2B5EF4-FFF2-40B4-BE49-F238E27FC236}">
                <a16:creationId xmlns:a16="http://schemas.microsoft.com/office/drawing/2014/main" id="{26FC6460-AEBE-4837-BA5B-E068F57D11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4284" y="1561201"/>
            <a:ext cx="4315354" cy="2414472"/>
          </a:xfrm>
          <a:prstGeom prst="rect">
            <a:avLst/>
          </a:prstGeom>
          <a:ln>
            <a:solidFill>
              <a:schemeClr val="tx1"/>
            </a:solidFill>
          </a:ln>
        </p:spPr>
      </p:pic>
      <p:sp>
        <p:nvSpPr>
          <p:cNvPr id="10" name="テキスト ボックス 9">
            <a:extLst>
              <a:ext uri="{FF2B5EF4-FFF2-40B4-BE49-F238E27FC236}">
                <a16:creationId xmlns:a16="http://schemas.microsoft.com/office/drawing/2014/main" id="{026BAD28-B1BB-44FB-B7A6-C42C7839047B}"/>
              </a:ext>
            </a:extLst>
          </p:cNvPr>
          <p:cNvSpPr txBox="1"/>
          <p:nvPr/>
        </p:nvSpPr>
        <p:spPr>
          <a:xfrm>
            <a:off x="2278267" y="4114178"/>
            <a:ext cx="7721173" cy="1196994"/>
          </a:xfrm>
          <a:prstGeom prst="rect">
            <a:avLst/>
          </a:prstGeom>
          <a:noFill/>
        </p:spPr>
        <p:txBody>
          <a:bodyPr wrap="square">
            <a:spAutoFit/>
          </a:bodyPr>
          <a:lstStyle/>
          <a:p>
            <a:pPr defTabSz="917549">
              <a:lnSpc>
                <a:spcPct val="150000"/>
              </a:lnSpc>
            </a:pPr>
            <a:r>
              <a:rPr lang="ja-JP" altLang="en-US" sz="1673" dirty="0">
                <a:solidFill>
                  <a:prstClr val="black">
                    <a:lumMod val="50000"/>
                    <a:lumOff val="50000"/>
                  </a:prst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観測地点ごと、観測要素ごとの比較表示ができます！</a:t>
            </a:r>
            <a:endParaRPr lang="en-US" altLang="ja-JP" sz="1673" dirty="0">
              <a:solidFill>
                <a:prstClr val="black">
                  <a:lumMod val="50000"/>
                  <a:lumOff val="50000"/>
                </a:prst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defTabSz="917549">
              <a:lnSpc>
                <a:spcPct val="150000"/>
              </a:lnSpc>
            </a:pPr>
            <a:r>
              <a:rPr lang="ja-JP" altLang="en-US" sz="1673" dirty="0">
                <a:solidFill>
                  <a:prstClr val="black">
                    <a:lumMod val="50000"/>
                    <a:lumOff val="50000"/>
                  </a:prst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観測点雨量と近くの水位やアメダスと比較ができるので相関を確認したり、</a:t>
            </a:r>
            <a:endParaRPr lang="en-US" altLang="ja-JP" sz="1673" dirty="0">
              <a:solidFill>
                <a:prstClr val="black">
                  <a:lumMod val="50000"/>
                  <a:lumOff val="50000"/>
                </a:prst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defTabSz="917549">
              <a:lnSpc>
                <a:spcPct val="150000"/>
              </a:lnSpc>
            </a:pPr>
            <a:r>
              <a:rPr lang="ja-JP" altLang="en-US" sz="1673" dirty="0">
                <a:solidFill>
                  <a:prstClr val="black">
                    <a:lumMod val="50000"/>
                    <a:lumOff val="50000"/>
                  </a:prst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複数観測点をまとめて比較することで、優先対応エリアが明確化に。</a:t>
            </a:r>
            <a:endParaRPr lang="en-US" altLang="ja-JP" sz="1858" dirty="0">
              <a:solidFill>
                <a:prstClr val="black">
                  <a:lumMod val="50000"/>
                  <a:lumOff val="50000"/>
                </a:prst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44650809-3E65-4AC0-87A5-F31AC2B05F91}"/>
              </a:ext>
            </a:extLst>
          </p:cNvPr>
          <p:cNvSpPr txBox="1"/>
          <p:nvPr/>
        </p:nvSpPr>
        <p:spPr>
          <a:xfrm>
            <a:off x="6263293" y="1677624"/>
            <a:ext cx="2753011" cy="571118"/>
          </a:xfrm>
          <a:prstGeom prst="rect">
            <a:avLst/>
          </a:prstGeom>
          <a:noFill/>
        </p:spPr>
        <p:txBody>
          <a:bodyPr wrap="square">
            <a:spAutoFit/>
          </a:bodyPr>
          <a:lstStyle/>
          <a:p>
            <a:pPr defTabSz="917549">
              <a:lnSpc>
                <a:spcPct val="150000"/>
              </a:lnSpc>
            </a:pPr>
            <a:r>
              <a:rPr lang="ja-JP" altLang="en-US" sz="1115"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複数観測点の雨量をまとめて比較！</a:t>
            </a:r>
            <a:endParaRPr lang="en-US" altLang="ja-JP" sz="1115"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defTabSz="917549">
              <a:lnSpc>
                <a:spcPct val="150000"/>
              </a:lnSpc>
            </a:pPr>
            <a:r>
              <a:rPr lang="en-US" altLang="ja-JP" sz="1115"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PDF</a:t>
            </a:r>
            <a:r>
              <a:rPr lang="ja-JP" altLang="en-US" sz="1115"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や</a:t>
            </a:r>
            <a:r>
              <a:rPr lang="en-US" altLang="ja-JP" sz="1115"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CSV</a:t>
            </a:r>
            <a:r>
              <a:rPr lang="ja-JP" altLang="en-US" sz="1115"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出力も可能！</a:t>
            </a:r>
            <a:endParaRPr lang="en-US" altLang="ja-JP" sz="1115"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27" name="矢印: 下 26">
            <a:extLst>
              <a:ext uri="{FF2B5EF4-FFF2-40B4-BE49-F238E27FC236}">
                <a16:creationId xmlns:a16="http://schemas.microsoft.com/office/drawing/2014/main" id="{9CB198EA-8555-4F84-87CE-5439BCF62514}"/>
              </a:ext>
            </a:extLst>
          </p:cNvPr>
          <p:cNvSpPr/>
          <p:nvPr/>
        </p:nvSpPr>
        <p:spPr>
          <a:xfrm>
            <a:off x="5639611" y="5406749"/>
            <a:ext cx="895760" cy="285996"/>
          </a:xfrm>
          <a:prstGeom prst="downArrow">
            <a:avLst/>
          </a:prstGeom>
          <a:solidFill>
            <a:srgbClr val="DDE6F3"/>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969" tIns="42484" rIns="84969" bIns="42484" numCol="1" spcCol="0" rtlCol="0" fromWordArt="0" anchor="ctr" anchorCtr="0" forceAA="0" compatLnSpc="1">
            <a:prstTxWarp prst="textNoShape">
              <a:avLst/>
            </a:prstTxWarp>
            <a:noAutofit/>
          </a:bodyPr>
          <a:lstStyle/>
          <a:p>
            <a:pPr algn="ctr" defTabSz="917549" fontAlgn="ctr" hangingPunct="0"/>
            <a:endParaRPr lang="ja-JP" altLang="en-US" sz="1301" dirty="0">
              <a:solidFill>
                <a:prstClr val="black"/>
              </a:solidFill>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273466F3-A660-4299-ABE8-C274F2FCB4EE}"/>
              </a:ext>
            </a:extLst>
          </p:cNvPr>
          <p:cNvSpPr txBox="1"/>
          <p:nvPr/>
        </p:nvSpPr>
        <p:spPr>
          <a:xfrm>
            <a:off x="7983906" y="1207355"/>
            <a:ext cx="1577162" cy="292516"/>
          </a:xfrm>
          <a:prstGeom prst="rect">
            <a:avLst/>
          </a:prstGeom>
          <a:solidFill>
            <a:schemeClr val="accent1">
              <a:lumMod val="20000"/>
              <a:lumOff val="80000"/>
            </a:schemeClr>
          </a:solidFill>
        </p:spPr>
        <p:txBody>
          <a:bodyPr wrap="square" rtlCol="0">
            <a:spAutoFit/>
          </a:bodyPr>
          <a:lstStyle/>
          <a:p>
            <a:pPr defTabSz="917549" fontAlgn="ctr" hangingPunct="0">
              <a:spcBef>
                <a:spcPct val="0"/>
              </a:spcBef>
              <a:spcAft>
                <a:spcPct val="0"/>
              </a:spcAft>
            </a:pPr>
            <a:r>
              <a:rPr lang="en-US" altLang="ja-JP" sz="1301" dirty="0">
                <a:solidFill>
                  <a:prstClr val="black">
                    <a:lumMod val="50000"/>
                    <a:lumOff val="50000"/>
                  </a:prst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10</a:t>
            </a:r>
            <a:r>
              <a:rPr lang="ja-JP" altLang="en-US" sz="1301" dirty="0">
                <a:solidFill>
                  <a:prstClr val="black">
                    <a:lumMod val="50000"/>
                    <a:lumOff val="50000"/>
                  </a:prst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分間雨量を比較</a:t>
            </a:r>
          </a:p>
        </p:txBody>
      </p:sp>
      <p:sp>
        <p:nvSpPr>
          <p:cNvPr id="2" name="テキスト ボックス 1">
            <a:extLst>
              <a:ext uri="{FF2B5EF4-FFF2-40B4-BE49-F238E27FC236}">
                <a16:creationId xmlns:a16="http://schemas.microsoft.com/office/drawing/2014/main" id="{616B875B-111D-4E0C-AB2C-BE10A8EDBEDB}"/>
              </a:ext>
            </a:extLst>
          </p:cNvPr>
          <p:cNvSpPr txBox="1"/>
          <p:nvPr/>
        </p:nvSpPr>
        <p:spPr>
          <a:xfrm>
            <a:off x="1650102" y="1188551"/>
            <a:ext cx="2117887" cy="321178"/>
          </a:xfrm>
          <a:prstGeom prst="rect">
            <a:avLst/>
          </a:prstGeom>
          <a:noFill/>
        </p:spPr>
        <p:txBody>
          <a:bodyPr wrap="none" rtlCol="0">
            <a:spAutoFit/>
          </a:bodyPr>
          <a:lstStyle/>
          <a:p>
            <a:pPr defTabSz="917549" fontAlgn="ctr" hangingPunct="0">
              <a:spcBef>
                <a:spcPct val="0"/>
              </a:spcBef>
              <a:spcAft>
                <a:spcPct val="0"/>
              </a:spcAft>
            </a:pPr>
            <a:r>
              <a:rPr lang="ja-JP" altLang="en-US" sz="1487" dirty="0">
                <a:solidFill>
                  <a:prstClr val="black">
                    <a:lumMod val="50000"/>
                    <a:lumOff val="50000"/>
                  </a:prst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＜観測点要素別グラフ＞</a:t>
            </a:r>
          </a:p>
        </p:txBody>
      </p:sp>
      <p:sp>
        <p:nvSpPr>
          <p:cNvPr id="20" name="テキスト ボックス 19">
            <a:extLst>
              <a:ext uri="{FF2B5EF4-FFF2-40B4-BE49-F238E27FC236}">
                <a16:creationId xmlns:a16="http://schemas.microsoft.com/office/drawing/2014/main" id="{E1E916D2-5609-4D2E-AA55-01F49E89BEEF}"/>
              </a:ext>
            </a:extLst>
          </p:cNvPr>
          <p:cNvSpPr txBox="1"/>
          <p:nvPr/>
        </p:nvSpPr>
        <p:spPr>
          <a:xfrm>
            <a:off x="6158952" y="1186266"/>
            <a:ext cx="1736373" cy="321178"/>
          </a:xfrm>
          <a:prstGeom prst="rect">
            <a:avLst/>
          </a:prstGeom>
          <a:noFill/>
        </p:spPr>
        <p:txBody>
          <a:bodyPr wrap="none" rtlCol="0">
            <a:spAutoFit/>
          </a:bodyPr>
          <a:lstStyle/>
          <a:p>
            <a:pPr defTabSz="917549" fontAlgn="ctr" hangingPunct="0">
              <a:spcBef>
                <a:spcPct val="0"/>
              </a:spcBef>
              <a:spcAft>
                <a:spcPct val="0"/>
              </a:spcAft>
            </a:pPr>
            <a:r>
              <a:rPr lang="ja-JP" altLang="en-US" sz="1487" dirty="0">
                <a:solidFill>
                  <a:prstClr val="black">
                    <a:lumMod val="50000"/>
                    <a:lumOff val="50000"/>
                  </a:prst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＜観測点別グラフ＞</a:t>
            </a:r>
          </a:p>
        </p:txBody>
      </p:sp>
      <p:sp>
        <p:nvSpPr>
          <p:cNvPr id="22" name="テキスト ボックス 21">
            <a:extLst>
              <a:ext uri="{FF2B5EF4-FFF2-40B4-BE49-F238E27FC236}">
                <a16:creationId xmlns:a16="http://schemas.microsoft.com/office/drawing/2014/main" id="{4075A81C-F94C-4B3D-9561-F3D7A1F1678C}"/>
              </a:ext>
            </a:extLst>
          </p:cNvPr>
          <p:cNvSpPr txBox="1"/>
          <p:nvPr/>
        </p:nvSpPr>
        <p:spPr>
          <a:xfrm>
            <a:off x="6417409" y="2672553"/>
            <a:ext cx="1003571" cy="242502"/>
          </a:xfrm>
          <a:prstGeom prst="rect">
            <a:avLst/>
          </a:prstGeom>
          <a:solidFill>
            <a:srgbClr val="FF9650"/>
          </a:solidFill>
          <a:ln>
            <a:noFill/>
          </a:ln>
        </p:spPr>
        <p:txBody>
          <a:bodyPr wrap="square" rtlCol="0">
            <a:spAutoFit/>
          </a:bodyPr>
          <a:lstStyle/>
          <a:p>
            <a:pPr algn="ctr" defTabSz="917549" fontAlgn="ctr" hangingPunct="0">
              <a:spcBef>
                <a:spcPct val="0"/>
              </a:spcBef>
              <a:spcAft>
                <a:spcPct val="0"/>
              </a:spcAft>
            </a:pPr>
            <a:r>
              <a:rPr lang="ja-JP" altLang="en-US" sz="976" dirty="0">
                <a:solidFill>
                  <a:prstClr val="white"/>
                </a:solidFill>
                <a:latin typeface="Meiryo UI" panose="020B0604030504040204" pitchFamily="50" charset="-128"/>
                <a:ea typeface="Meiryo UI" panose="020B0604030504040204" pitchFamily="50" charset="-128"/>
              </a:rPr>
              <a:t>アメダス</a:t>
            </a:r>
            <a:r>
              <a:rPr lang="en-US" altLang="ja-JP" sz="976" dirty="0">
                <a:solidFill>
                  <a:prstClr val="white"/>
                </a:solidFill>
                <a:latin typeface="Meiryo UI" panose="020B0604030504040204" pitchFamily="50" charset="-128"/>
                <a:ea typeface="Meiryo UI" panose="020B0604030504040204" pitchFamily="50" charset="-128"/>
              </a:rPr>
              <a:t>1</a:t>
            </a:r>
            <a:endParaRPr lang="ja-JP" altLang="en-US" sz="976" dirty="0">
              <a:solidFill>
                <a:prstClr val="white"/>
              </a:solidFill>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69C25D86-50B0-4B84-B621-2443BA3DECC3}"/>
              </a:ext>
            </a:extLst>
          </p:cNvPr>
          <p:cNvSpPr txBox="1"/>
          <p:nvPr/>
        </p:nvSpPr>
        <p:spPr>
          <a:xfrm>
            <a:off x="8073057" y="2091935"/>
            <a:ext cx="1003571" cy="242502"/>
          </a:xfrm>
          <a:prstGeom prst="rect">
            <a:avLst/>
          </a:prstGeom>
          <a:solidFill>
            <a:srgbClr val="50B5FF"/>
          </a:solidFill>
          <a:ln>
            <a:noFill/>
          </a:ln>
        </p:spPr>
        <p:txBody>
          <a:bodyPr wrap="square" rtlCol="0">
            <a:spAutoFit/>
          </a:bodyPr>
          <a:lstStyle/>
          <a:p>
            <a:pPr algn="ctr" defTabSz="917549" fontAlgn="ctr" hangingPunct="0">
              <a:spcBef>
                <a:spcPct val="0"/>
              </a:spcBef>
              <a:spcAft>
                <a:spcPct val="0"/>
              </a:spcAft>
            </a:pPr>
            <a:r>
              <a:rPr lang="en-US" altLang="ja-JP" sz="976" dirty="0">
                <a:solidFill>
                  <a:srgbClr val="000000"/>
                </a:solidFill>
                <a:latin typeface="Meiryo UI" panose="020B0604030504040204" pitchFamily="50" charset="-128"/>
                <a:ea typeface="Meiryo UI" panose="020B0604030504040204" pitchFamily="50" charset="-128"/>
              </a:rPr>
              <a:t>POTEKA1</a:t>
            </a:r>
            <a:endParaRPr lang="ja-JP" altLang="en-US" sz="976" dirty="0">
              <a:solidFill>
                <a:srgbClr val="000000"/>
              </a:solidFill>
              <a:latin typeface="Meiryo UI" panose="020B0604030504040204" pitchFamily="50" charset="-128"/>
              <a:ea typeface="Meiryo UI" panose="020B0604030504040204" pitchFamily="50" charset="-128"/>
            </a:endParaRPr>
          </a:p>
        </p:txBody>
      </p:sp>
      <p:sp>
        <p:nvSpPr>
          <p:cNvPr id="30" name="テキスト ボックス 29">
            <a:extLst>
              <a:ext uri="{FF2B5EF4-FFF2-40B4-BE49-F238E27FC236}">
                <a16:creationId xmlns:a16="http://schemas.microsoft.com/office/drawing/2014/main" id="{9EE3B100-8D27-4C9C-B5EB-B6E48605B066}"/>
              </a:ext>
            </a:extLst>
          </p:cNvPr>
          <p:cNvSpPr txBox="1"/>
          <p:nvPr/>
        </p:nvSpPr>
        <p:spPr>
          <a:xfrm>
            <a:off x="9133449" y="3088898"/>
            <a:ext cx="1003571" cy="242502"/>
          </a:xfrm>
          <a:prstGeom prst="rect">
            <a:avLst/>
          </a:prstGeom>
          <a:solidFill>
            <a:srgbClr val="FF4CE6"/>
          </a:solidFill>
          <a:ln>
            <a:noFill/>
          </a:ln>
        </p:spPr>
        <p:txBody>
          <a:bodyPr wrap="square" rtlCol="0">
            <a:spAutoFit/>
          </a:bodyPr>
          <a:lstStyle/>
          <a:p>
            <a:pPr defTabSz="917549" fontAlgn="ctr" hangingPunct="0">
              <a:spcBef>
                <a:spcPct val="0"/>
              </a:spcBef>
              <a:spcAft>
                <a:spcPct val="0"/>
              </a:spcAft>
            </a:pPr>
            <a:r>
              <a:rPr lang="en-US" altLang="ja-JP" sz="976" dirty="0">
                <a:solidFill>
                  <a:srgbClr val="000000"/>
                </a:solidFill>
                <a:latin typeface="Meiryo UI" panose="020B0604030504040204" pitchFamily="50" charset="-128"/>
                <a:ea typeface="Meiryo UI" panose="020B0604030504040204" pitchFamily="50" charset="-128"/>
              </a:rPr>
              <a:t>POTEKA3</a:t>
            </a:r>
            <a:endParaRPr lang="ja-JP" altLang="en-US" sz="976" dirty="0">
              <a:solidFill>
                <a:srgbClr val="000000"/>
              </a:solidFill>
              <a:latin typeface="Meiryo UI" panose="020B0604030504040204" pitchFamily="50" charset="-128"/>
              <a:ea typeface="Meiryo UI" panose="020B0604030504040204" pitchFamily="50" charset="-128"/>
            </a:endParaRPr>
          </a:p>
        </p:txBody>
      </p:sp>
      <p:cxnSp>
        <p:nvCxnSpPr>
          <p:cNvPr id="13" name="直線コネクタ 12">
            <a:extLst>
              <a:ext uri="{FF2B5EF4-FFF2-40B4-BE49-F238E27FC236}">
                <a16:creationId xmlns:a16="http://schemas.microsoft.com/office/drawing/2014/main" id="{AD3A36BF-EB6C-42A7-B992-3200F03FE1EE}"/>
              </a:ext>
            </a:extLst>
          </p:cNvPr>
          <p:cNvCxnSpPr>
            <a:cxnSpLocks/>
          </p:cNvCxnSpPr>
          <p:nvPr/>
        </p:nvCxnSpPr>
        <p:spPr>
          <a:xfrm flipH="1" flipV="1">
            <a:off x="7317417" y="2805287"/>
            <a:ext cx="439517" cy="203349"/>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F9B933ED-FD49-4888-A901-120C969880A5}"/>
              </a:ext>
            </a:extLst>
          </p:cNvPr>
          <p:cNvCxnSpPr>
            <a:cxnSpLocks/>
          </p:cNvCxnSpPr>
          <p:nvPr/>
        </p:nvCxnSpPr>
        <p:spPr>
          <a:xfrm flipV="1">
            <a:off x="7969541" y="2263172"/>
            <a:ext cx="285662" cy="343681"/>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01C635E8-C9E0-45EE-8E74-7AC16C65BEDA}"/>
              </a:ext>
            </a:extLst>
          </p:cNvPr>
          <p:cNvCxnSpPr>
            <a:cxnSpLocks/>
            <a:endCxn id="30" idx="1"/>
          </p:cNvCxnSpPr>
          <p:nvPr/>
        </p:nvCxnSpPr>
        <p:spPr>
          <a:xfrm flipV="1">
            <a:off x="8840290" y="3210149"/>
            <a:ext cx="293159" cy="225679"/>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3C905DA6-A24D-4D49-947B-047AD306B772}"/>
              </a:ext>
            </a:extLst>
          </p:cNvPr>
          <p:cNvCxnSpPr>
            <a:cxnSpLocks/>
          </p:cNvCxnSpPr>
          <p:nvPr/>
        </p:nvCxnSpPr>
        <p:spPr>
          <a:xfrm flipV="1">
            <a:off x="8693710" y="2768437"/>
            <a:ext cx="0" cy="862339"/>
          </a:xfrm>
          <a:prstGeom prst="line">
            <a:avLst/>
          </a:prstGeom>
          <a:ln>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FB184760-65DE-41AA-8E0B-49E27047BC68}"/>
              </a:ext>
            </a:extLst>
          </p:cNvPr>
          <p:cNvSpPr txBox="1"/>
          <p:nvPr/>
        </p:nvSpPr>
        <p:spPr>
          <a:xfrm>
            <a:off x="8646500" y="2562189"/>
            <a:ext cx="1003571" cy="242502"/>
          </a:xfrm>
          <a:prstGeom prst="rect">
            <a:avLst/>
          </a:prstGeom>
          <a:solidFill>
            <a:srgbClr val="50A759"/>
          </a:solidFill>
          <a:ln>
            <a:noFill/>
          </a:ln>
        </p:spPr>
        <p:txBody>
          <a:bodyPr wrap="square" rtlCol="0">
            <a:spAutoFit/>
          </a:bodyPr>
          <a:lstStyle/>
          <a:p>
            <a:pPr algn="ctr" defTabSz="917549" fontAlgn="ctr" hangingPunct="0">
              <a:spcBef>
                <a:spcPct val="0"/>
              </a:spcBef>
              <a:spcAft>
                <a:spcPct val="0"/>
              </a:spcAft>
            </a:pPr>
            <a:r>
              <a:rPr lang="en-US" altLang="ja-JP" sz="976" dirty="0">
                <a:solidFill>
                  <a:srgbClr val="000000"/>
                </a:solidFill>
                <a:latin typeface="Meiryo UI" panose="020B0604030504040204" pitchFamily="50" charset="-128"/>
                <a:ea typeface="Meiryo UI" panose="020B0604030504040204" pitchFamily="50" charset="-128"/>
              </a:rPr>
              <a:t>POTEKA2</a:t>
            </a:r>
            <a:endParaRPr lang="ja-JP" altLang="en-US" sz="976" dirty="0">
              <a:solidFill>
                <a:srgbClr val="000000"/>
              </a:solidFill>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B2DE96D4-E0AE-429D-B2BF-1079BC8283B9}"/>
              </a:ext>
            </a:extLst>
          </p:cNvPr>
          <p:cNvSpPr txBox="1"/>
          <p:nvPr/>
        </p:nvSpPr>
        <p:spPr>
          <a:xfrm>
            <a:off x="2573287" y="5855120"/>
            <a:ext cx="7028410" cy="424603"/>
          </a:xfrm>
          <a:prstGeom prst="rect">
            <a:avLst/>
          </a:prstGeom>
          <a:solidFill>
            <a:srgbClr val="CCECFF"/>
          </a:solidFill>
          <a:ln w="28575">
            <a:solidFill>
              <a:srgbClr val="004EA2"/>
            </a:solidFill>
          </a:ln>
          <a:effectLst/>
        </p:spPr>
        <p:txBody>
          <a:bodyPr wrap="square" anchor="ctr">
            <a:spAutoFit/>
          </a:bodyPr>
          <a:lstStyle/>
          <a:p>
            <a:pPr algn="ctr" defTabSz="917549">
              <a:lnSpc>
                <a:spcPct val="150000"/>
              </a:lnSpc>
            </a:pPr>
            <a:r>
              <a:rPr lang="ja-JP" altLang="en-US" sz="1673" dirty="0">
                <a:solidFill>
                  <a:prstClr val="black"/>
                </a:solidFill>
                <a:latin typeface="Meiryo UI" panose="020B0604030504040204" pitchFamily="50" charset="-128"/>
                <a:ea typeface="Meiryo UI" panose="020B0604030504040204" pitchFamily="50" charset="-128"/>
              </a:rPr>
              <a:t>いち早く詳細な災害リスクエリアを捉え、初動の迅速化を図る</a:t>
            </a:r>
            <a:endParaRPr lang="en-US" altLang="ja-JP" sz="1673" dirty="0">
              <a:solidFill>
                <a:prstClr val="black"/>
              </a:solidFill>
              <a:latin typeface="Meiryo UI" panose="020B0604030504040204" pitchFamily="50" charset="-128"/>
              <a:ea typeface="Meiryo UI" panose="020B0604030504040204" pitchFamily="50" charset="-128"/>
            </a:endParaRPr>
          </a:p>
        </p:txBody>
      </p:sp>
      <p:pic>
        <p:nvPicPr>
          <p:cNvPr id="14" name="グラフィックス 13" descr="実行 単色塗りつぶし">
            <a:extLst>
              <a:ext uri="{FF2B5EF4-FFF2-40B4-BE49-F238E27FC236}">
                <a16:creationId xmlns:a16="http://schemas.microsoft.com/office/drawing/2014/main" id="{F6DF95C6-3205-4621-8736-487AD767BBF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73287" y="5847563"/>
            <a:ext cx="468333" cy="468333"/>
          </a:xfrm>
          <a:prstGeom prst="rect">
            <a:avLst/>
          </a:prstGeom>
        </p:spPr>
      </p:pic>
      <p:sp>
        <p:nvSpPr>
          <p:cNvPr id="16" name="タイトル 3">
            <a:extLst>
              <a:ext uri="{FF2B5EF4-FFF2-40B4-BE49-F238E27FC236}">
                <a16:creationId xmlns:a16="http://schemas.microsoft.com/office/drawing/2014/main" id="{ABA17107-BE72-20DE-43DE-E92BE956BF58}"/>
              </a:ext>
            </a:extLst>
          </p:cNvPr>
          <p:cNvSpPr>
            <a:spLocks noGrp="1"/>
          </p:cNvSpPr>
          <p:nvPr>
            <p:ph type="title"/>
          </p:nvPr>
        </p:nvSpPr>
        <p:spPr>
          <a:xfrm>
            <a:off x="586596" y="230270"/>
            <a:ext cx="9213011" cy="430887"/>
          </a:xfrm>
        </p:spPr>
        <p:txBody>
          <a:bodyPr/>
          <a:lstStyle/>
          <a:p>
            <a:r>
              <a:rPr lang="en-US" altLang="ja-JP" sz="2800" dirty="0">
                <a:latin typeface="Eras Bold ITC" panose="020B0907030504020204" pitchFamily="34" charset="0"/>
              </a:rPr>
              <a:t>POTEKA</a:t>
            </a:r>
            <a:r>
              <a:rPr lang="ja-JP" altLang="en-US" sz="2800" dirty="0">
                <a:latin typeface="Eras Bold ITC" panose="020B0907030504020204" pitchFamily="34" charset="0"/>
              </a:rPr>
              <a:t>　</a:t>
            </a:r>
            <a:r>
              <a:rPr lang="en-US" altLang="ja-JP" sz="2800" dirty="0">
                <a:latin typeface="Eras Bold ITC" panose="020B0907030504020204" pitchFamily="34" charset="0"/>
              </a:rPr>
              <a:t>NET</a:t>
            </a:r>
            <a:r>
              <a:rPr lang="ja-JP" altLang="en-US" sz="2800" dirty="0">
                <a:latin typeface="Eras Bold ITC" panose="020B0907030504020204" pitchFamily="34" charset="0"/>
              </a:rPr>
              <a:t>　</a:t>
            </a:r>
            <a:r>
              <a:rPr lang="ja-JP" altLang="en-US" sz="2800" dirty="0"/>
              <a:t>グラフ機能</a:t>
            </a:r>
          </a:p>
        </p:txBody>
      </p:sp>
    </p:spTree>
    <p:extLst>
      <p:ext uri="{BB962C8B-B14F-4D97-AF65-F5344CB8AC3E}">
        <p14:creationId xmlns:p14="http://schemas.microsoft.com/office/powerpoint/2010/main" val="3898956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円/楕円 26"/>
          <p:cNvSpPr/>
          <p:nvPr/>
        </p:nvSpPr>
        <p:spPr>
          <a:xfrm>
            <a:off x="7382524" y="4412935"/>
            <a:ext cx="158420" cy="184513"/>
          </a:xfrm>
          <a:prstGeom prst="ellipse">
            <a:avLst/>
          </a:prstGeom>
          <a:solidFill>
            <a:sysClr val="window" lastClr="FFFFFF"/>
          </a:solidFill>
          <a:ln w="19050" cap="flat" cmpd="sng" algn="ctr">
            <a:solidFill>
              <a:sysClr val="window" lastClr="FFFFFF">
                <a:lumMod val="95000"/>
              </a:sysClr>
            </a:solidFill>
            <a:prstDash val="solid"/>
          </a:ln>
          <a:effectLst/>
        </p:spPr>
        <p:txBody>
          <a:bodyPr rot="0" spcFirstLastPara="0" vert="horz" wrap="square" lIns="84969" tIns="42484" rIns="84969" bIns="42484" numCol="1" spcCol="0" rtlCol="0" fromWordArt="0" anchor="ctr" anchorCtr="0" forceAA="0" compatLnSpc="1">
            <a:prstTxWarp prst="textNoShape">
              <a:avLst/>
            </a:prstTxWarp>
            <a:noAutofit/>
          </a:bodyPr>
          <a:lstStyle/>
          <a:p>
            <a:pPr defTabSz="849558"/>
            <a:endParaRPr kumimoji="0" lang="ja-JP" altLang="en-US" sz="1673" kern="0" dirty="0">
              <a:solidFill>
                <a:prstClr val="white"/>
              </a:solidFill>
              <a:latin typeface="Meiryo UI" panose="020B0604030504040204" pitchFamily="50" charset="-128"/>
              <a:ea typeface="Meiryo UI" panose="020B0604030504040204" pitchFamily="50" charset="-128"/>
            </a:endParaRPr>
          </a:p>
        </p:txBody>
      </p:sp>
      <p:sp>
        <p:nvSpPr>
          <p:cNvPr id="56" name="正方形/長方形 55"/>
          <p:cNvSpPr/>
          <p:nvPr/>
        </p:nvSpPr>
        <p:spPr>
          <a:xfrm>
            <a:off x="1545974" y="953251"/>
            <a:ext cx="8698579" cy="1153324"/>
          </a:xfrm>
          <a:prstGeom prst="rect">
            <a:avLst/>
          </a:prstGeom>
        </p:spPr>
        <p:txBody>
          <a:bodyPr wrap="square" lIns="84959" tIns="42479" rIns="84959" bIns="42479">
            <a:spAutoFit/>
          </a:bodyPr>
          <a:lstStyle/>
          <a:p>
            <a:pPr>
              <a:lnSpc>
                <a:spcPct val="150000"/>
              </a:lnSpc>
            </a:pPr>
            <a:r>
              <a:rPr lang="ja-JP" altLang="en-US" sz="1858"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「大雨」「強風」「熱中症」「気象急変」「連続雨量」「降水強度」</a:t>
            </a:r>
            <a:r>
              <a:rPr lang="ja-JP" altLang="en-US" sz="1487" dirty="0">
                <a:solidFill>
                  <a:schemeClr val="tx1">
                    <a:lumMod val="50000"/>
                    <a:lumOff val="50000"/>
                  </a:schemeClr>
                </a:solidFill>
                <a:latin typeface="Meiryo UI" panose="020B0604030504040204" pitchFamily="50" charset="-128"/>
                <a:ea typeface="Meiryo UI" panose="020B0604030504040204" pitchFamily="50" charset="-128"/>
                <a:cs typeface="Meiryo UI" panose="020B0604030504040204" pitchFamily="50" charset="-128"/>
              </a:rPr>
              <a:t>の６つに</a:t>
            </a:r>
            <a:endParaRPr lang="en-US" altLang="ja-JP" sz="1487" dirty="0">
              <a:solidFill>
                <a:schemeClr val="tx1">
                  <a:lumMod val="50000"/>
                  <a:lumOff val="50000"/>
                </a:schemeClr>
              </a:solidFill>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pPr>
            <a:r>
              <a:rPr lang="ja-JP" altLang="en-US" sz="1487" dirty="0">
                <a:solidFill>
                  <a:schemeClr val="tx1">
                    <a:lumMod val="50000"/>
                    <a:lumOff val="50000"/>
                  </a:schemeClr>
                </a:solidFill>
                <a:latin typeface="Meiryo UI" panose="020B0604030504040204" pitchFamily="50" charset="-128"/>
                <a:ea typeface="Meiryo UI" panose="020B0604030504040204" pitchFamily="50" charset="-128"/>
                <a:cs typeface="Meiryo UI" panose="020B0604030504040204" pitchFamily="50" charset="-128"/>
              </a:rPr>
              <a:t>関するアラート速報メールをお客様にお届けします。さらに、半径</a:t>
            </a:r>
            <a:r>
              <a:rPr lang="en-US" altLang="ja-JP" sz="1487" dirty="0">
                <a:solidFill>
                  <a:schemeClr val="tx1">
                    <a:lumMod val="50000"/>
                    <a:lumOff val="50000"/>
                  </a:schemeClr>
                </a:solidFill>
                <a:latin typeface="Meiryo UI" panose="020B0604030504040204" pitchFamily="50" charset="-128"/>
                <a:ea typeface="Meiryo UI" panose="020B0604030504040204" pitchFamily="50" charset="-128"/>
                <a:cs typeface="Meiryo UI" panose="020B0604030504040204" pitchFamily="50" charset="-128"/>
              </a:rPr>
              <a:t>20km</a:t>
            </a:r>
            <a:r>
              <a:rPr lang="ja-JP" altLang="en-US" sz="1487" dirty="0">
                <a:solidFill>
                  <a:schemeClr val="tx1">
                    <a:lumMod val="50000"/>
                    <a:lumOff val="50000"/>
                  </a:schemeClr>
                </a:solidFill>
                <a:latin typeface="Meiryo UI" panose="020B0604030504040204" pitchFamily="50" charset="-128"/>
                <a:ea typeface="Meiryo UI" panose="020B0604030504040204" pitchFamily="50" charset="-128"/>
                <a:cs typeface="Meiryo UI" panose="020B0604030504040204" pitchFamily="50" charset="-128"/>
              </a:rPr>
              <a:t>以内で起きた注意が必要な気象現象を素早く検知！必要な方へ自動でメール配信します。</a:t>
            </a:r>
          </a:p>
        </p:txBody>
      </p:sp>
      <p:sp>
        <p:nvSpPr>
          <p:cNvPr id="62" name="テキスト ボックス 61"/>
          <p:cNvSpPr txBox="1"/>
          <p:nvPr/>
        </p:nvSpPr>
        <p:spPr>
          <a:xfrm>
            <a:off x="1567720" y="5857274"/>
            <a:ext cx="4916113" cy="264240"/>
          </a:xfrm>
          <a:prstGeom prst="rect">
            <a:avLst/>
          </a:prstGeom>
          <a:noFill/>
        </p:spPr>
        <p:txBody>
          <a:bodyPr wrap="square" lIns="91758" tIns="45879" rIns="91758" bIns="45879" rtlCol="0">
            <a:spAutoFit/>
          </a:bodyPr>
          <a:lstStyle/>
          <a:p>
            <a:r>
              <a:rPr lang="en-US" altLang="ja-JP" sz="1115" dirty="0">
                <a:solidFill>
                  <a:schemeClr val="tx1">
                    <a:lumMod val="50000"/>
                    <a:lumOff val="50000"/>
                  </a:scheme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15" dirty="0">
                <a:solidFill>
                  <a:schemeClr val="tx1">
                    <a:lumMod val="50000"/>
                    <a:lumOff val="50000"/>
                  </a:schemeClr>
                </a:solidFill>
                <a:latin typeface="Meiryo UI" panose="020B0604030504040204" pitchFamily="50" charset="-128"/>
                <a:ea typeface="Meiryo UI" panose="020B0604030504040204" pitchFamily="50" charset="-128"/>
                <a:cs typeface="Meiryo UI" panose="020B0604030504040204" pitchFamily="50" charset="-128"/>
              </a:rPr>
              <a:t>画面はイメージです。実際の画面では表示が異なる可能性があります。</a:t>
            </a:r>
          </a:p>
        </p:txBody>
      </p:sp>
      <p:sp>
        <p:nvSpPr>
          <p:cNvPr id="7" name="スライド番号プレースホルダー 6"/>
          <p:cNvSpPr>
            <a:spLocks noGrp="1"/>
          </p:cNvSpPr>
          <p:nvPr>
            <p:ph type="sldNum" sz="quarter" idx="4"/>
          </p:nvPr>
        </p:nvSpPr>
        <p:spPr/>
        <p:txBody>
          <a:bodyPr/>
          <a:lstStyle/>
          <a:p>
            <a:fld id="{E4DD4CA9-FFF4-4929-B1F3-DD754470E6A2}" type="slidenum">
              <a:rPr lang="ja-JP" altLang="en-US" smtClean="0"/>
              <a:pPr/>
              <a:t>26</a:t>
            </a:fld>
            <a:endParaRPr lang="ja-JP" altLang="en-US" dirty="0"/>
          </a:p>
        </p:txBody>
      </p:sp>
      <p:sp>
        <p:nvSpPr>
          <p:cNvPr id="70" name="角丸四角形吹き出し 69"/>
          <p:cNvSpPr/>
          <p:nvPr/>
        </p:nvSpPr>
        <p:spPr>
          <a:xfrm>
            <a:off x="6543683" y="2298456"/>
            <a:ext cx="3568788" cy="1487689"/>
          </a:xfrm>
          <a:prstGeom prst="rect">
            <a:avLst/>
          </a:prstGeom>
          <a:solidFill>
            <a:schemeClr val="bg1"/>
          </a:solidFill>
          <a:ln w="19050"/>
        </p:spPr>
        <p:style>
          <a:lnRef idx="1">
            <a:schemeClr val="accent3"/>
          </a:lnRef>
          <a:fillRef idx="2">
            <a:schemeClr val="accent3"/>
          </a:fillRef>
          <a:effectRef idx="1">
            <a:schemeClr val="accent3"/>
          </a:effectRef>
          <a:fontRef idx="minor">
            <a:schemeClr val="dk1"/>
          </a:fontRef>
        </p:style>
        <p:txBody>
          <a:bodyPr lIns="91758" tIns="45879" rIns="91758" bIns="45879" rtlCol="0" anchor="b"/>
          <a:lstStyle/>
          <a:p>
            <a:r>
              <a:rPr lang="ja-JP" altLang="en-US" sz="1301" dirty="0">
                <a:solidFill>
                  <a:schemeClr val="tx1">
                    <a:lumMod val="50000"/>
                    <a:lumOff val="50000"/>
                  </a:schemeClr>
                </a:solidFill>
                <a:latin typeface="Meiryo UI" panose="020B0604030504040204" pitchFamily="50" charset="-128"/>
                <a:ea typeface="Meiryo UI" panose="020B0604030504040204" pitchFamily="50" charset="-128"/>
              </a:rPr>
              <a:t>大雨　　：</a:t>
            </a:r>
            <a:r>
              <a:rPr lang="en-US" altLang="ja-JP" sz="1301" dirty="0">
                <a:solidFill>
                  <a:schemeClr val="tx1">
                    <a:lumMod val="50000"/>
                    <a:lumOff val="50000"/>
                  </a:schemeClr>
                </a:solidFill>
                <a:latin typeface="Meiryo UI" panose="020B0604030504040204" pitchFamily="50" charset="-128"/>
                <a:ea typeface="Meiryo UI" panose="020B0604030504040204" pitchFamily="50" charset="-128"/>
              </a:rPr>
              <a:t>20mm/h</a:t>
            </a:r>
            <a:r>
              <a:rPr lang="ja-JP" altLang="en-US" sz="1301" dirty="0">
                <a:solidFill>
                  <a:schemeClr val="tx1">
                    <a:lumMod val="50000"/>
                    <a:lumOff val="50000"/>
                  </a:schemeClr>
                </a:solidFill>
                <a:latin typeface="Meiryo UI" panose="020B0604030504040204" pitchFamily="50" charset="-128"/>
                <a:ea typeface="Meiryo UI" panose="020B0604030504040204" pitchFamily="50" charset="-128"/>
              </a:rPr>
              <a:t>以上の大雨</a:t>
            </a:r>
            <a:endParaRPr lang="en-US" altLang="ja-JP" sz="1301" dirty="0">
              <a:solidFill>
                <a:schemeClr val="tx1">
                  <a:lumMod val="50000"/>
                  <a:lumOff val="50000"/>
                </a:schemeClr>
              </a:solidFill>
              <a:latin typeface="Meiryo UI" panose="020B0604030504040204" pitchFamily="50" charset="-128"/>
              <a:ea typeface="Meiryo UI" panose="020B0604030504040204" pitchFamily="50" charset="-128"/>
            </a:endParaRPr>
          </a:p>
          <a:p>
            <a:r>
              <a:rPr lang="ja-JP" altLang="en-US" sz="1301" dirty="0">
                <a:solidFill>
                  <a:schemeClr val="tx1">
                    <a:lumMod val="50000"/>
                    <a:lumOff val="50000"/>
                  </a:schemeClr>
                </a:solidFill>
                <a:latin typeface="Meiryo UI" panose="020B0604030504040204" pitchFamily="50" charset="-128"/>
                <a:ea typeface="Meiryo UI" panose="020B0604030504040204" pitchFamily="50" charset="-128"/>
              </a:rPr>
              <a:t>強風　　：</a:t>
            </a:r>
            <a:r>
              <a:rPr lang="en-US" altLang="ja-JP" sz="1301" dirty="0">
                <a:solidFill>
                  <a:schemeClr val="tx1">
                    <a:lumMod val="50000"/>
                    <a:lumOff val="50000"/>
                  </a:schemeClr>
                </a:solidFill>
                <a:latin typeface="Meiryo UI" panose="020B0604030504040204" pitchFamily="50" charset="-128"/>
                <a:ea typeface="Meiryo UI" panose="020B0604030504040204" pitchFamily="50" charset="-128"/>
              </a:rPr>
              <a:t>15m/s</a:t>
            </a:r>
            <a:r>
              <a:rPr lang="ja-JP" altLang="en-US" sz="1301" dirty="0">
                <a:solidFill>
                  <a:schemeClr val="tx1">
                    <a:lumMod val="50000"/>
                    <a:lumOff val="50000"/>
                  </a:schemeClr>
                </a:solidFill>
                <a:latin typeface="Meiryo UI" panose="020B0604030504040204" pitchFamily="50" charset="-128"/>
                <a:ea typeface="Meiryo UI" panose="020B0604030504040204" pitchFamily="50" charset="-128"/>
              </a:rPr>
              <a:t>以上の風</a:t>
            </a:r>
            <a:endParaRPr lang="en-US" altLang="ja-JP" sz="1301" dirty="0">
              <a:solidFill>
                <a:schemeClr val="tx1">
                  <a:lumMod val="50000"/>
                  <a:lumOff val="50000"/>
                </a:schemeClr>
              </a:solidFill>
              <a:latin typeface="Meiryo UI" panose="020B0604030504040204" pitchFamily="50" charset="-128"/>
              <a:ea typeface="Meiryo UI" panose="020B0604030504040204" pitchFamily="50" charset="-128"/>
            </a:endParaRPr>
          </a:p>
          <a:p>
            <a:r>
              <a:rPr lang="ja-JP" altLang="en-US" sz="1301" dirty="0">
                <a:solidFill>
                  <a:schemeClr val="tx1">
                    <a:lumMod val="50000"/>
                    <a:lumOff val="50000"/>
                  </a:schemeClr>
                </a:solidFill>
                <a:latin typeface="Meiryo UI" panose="020B0604030504040204" pitchFamily="50" charset="-128"/>
                <a:ea typeface="Meiryo UI" panose="020B0604030504040204" pitchFamily="50" charset="-128"/>
              </a:rPr>
              <a:t>熱中症　：暑さ指数（</a:t>
            </a:r>
            <a:r>
              <a:rPr lang="en-US" altLang="ja-JP" sz="1301" dirty="0">
                <a:solidFill>
                  <a:schemeClr val="tx1">
                    <a:lumMod val="50000"/>
                    <a:lumOff val="50000"/>
                  </a:schemeClr>
                </a:solidFill>
                <a:latin typeface="Meiryo UI" panose="020B0604030504040204" pitchFamily="50" charset="-128"/>
                <a:ea typeface="Meiryo UI" panose="020B0604030504040204" pitchFamily="50" charset="-128"/>
              </a:rPr>
              <a:t>WGBT31℃</a:t>
            </a:r>
            <a:r>
              <a:rPr lang="ja-JP" altLang="en-US" sz="1301" dirty="0">
                <a:solidFill>
                  <a:schemeClr val="tx1">
                    <a:lumMod val="50000"/>
                    <a:lumOff val="50000"/>
                  </a:schemeClr>
                </a:solidFill>
                <a:latin typeface="Meiryo UI" panose="020B0604030504040204" pitchFamily="50" charset="-128"/>
                <a:ea typeface="Meiryo UI" panose="020B0604030504040204" pitchFamily="50" charset="-128"/>
              </a:rPr>
              <a:t>以上）</a:t>
            </a:r>
            <a:endParaRPr lang="en-US" altLang="ja-JP" sz="1301" dirty="0">
              <a:solidFill>
                <a:schemeClr val="tx1">
                  <a:lumMod val="50000"/>
                  <a:lumOff val="50000"/>
                </a:schemeClr>
              </a:solidFill>
              <a:latin typeface="Meiryo UI" panose="020B0604030504040204" pitchFamily="50" charset="-128"/>
              <a:ea typeface="Meiryo UI" panose="020B0604030504040204" pitchFamily="50" charset="-128"/>
            </a:endParaRPr>
          </a:p>
          <a:p>
            <a:r>
              <a:rPr lang="ja-JP" altLang="en-US" sz="1301" dirty="0">
                <a:solidFill>
                  <a:schemeClr val="tx1">
                    <a:lumMod val="50000"/>
                    <a:lumOff val="50000"/>
                  </a:schemeClr>
                </a:solidFill>
                <a:latin typeface="Meiryo UI" panose="020B0604030504040204" pitchFamily="50" charset="-128"/>
                <a:ea typeface="Meiryo UI" panose="020B0604030504040204" pitchFamily="50" charset="-128"/>
              </a:rPr>
              <a:t>降水強度：</a:t>
            </a:r>
            <a:r>
              <a:rPr lang="en-US" altLang="ja-JP" sz="1301" dirty="0">
                <a:solidFill>
                  <a:schemeClr val="tx1">
                    <a:lumMod val="50000"/>
                    <a:lumOff val="50000"/>
                  </a:schemeClr>
                </a:solidFill>
                <a:latin typeface="Meiryo UI" panose="020B0604030504040204" pitchFamily="50" charset="-128"/>
                <a:ea typeface="Meiryo UI" panose="020B0604030504040204" pitchFamily="50" charset="-128"/>
              </a:rPr>
              <a:t>50mm/h</a:t>
            </a:r>
            <a:r>
              <a:rPr lang="ja-JP" altLang="en-US" sz="1301" dirty="0">
                <a:solidFill>
                  <a:schemeClr val="tx1">
                    <a:lumMod val="50000"/>
                    <a:lumOff val="50000"/>
                  </a:schemeClr>
                </a:solidFill>
                <a:latin typeface="Meiryo UI" panose="020B0604030504040204" pitchFamily="50" charset="-128"/>
                <a:ea typeface="Meiryo UI" panose="020B0604030504040204" pitchFamily="50" charset="-128"/>
              </a:rPr>
              <a:t>以上の降雨強度</a:t>
            </a:r>
            <a:endParaRPr lang="en-US" altLang="ja-JP" sz="1301" dirty="0">
              <a:solidFill>
                <a:schemeClr val="tx1">
                  <a:lumMod val="50000"/>
                  <a:lumOff val="50000"/>
                </a:schemeClr>
              </a:solidFill>
              <a:latin typeface="Meiryo UI" panose="020B0604030504040204" pitchFamily="50" charset="-128"/>
              <a:ea typeface="Meiryo UI" panose="020B0604030504040204" pitchFamily="50" charset="-128"/>
            </a:endParaRPr>
          </a:p>
          <a:p>
            <a:r>
              <a:rPr lang="ja-JP" altLang="en-US" sz="1301" dirty="0">
                <a:solidFill>
                  <a:schemeClr val="tx1">
                    <a:lumMod val="50000"/>
                    <a:lumOff val="50000"/>
                  </a:schemeClr>
                </a:solidFill>
                <a:latin typeface="Meiryo UI" panose="020B0604030504040204" pitchFamily="50" charset="-128"/>
                <a:ea typeface="Meiryo UI" panose="020B0604030504040204" pitchFamily="50" charset="-128"/>
              </a:rPr>
              <a:t>連続雨量：</a:t>
            </a:r>
            <a:r>
              <a:rPr lang="en-US" altLang="ja-JP" sz="1301" dirty="0">
                <a:solidFill>
                  <a:schemeClr val="tx1">
                    <a:lumMod val="50000"/>
                    <a:lumOff val="50000"/>
                  </a:schemeClr>
                </a:solidFill>
                <a:latin typeface="Meiryo UI" panose="020B0604030504040204" pitchFamily="50" charset="-128"/>
                <a:ea typeface="Meiryo UI" panose="020B0604030504040204" pitchFamily="50" charset="-128"/>
              </a:rPr>
              <a:t>50mm</a:t>
            </a:r>
            <a:r>
              <a:rPr lang="ja-JP" altLang="en-US" sz="1301" dirty="0">
                <a:solidFill>
                  <a:schemeClr val="tx1">
                    <a:lumMod val="50000"/>
                    <a:lumOff val="50000"/>
                  </a:schemeClr>
                </a:solidFill>
                <a:latin typeface="Meiryo UI" panose="020B0604030504040204" pitchFamily="50" charset="-128"/>
                <a:ea typeface="Meiryo UI" panose="020B0604030504040204" pitchFamily="50" charset="-128"/>
              </a:rPr>
              <a:t>以上の連続雨量</a:t>
            </a:r>
            <a:endParaRPr lang="en-US" altLang="ja-JP" sz="1301" dirty="0">
              <a:solidFill>
                <a:schemeClr val="tx1">
                  <a:lumMod val="50000"/>
                  <a:lumOff val="50000"/>
                </a:schemeClr>
              </a:solidFill>
              <a:latin typeface="Meiryo UI" panose="020B0604030504040204" pitchFamily="50" charset="-128"/>
              <a:ea typeface="Meiryo UI" panose="020B0604030504040204" pitchFamily="50" charset="-128"/>
            </a:endParaRPr>
          </a:p>
          <a:p>
            <a:r>
              <a:rPr lang="ja-JP" altLang="en-US" sz="1301" dirty="0">
                <a:solidFill>
                  <a:schemeClr val="tx1">
                    <a:lumMod val="50000"/>
                    <a:lumOff val="50000"/>
                  </a:schemeClr>
                </a:solidFill>
                <a:latin typeface="Meiryo UI" panose="020B0604030504040204" pitchFamily="50" charset="-128"/>
                <a:ea typeface="Meiryo UI" panose="020B0604030504040204" pitchFamily="50" charset="-128"/>
              </a:rPr>
              <a:t>気象急変：周囲の気温急低下</a:t>
            </a:r>
            <a:endParaRPr lang="en-US" altLang="ja-JP" sz="1301" dirty="0">
              <a:solidFill>
                <a:schemeClr val="tx1">
                  <a:lumMod val="50000"/>
                  <a:lumOff val="50000"/>
                </a:schemeClr>
              </a:solidFill>
              <a:latin typeface="Meiryo UI" panose="020B0604030504040204" pitchFamily="50" charset="-128"/>
              <a:ea typeface="Meiryo UI" panose="020B0604030504040204" pitchFamily="50" charset="-128"/>
            </a:endParaRPr>
          </a:p>
        </p:txBody>
      </p:sp>
      <p:sp>
        <p:nvSpPr>
          <p:cNvPr id="71" name="角丸四角形 70"/>
          <p:cNvSpPr/>
          <p:nvPr/>
        </p:nvSpPr>
        <p:spPr>
          <a:xfrm>
            <a:off x="6444495" y="2107733"/>
            <a:ext cx="2273066" cy="329470"/>
          </a:xfrm>
          <a:prstGeom prst="roundRect">
            <a:avLst/>
          </a:prstGeom>
          <a:solidFill>
            <a:schemeClr val="accent3">
              <a:lumMod val="20000"/>
              <a:lumOff val="80000"/>
            </a:schemeClr>
          </a:solidFill>
          <a:ln>
            <a:solidFill>
              <a:schemeClr val="accent3">
                <a:lumMod val="50000"/>
              </a:schemeClr>
            </a:solidFill>
          </a:ln>
        </p:spPr>
        <p:style>
          <a:lnRef idx="1">
            <a:schemeClr val="accent6"/>
          </a:lnRef>
          <a:fillRef idx="2">
            <a:schemeClr val="accent6"/>
          </a:fillRef>
          <a:effectRef idx="1">
            <a:schemeClr val="accent6"/>
          </a:effectRef>
          <a:fontRef idx="minor">
            <a:schemeClr val="dk1"/>
          </a:fontRef>
        </p:style>
        <p:txBody>
          <a:bodyPr lIns="91758" tIns="45879" rIns="91758" bIns="45879" rtlCol="0" anchor="ctr"/>
          <a:lstStyle/>
          <a:p>
            <a:r>
              <a:rPr lang="ja-JP" altLang="en-US" sz="1301" dirty="0">
                <a:solidFill>
                  <a:schemeClr val="tx1">
                    <a:lumMod val="50000"/>
                    <a:lumOff val="50000"/>
                  </a:schemeClr>
                </a:solidFill>
                <a:latin typeface="Meiryo UI" panose="020B0604030504040204" pitchFamily="50" charset="-128"/>
                <a:ea typeface="Meiryo UI" panose="020B0604030504040204" pitchFamily="50" charset="-128"/>
                <a:cs typeface="Meiryo UI" panose="020B0604030504040204" pitchFamily="50" charset="-128"/>
              </a:rPr>
              <a:t>　　メール配信基準</a:t>
            </a:r>
          </a:p>
        </p:txBody>
      </p:sp>
      <p:sp>
        <p:nvSpPr>
          <p:cNvPr id="72" name="円/楕円 71"/>
          <p:cNvSpPr/>
          <p:nvPr/>
        </p:nvSpPr>
        <p:spPr>
          <a:xfrm>
            <a:off x="8845129" y="3795649"/>
            <a:ext cx="1339395" cy="128911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lIns="91758" tIns="45879" rIns="91758" bIns="45879" rtlCol="0" anchor="ctr"/>
          <a:lstStyle/>
          <a:p>
            <a:pPr algn="ctr"/>
            <a:endParaRPr lang="ja-JP" altLang="en-US" sz="1673" dirty="0">
              <a:latin typeface="Meiryo UI" panose="020B0604030504040204" pitchFamily="50" charset="-128"/>
              <a:ea typeface="Meiryo UI" panose="020B0604030504040204" pitchFamily="50" charset="-128"/>
            </a:endParaRPr>
          </a:p>
        </p:txBody>
      </p:sp>
      <p:pic>
        <p:nvPicPr>
          <p:cNvPr id="74" name="Picture 7"/>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6826" r="1519"/>
          <a:stretch/>
        </p:blipFill>
        <p:spPr bwMode="auto">
          <a:xfrm>
            <a:off x="1652337" y="2826791"/>
            <a:ext cx="4746881" cy="3006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5" name="円/楕円 74"/>
          <p:cNvSpPr/>
          <p:nvPr/>
        </p:nvSpPr>
        <p:spPr>
          <a:xfrm>
            <a:off x="3151866" y="3384165"/>
            <a:ext cx="2012621" cy="1975645"/>
          </a:xfrm>
          <a:prstGeom prst="ellipse">
            <a:avLst/>
          </a:prstGeom>
          <a:solidFill>
            <a:srgbClr val="FF0000">
              <a:alpha val="3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758" tIns="45879" rIns="91758" bIns="45879" rtlCol="0" anchor="ctr"/>
          <a:lstStyle/>
          <a:p>
            <a:pPr algn="ctr"/>
            <a:endParaRPr lang="ja-JP" altLang="en-US" sz="1673" dirty="0">
              <a:latin typeface="Meiryo UI" panose="020B0604030504040204" pitchFamily="50" charset="-128"/>
              <a:ea typeface="Meiryo UI" panose="020B0604030504040204" pitchFamily="50" charset="-128"/>
            </a:endParaRPr>
          </a:p>
        </p:txBody>
      </p:sp>
      <p:pic>
        <p:nvPicPr>
          <p:cNvPr id="77" name="Picture 9" descr="パソコンを使う作業員のイラスト（男性）"/>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64413" y="3658945"/>
            <a:ext cx="1250693" cy="1193285"/>
          </a:xfrm>
          <a:prstGeom prst="rect">
            <a:avLst/>
          </a:prstGeom>
          <a:noFill/>
          <a:extLst>
            <a:ext uri="{909E8E84-426E-40DD-AFC4-6F175D3DCCD1}">
              <a14:hiddenFill xmlns:a14="http://schemas.microsoft.com/office/drawing/2010/main">
                <a:solidFill>
                  <a:srgbClr val="FFFFFF"/>
                </a:solidFill>
              </a14:hiddenFill>
            </a:ext>
          </a:extLst>
        </p:spPr>
      </p:pic>
      <p:sp>
        <p:nvSpPr>
          <p:cNvPr id="78" name="右矢印 77"/>
          <p:cNvSpPr/>
          <p:nvPr/>
        </p:nvSpPr>
        <p:spPr>
          <a:xfrm>
            <a:off x="5391279" y="4209807"/>
            <a:ext cx="3415013" cy="321866"/>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758" tIns="45879" rIns="91758" bIns="45879" rtlCol="0" anchor="ctr"/>
          <a:lstStyle/>
          <a:p>
            <a:pPr algn="ctr"/>
            <a:endParaRPr lang="ja-JP" altLang="en-US" sz="1673" dirty="0">
              <a:latin typeface="Meiryo UI" panose="020B0604030504040204" pitchFamily="50" charset="-128"/>
              <a:ea typeface="Meiryo UI" panose="020B0604030504040204" pitchFamily="50" charset="-128"/>
            </a:endParaRPr>
          </a:p>
        </p:txBody>
      </p:sp>
      <p:sp>
        <p:nvSpPr>
          <p:cNvPr id="80" name="正方形/長方形 79"/>
          <p:cNvSpPr/>
          <p:nvPr/>
        </p:nvSpPr>
        <p:spPr>
          <a:xfrm>
            <a:off x="5603475" y="3993505"/>
            <a:ext cx="2133539" cy="7837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758" tIns="45879" rIns="91758" bIns="108375" rtlCol="0" anchor="b"/>
          <a:lstStyle/>
          <a:p>
            <a:pPr algn="ctr"/>
            <a:r>
              <a:rPr lang="ja-JP" altLang="en-US" sz="1208" dirty="0">
                <a:solidFill>
                  <a:schemeClr val="tx1">
                    <a:lumMod val="50000"/>
                    <a:lumOff val="50000"/>
                  </a:schemeClr>
                </a:solidFill>
                <a:latin typeface="Meiryo UI" panose="020B0604030504040204" pitchFamily="50" charset="-128"/>
                <a:ea typeface="Meiryo UI" panose="020B0604030504040204" pitchFamily="50" charset="-128"/>
              </a:rPr>
              <a:t>現場の半径</a:t>
            </a:r>
            <a:r>
              <a:rPr lang="en-US" altLang="ja-JP" sz="1208" dirty="0">
                <a:solidFill>
                  <a:schemeClr val="tx1">
                    <a:lumMod val="50000"/>
                    <a:lumOff val="50000"/>
                  </a:schemeClr>
                </a:solidFill>
                <a:latin typeface="Meiryo UI" panose="020B0604030504040204" pitchFamily="50" charset="-128"/>
                <a:ea typeface="Meiryo UI" panose="020B0604030504040204" pitchFamily="50" charset="-128"/>
              </a:rPr>
              <a:t>20km</a:t>
            </a:r>
            <a:r>
              <a:rPr lang="ja-JP" altLang="en-US" sz="1208" dirty="0">
                <a:solidFill>
                  <a:schemeClr val="tx1">
                    <a:lumMod val="50000"/>
                    <a:lumOff val="50000"/>
                  </a:schemeClr>
                </a:solidFill>
                <a:latin typeface="Meiryo UI" panose="020B0604030504040204" pitchFamily="50" charset="-128"/>
                <a:ea typeface="Meiryo UI" panose="020B0604030504040204" pitchFamily="50" charset="-128"/>
              </a:rPr>
              <a:t>以内で</a:t>
            </a:r>
            <a:endParaRPr lang="en-US" altLang="ja-JP" sz="1208" dirty="0">
              <a:solidFill>
                <a:schemeClr val="tx1">
                  <a:lumMod val="50000"/>
                  <a:lumOff val="50000"/>
                </a:schemeClr>
              </a:solidFill>
              <a:latin typeface="Meiryo UI" panose="020B0604030504040204" pitchFamily="50" charset="-128"/>
              <a:ea typeface="Meiryo UI" panose="020B0604030504040204" pitchFamily="50" charset="-128"/>
            </a:endParaRPr>
          </a:p>
          <a:p>
            <a:pPr algn="ctr"/>
            <a:r>
              <a:rPr lang="ja-JP" altLang="en-US" sz="1208" dirty="0">
                <a:solidFill>
                  <a:schemeClr val="tx1">
                    <a:lumMod val="50000"/>
                    <a:lumOff val="50000"/>
                  </a:schemeClr>
                </a:solidFill>
                <a:latin typeface="Meiryo UI" panose="020B0604030504040204" pitchFamily="50" charset="-128"/>
                <a:ea typeface="Meiryo UI" panose="020B0604030504040204" pitchFamily="50" charset="-128"/>
              </a:rPr>
              <a:t>起きた注意情報を</a:t>
            </a:r>
            <a:endParaRPr lang="en-US" altLang="ja-JP" sz="1208" dirty="0">
              <a:solidFill>
                <a:schemeClr val="tx1">
                  <a:lumMod val="50000"/>
                  <a:lumOff val="50000"/>
                </a:schemeClr>
              </a:solidFill>
              <a:latin typeface="Meiryo UI" panose="020B0604030504040204" pitchFamily="50" charset="-128"/>
              <a:ea typeface="Meiryo UI" panose="020B0604030504040204" pitchFamily="50" charset="-128"/>
            </a:endParaRPr>
          </a:p>
          <a:p>
            <a:pPr algn="ctr"/>
            <a:r>
              <a:rPr lang="ja-JP" altLang="en-US" sz="1208" dirty="0">
                <a:solidFill>
                  <a:schemeClr val="tx1">
                    <a:lumMod val="50000"/>
                    <a:lumOff val="50000"/>
                  </a:schemeClr>
                </a:solidFill>
                <a:latin typeface="Meiryo UI" panose="020B0604030504040204" pitchFamily="50" charset="-128"/>
                <a:ea typeface="Meiryo UI" panose="020B0604030504040204" pitchFamily="50" charset="-128"/>
              </a:rPr>
              <a:t>メールでお知らせします。</a:t>
            </a:r>
          </a:p>
        </p:txBody>
      </p:sp>
      <p:sp>
        <p:nvSpPr>
          <p:cNvPr id="81" name="角丸四角形 80"/>
          <p:cNvSpPr/>
          <p:nvPr/>
        </p:nvSpPr>
        <p:spPr>
          <a:xfrm>
            <a:off x="8999122" y="4799973"/>
            <a:ext cx="1250693" cy="257396"/>
          </a:xfrm>
          <a:prstGeom prst="roundRect">
            <a:avLst/>
          </a:prstGeom>
        </p:spPr>
        <p:style>
          <a:lnRef idx="1">
            <a:schemeClr val="accent6"/>
          </a:lnRef>
          <a:fillRef idx="2">
            <a:schemeClr val="accent6"/>
          </a:fillRef>
          <a:effectRef idx="1">
            <a:schemeClr val="accent6"/>
          </a:effectRef>
          <a:fontRef idx="minor">
            <a:schemeClr val="dk1"/>
          </a:fontRef>
        </p:style>
        <p:txBody>
          <a:bodyPr lIns="91758" tIns="45879" rIns="91758" bIns="45879" rtlCol="0" anchor="ctr"/>
          <a:lstStyle/>
          <a:p>
            <a:pPr algn="ctr"/>
            <a:r>
              <a:rPr lang="ja-JP" altLang="en-US" sz="1301" dirty="0">
                <a:solidFill>
                  <a:schemeClr val="tx1">
                    <a:lumMod val="50000"/>
                    <a:lumOff val="50000"/>
                  </a:schemeClr>
                </a:solidFill>
                <a:latin typeface="Meiryo UI" panose="020B0604030504040204" pitchFamily="50" charset="-128"/>
                <a:ea typeface="Meiryo UI" panose="020B0604030504040204" pitchFamily="50" charset="-128"/>
              </a:rPr>
              <a:t>現場事務所</a:t>
            </a:r>
          </a:p>
        </p:txBody>
      </p:sp>
      <p:cxnSp>
        <p:nvCxnSpPr>
          <p:cNvPr id="82" name="直線矢印コネクタ 81"/>
          <p:cNvCxnSpPr/>
          <p:nvPr/>
        </p:nvCxnSpPr>
        <p:spPr>
          <a:xfrm>
            <a:off x="4289372" y="4371987"/>
            <a:ext cx="1038257" cy="0"/>
          </a:xfrm>
          <a:prstGeom prst="straightConnector1">
            <a:avLst/>
          </a:prstGeom>
          <a:ln w="3810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9" name="Picture 3">
            <a:extLst>
              <a:ext uri="{FF2B5EF4-FFF2-40B4-BE49-F238E27FC236}">
                <a16:creationId xmlns:a16="http://schemas.microsoft.com/office/drawing/2014/main" id="{2F75B440-215D-4BEB-8D1A-C6EFE45A611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77246" y="5166389"/>
            <a:ext cx="1952107" cy="134009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21" name="グループ化 20">
            <a:extLst>
              <a:ext uri="{FF2B5EF4-FFF2-40B4-BE49-F238E27FC236}">
                <a16:creationId xmlns:a16="http://schemas.microsoft.com/office/drawing/2014/main" id="{F3BE16B1-0E19-4549-856A-F05F8CC13DE8}"/>
              </a:ext>
            </a:extLst>
          </p:cNvPr>
          <p:cNvGrpSpPr>
            <a:grpSpLocks noChangeAspect="1"/>
          </p:cNvGrpSpPr>
          <p:nvPr/>
        </p:nvGrpSpPr>
        <p:grpSpPr>
          <a:xfrm>
            <a:off x="6480399" y="5173224"/>
            <a:ext cx="1847678" cy="1333255"/>
            <a:chOff x="332656" y="5409062"/>
            <a:chExt cx="2775694" cy="2002895"/>
          </a:xfrm>
        </p:grpSpPr>
        <p:pic>
          <p:nvPicPr>
            <p:cNvPr id="22" name="Picture 3">
              <a:extLst>
                <a:ext uri="{FF2B5EF4-FFF2-40B4-BE49-F238E27FC236}">
                  <a16:creationId xmlns:a16="http://schemas.microsoft.com/office/drawing/2014/main" id="{D5CB3B4A-586C-4BD9-A935-7C8E5FEA95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2656" y="5409062"/>
              <a:ext cx="2775694" cy="200289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3" name="正方形/長方形 22">
              <a:extLst>
                <a:ext uri="{FF2B5EF4-FFF2-40B4-BE49-F238E27FC236}">
                  <a16:creationId xmlns:a16="http://schemas.microsoft.com/office/drawing/2014/main" id="{27676AC2-4E82-4AEF-80EB-2126CC682F70}"/>
                </a:ext>
              </a:extLst>
            </p:cNvPr>
            <p:cNvSpPr/>
            <p:nvPr/>
          </p:nvSpPr>
          <p:spPr>
            <a:xfrm>
              <a:off x="2564904" y="5457056"/>
              <a:ext cx="504056"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342" rtl="0" eaLnBrk="1" latinLnBrk="0" hangingPunct="1">
                <a:defRPr kumimoji="1" sz="1800" kern="1200">
                  <a:solidFill>
                    <a:schemeClr val="lt1"/>
                  </a:solidFill>
                  <a:latin typeface="+mn-lt"/>
                  <a:ea typeface="+mn-ea"/>
                  <a:cs typeface="+mn-cs"/>
                </a:defRPr>
              </a:lvl1pPr>
              <a:lvl2pPr marL="457171" algn="l" defTabSz="914342" rtl="0" eaLnBrk="1" latinLnBrk="0" hangingPunct="1">
                <a:defRPr kumimoji="1" sz="1800" kern="1200">
                  <a:solidFill>
                    <a:schemeClr val="lt1"/>
                  </a:solidFill>
                  <a:latin typeface="+mn-lt"/>
                  <a:ea typeface="+mn-ea"/>
                  <a:cs typeface="+mn-cs"/>
                </a:defRPr>
              </a:lvl2pPr>
              <a:lvl3pPr marL="914342" algn="l" defTabSz="914342" rtl="0" eaLnBrk="1" latinLnBrk="0" hangingPunct="1">
                <a:defRPr kumimoji="1" sz="1800" kern="1200">
                  <a:solidFill>
                    <a:schemeClr val="lt1"/>
                  </a:solidFill>
                  <a:latin typeface="+mn-lt"/>
                  <a:ea typeface="+mn-ea"/>
                  <a:cs typeface="+mn-cs"/>
                </a:defRPr>
              </a:lvl3pPr>
              <a:lvl4pPr marL="1371513" algn="l" defTabSz="914342" rtl="0" eaLnBrk="1" latinLnBrk="0" hangingPunct="1">
                <a:defRPr kumimoji="1" sz="1800" kern="1200">
                  <a:solidFill>
                    <a:schemeClr val="lt1"/>
                  </a:solidFill>
                  <a:latin typeface="+mn-lt"/>
                  <a:ea typeface="+mn-ea"/>
                  <a:cs typeface="+mn-cs"/>
                </a:defRPr>
              </a:lvl4pPr>
              <a:lvl5pPr marL="1828684" algn="l" defTabSz="914342" rtl="0" eaLnBrk="1" latinLnBrk="0" hangingPunct="1">
                <a:defRPr kumimoji="1" sz="1800" kern="1200">
                  <a:solidFill>
                    <a:schemeClr val="lt1"/>
                  </a:solidFill>
                  <a:latin typeface="+mn-lt"/>
                  <a:ea typeface="+mn-ea"/>
                  <a:cs typeface="+mn-cs"/>
                </a:defRPr>
              </a:lvl5pPr>
              <a:lvl6pPr marL="2285855" algn="l" defTabSz="914342" rtl="0" eaLnBrk="1" latinLnBrk="0" hangingPunct="1">
                <a:defRPr kumimoji="1" sz="1800" kern="1200">
                  <a:solidFill>
                    <a:schemeClr val="lt1"/>
                  </a:solidFill>
                  <a:latin typeface="+mn-lt"/>
                  <a:ea typeface="+mn-ea"/>
                  <a:cs typeface="+mn-cs"/>
                </a:defRPr>
              </a:lvl6pPr>
              <a:lvl7pPr marL="2743026" algn="l" defTabSz="914342" rtl="0" eaLnBrk="1" latinLnBrk="0" hangingPunct="1">
                <a:defRPr kumimoji="1" sz="1800" kern="1200">
                  <a:solidFill>
                    <a:schemeClr val="lt1"/>
                  </a:solidFill>
                  <a:latin typeface="+mn-lt"/>
                  <a:ea typeface="+mn-ea"/>
                  <a:cs typeface="+mn-cs"/>
                </a:defRPr>
              </a:lvl7pPr>
              <a:lvl8pPr marL="3200198" algn="l" defTabSz="914342" rtl="0" eaLnBrk="1" latinLnBrk="0" hangingPunct="1">
                <a:defRPr kumimoji="1" sz="1800" kern="1200">
                  <a:solidFill>
                    <a:schemeClr val="lt1"/>
                  </a:solidFill>
                  <a:latin typeface="+mn-lt"/>
                  <a:ea typeface="+mn-ea"/>
                  <a:cs typeface="+mn-cs"/>
                </a:defRPr>
              </a:lvl8pPr>
              <a:lvl9pPr marL="3657369" algn="l" defTabSz="914342" rtl="0" eaLnBrk="1" latinLnBrk="0" hangingPunct="1">
                <a:defRPr kumimoji="1" sz="1800" kern="1200">
                  <a:solidFill>
                    <a:schemeClr val="lt1"/>
                  </a:solidFill>
                  <a:latin typeface="+mn-lt"/>
                  <a:ea typeface="+mn-ea"/>
                  <a:cs typeface="+mn-cs"/>
                </a:defRPr>
              </a:lvl9pPr>
            </a:lstStyle>
            <a:p>
              <a:pPr algn="ctr"/>
              <a:endParaRPr lang="ja-JP" altLang="en-US" sz="1673" dirty="0">
                <a:latin typeface="Meiryo UI" panose="020B0604030504040204" pitchFamily="50" charset="-128"/>
                <a:ea typeface="Meiryo UI" panose="020B0604030504040204" pitchFamily="50" charset="-128"/>
              </a:endParaRPr>
            </a:p>
          </p:txBody>
        </p:sp>
        <p:sp>
          <p:nvSpPr>
            <p:cNvPr id="24" name="正方形/長方形 23">
              <a:extLst>
                <a:ext uri="{FF2B5EF4-FFF2-40B4-BE49-F238E27FC236}">
                  <a16:creationId xmlns:a16="http://schemas.microsoft.com/office/drawing/2014/main" id="{73D723D2-B754-4E88-BE44-85313F21700D}"/>
                </a:ext>
              </a:extLst>
            </p:cNvPr>
            <p:cNvSpPr/>
            <p:nvPr/>
          </p:nvSpPr>
          <p:spPr>
            <a:xfrm>
              <a:off x="1124744" y="5745089"/>
              <a:ext cx="648072" cy="1440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342" rtl="0" eaLnBrk="1" latinLnBrk="0" hangingPunct="1">
                <a:defRPr kumimoji="1" sz="1800" kern="1200">
                  <a:solidFill>
                    <a:schemeClr val="lt1"/>
                  </a:solidFill>
                  <a:latin typeface="+mn-lt"/>
                  <a:ea typeface="+mn-ea"/>
                  <a:cs typeface="+mn-cs"/>
                </a:defRPr>
              </a:lvl1pPr>
              <a:lvl2pPr marL="457171" algn="l" defTabSz="914342" rtl="0" eaLnBrk="1" latinLnBrk="0" hangingPunct="1">
                <a:defRPr kumimoji="1" sz="1800" kern="1200">
                  <a:solidFill>
                    <a:schemeClr val="lt1"/>
                  </a:solidFill>
                  <a:latin typeface="+mn-lt"/>
                  <a:ea typeface="+mn-ea"/>
                  <a:cs typeface="+mn-cs"/>
                </a:defRPr>
              </a:lvl2pPr>
              <a:lvl3pPr marL="914342" algn="l" defTabSz="914342" rtl="0" eaLnBrk="1" latinLnBrk="0" hangingPunct="1">
                <a:defRPr kumimoji="1" sz="1800" kern="1200">
                  <a:solidFill>
                    <a:schemeClr val="lt1"/>
                  </a:solidFill>
                  <a:latin typeface="+mn-lt"/>
                  <a:ea typeface="+mn-ea"/>
                  <a:cs typeface="+mn-cs"/>
                </a:defRPr>
              </a:lvl3pPr>
              <a:lvl4pPr marL="1371513" algn="l" defTabSz="914342" rtl="0" eaLnBrk="1" latinLnBrk="0" hangingPunct="1">
                <a:defRPr kumimoji="1" sz="1800" kern="1200">
                  <a:solidFill>
                    <a:schemeClr val="lt1"/>
                  </a:solidFill>
                  <a:latin typeface="+mn-lt"/>
                  <a:ea typeface="+mn-ea"/>
                  <a:cs typeface="+mn-cs"/>
                </a:defRPr>
              </a:lvl4pPr>
              <a:lvl5pPr marL="1828684" algn="l" defTabSz="914342" rtl="0" eaLnBrk="1" latinLnBrk="0" hangingPunct="1">
                <a:defRPr kumimoji="1" sz="1800" kern="1200">
                  <a:solidFill>
                    <a:schemeClr val="lt1"/>
                  </a:solidFill>
                  <a:latin typeface="+mn-lt"/>
                  <a:ea typeface="+mn-ea"/>
                  <a:cs typeface="+mn-cs"/>
                </a:defRPr>
              </a:lvl5pPr>
              <a:lvl6pPr marL="2285855" algn="l" defTabSz="914342" rtl="0" eaLnBrk="1" latinLnBrk="0" hangingPunct="1">
                <a:defRPr kumimoji="1" sz="1800" kern="1200">
                  <a:solidFill>
                    <a:schemeClr val="lt1"/>
                  </a:solidFill>
                  <a:latin typeface="+mn-lt"/>
                  <a:ea typeface="+mn-ea"/>
                  <a:cs typeface="+mn-cs"/>
                </a:defRPr>
              </a:lvl6pPr>
              <a:lvl7pPr marL="2743026" algn="l" defTabSz="914342" rtl="0" eaLnBrk="1" latinLnBrk="0" hangingPunct="1">
                <a:defRPr kumimoji="1" sz="1800" kern="1200">
                  <a:solidFill>
                    <a:schemeClr val="lt1"/>
                  </a:solidFill>
                  <a:latin typeface="+mn-lt"/>
                  <a:ea typeface="+mn-ea"/>
                  <a:cs typeface="+mn-cs"/>
                </a:defRPr>
              </a:lvl7pPr>
              <a:lvl8pPr marL="3200198" algn="l" defTabSz="914342" rtl="0" eaLnBrk="1" latinLnBrk="0" hangingPunct="1">
                <a:defRPr kumimoji="1" sz="1800" kern="1200">
                  <a:solidFill>
                    <a:schemeClr val="lt1"/>
                  </a:solidFill>
                  <a:latin typeface="+mn-lt"/>
                  <a:ea typeface="+mn-ea"/>
                  <a:cs typeface="+mn-cs"/>
                </a:defRPr>
              </a:lvl8pPr>
              <a:lvl9pPr marL="3657369" algn="l" defTabSz="914342" rtl="0" eaLnBrk="1" latinLnBrk="0" hangingPunct="1">
                <a:defRPr kumimoji="1" sz="1800" kern="1200">
                  <a:solidFill>
                    <a:schemeClr val="lt1"/>
                  </a:solidFill>
                  <a:latin typeface="+mn-lt"/>
                  <a:ea typeface="+mn-ea"/>
                  <a:cs typeface="+mn-cs"/>
                </a:defRPr>
              </a:lvl9pPr>
            </a:lstStyle>
            <a:p>
              <a:pPr algn="ctr"/>
              <a:r>
                <a:rPr lang="ja-JP" altLang="en-US" sz="558" dirty="0">
                  <a:solidFill>
                    <a:schemeClr val="tx1"/>
                  </a:solidFill>
                  <a:latin typeface="Meiryo UI" panose="020B0604030504040204" pitchFamily="50" charset="-128"/>
                  <a:ea typeface="Meiryo UI" panose="020B0604030504040204" pitchFamily="50" charset="-128"/>
                </a:rPr>
                <a:t>○○○○○</a:t>
              </a:r>
            </a:p>
          </p:txBody>
        </p:sp>
        <p:sp>
          <p:nvSpPr>
            <p:cNvPr id="25" name="正方形/長方形 24">
              <a:extLst>
                <a:ext uri="{FF2B5EF4-FFF2-40B4-BE49-F238E27FC236}">
                  <a16:creationId xmlns:a16="http://schemas.microsoft.com/office/drawing/2014/main" id="{F9B27FF0-9061-4856-B2DE-244452D3B564}"/>
                </a:ext>
              </a:extLst>
            </p:cNvPr>
            <p:cNvSpPr/>
            <p:nvPr/>
          </p:nvSpPr>
          <p:spPr>
            <a:xfrm>
              <a:off x="620688" y="5529064"/>
              <a:ext cx="504056"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342" rtl="0" eaLnBrk="1" latinLnBrk="0" hangingPunct="1">
                <a:defRPr kumimoji="1" sz="1800" kern="1200">
                  <a:solidFill>
                    <a:schemeClr val="lt1"/>
                  </a:solidFill>
                  <a:latin typeface="+mn-lt"/>
                  <a:ea typeface="+mn-ea"/>
                  <a:cs typeface="+mn-cs"/>
                </a:defRPr>
              </a:lvl1pPr>
              <a:lvl2pPr marL="457171" algn="l" defTabSz="914342" rtl="0" eaLnBrk="1" latinLnBrk="0" hangingPunct="1">
                <a:defRPr kumimoji="1" sz="1800" kern="1200">
                  <a:solidFill>
                    <a:schemeClr val="lt1"/>
                  </a:solidFill>
                  <a:latin typeface="+mn-lt"/>
                  <a:ea typeface="+mn-ea"/>
                  <a:cs typeface="+mn-cs"/>
                </a:defRPr>
              </a:lvl2pPr>
              <a:lvl3pPr marL="914342" algn="l" defTabSz="914342" rtl="0" eaLnBrk="1" latinLnBrk="0" hangingPunct="1">
                <a:defRPr kumimoji="1" sz="1800" kern="1200">
                  <a:solidFill>
                    <a:schemeClr val="lt1"/>
                  </a:solidFill>
                  <a:latin typeface="+mn-lt"/>
                  <a:ea typeface="+mn-ea"/>
                  <a:cs typeface="+mn-cs"/>
                </a:defRPr>
              </a:lvl3pPr>
              <a:lvl4pPr marL="1371513" algn="l" defTabSz="914342" rtl="0" eaLnBrk="1" latinLnBrk="0" hangingPunct="1">
                <a:defRPr kumimoji="1" sz="1800" kern="1200">
                  <a:solidFill>
                    <a:schemeClr val="lt1"/>
                  </a:solidFill>
                  <a:latin typeface="+mn-lt"/>
                  <a:ea typeface="+mn-ea"/>
                  <a:cs typeface="+mn-cs"/>
                </a:defRPr>
              </a:lvl4pPr>
              <a:lvl5pPr marL="1828684" algn="l" defTabSz="914342" rtl="0" eaLnBrk="1" latinLnBrk="0" hangingPunct="1">
                <a:defRPr kumimoji="1" sz="1800" kern="1200">
                  <a:solidFill>
                    <a:schemeClr val="lt1"/>
                  </a:solidFill>
                  <a:latin typeface="+mn-lt"/>
                  <a:ea typeface="+mn-ea"/>
                  <a:cs typeface="+mn-cs"/>
                </a:defRPr>
              </a:lvl5pPr>
              <a:lvl6pPr marL="2285855" algn="l" defTabSz="914342" rtl="0" eaLnBrk="1" latinLnBrk="0" hangingPunct="1">
                <a:defRPr kumimoji="1" sz="1800" kern="1200">
                  <a:solidFill>
                    <a:schemeClr val="lt1"/>
                  </a:solidFill>
                  <a:latin typeface="+mn-lt"/>
                  <a:ea typeface="+mn-ea"/>
                  <a:cs typeface="+mn-cs"/>
                </a:defRPr>
              </a:lvl6pPr>
              <a:lvl7pPr marL="2743026" algn="l" defTabSz="914342" rtl="0" eaLnBrk="1" latinLnBrk="0" hangingPunct="1">
                <a:defRPr kumimoji="1" sz="1800" kern="1200">
                  <a:solidFill>
                    <a:schemeClr val="lt1"/>
                  </a:solidFill>
                  <a:latin typeface="+mn-lt"/>
                  <a:ea typeface="+mn-ea"/>
                  <a:cs typeface="+mn-cs"/>
                </a:defRPr>
              </a:lvl7pPr>
              <a:lvl8pPr marL="3200198" algn="l" defTabSz="914342" rtl="0" eaLnBrk="1" latinLnBrk="0" hangingPunct="1">
                <a:defRPr kumimoji="1" sz="1800" kern="1200">
                  <a:solidFill>
                    <a:schemeClr val="lt1"/>
                  </a:solidFill>
                  <a:latin typeface="+mn-lt"/>
                  <a:ea typeface="+mn-ea"/>
                  <a:cs typeface="+mn-cs"/>
                </a:defRPr>
              </a:lvl8pPr>
              <a:lvl9pPr marL="3657369" algn="l" defTabSz="914342" rtl="0" eaLnBrk="1" latinLnBrk="0" hangingPunct="1">
                <a:defRPr kumimoji="1" sz="1800" kern="1200">
                  <a:solidFill>
                    <a:schemeClr val="lt1"/>
                  </a:solidFill>
                  <a:latin typeface="+mn-lt"/>
                  <a:ea typeface="+mn-ea"/>
                  <a:cs typeface="+mn-cs"/>
                </a:defRPr>
              </a:lvl9pPr>
            </a:lstStyle>
            <a:p>
              <a:pPr algn="ctr"/>
              <a:endParaRPr lang="ja-JP" altLang="en-US" sz="1673" dirty="0">
                <a:latin typeface="Meiryo UI" panose="020B0604030504040204" pitchFamily="50" charset="-128"/>
                <a:ea typeface="Meiryo UI" panose="020B0604030504040204" pitchFamily="50" charset="-128"/>
              </a:endParaRPr>
            </a:p>
          </p:txBody>
        </p:sp>
      </p:grpSp>
      <p:sp>
        <p:nvSpPr>
          <p:cNvPr id="2" name="テキスト ボックス 1">
            <a:extLst>
              <a:ext uri="{FF2B5EF4-FFF2-40B4-BE49-F238E27FC236}">
                <a16:creationId xmlns:a16="http://schemas.microsoft.com/office/drawing/2014/main" id="{17549D8E-CE39-45E5-8639-87A43D609DF4}"/>
              </a:ext>
            </a:extLst>
          </p:cNvPr>
          <p:cNvSpPr txBox="1"/>
          <p:nvPr/>
        </p:nvSpPr>
        <p:spPr>
          <a:xfrm>
            <a:off x="6422259" y="4919687"/>
            <a:ext cx="1261884" cy="292516"/>
          </a:xfrm>
          <a:prstGeom prst="rect">
            <a:avLst/>
          </a:prstGeom>
          <a:noFill/>
        </p:spPr>
        <p:txBody>
          <a:bodyPr wrap="none" rtlCol="0">
            <a:spAutoFit/>
          </a:bodyPr>
          <a:lstStyle/>
          <a:p>
            <a:pPr algn="l" rtl="0" fontAlgn="ctr" hangingPunct="0">
              <a:spcBef>
                <a:spcPct val="0"/>
              </a:spcBef>
              <a:spcAft>
                <a:spcPct val="0"/>
              </a:spcAft>
            </a:pPr>
            <a:r>
              <a:rPr lang="ja-JP" altLang="en-US" sz="1301" dirty="0">
                <a:solidFill>
                  <a:schemeClr val="tx1">
                    <a:lumMod val="50000"/>
                    <a:lumOff val="50000"/>
                  </a:schemeClr>
                </a:solidFill>
                <a:latin typeface="Meiryo UI" panose="020B0604030504040204" pitchFamily="50" charset="-128"/>
                <a:ea typeface="Meiryo UI" panose="020B0604030504040204" pitchFamily="50" charset="-128"/>
              </a:rPr>
              <a:t>◆メールサンプル</a:t>
            </a:r>
          </a:p>
        </p:txBody>
      </p:sp>
      <p:sp>
        <p:nvSpPr>
          <p:cNvPr id="28" name="テキスト ボックス 5">
            <a:extLst>
              <a:ext uri="{FF2B5EF4-FFF2-40B4-BE49-F238E27FC236}">
                <a16:creationId xmlns:a16="http://schemas.microsoft.com/office/drawing/2014/main" id="{DC361100-B3C1-4052-9C1D-73EF00619615}"/>
              </a:ext>
            </a:extLst>
          </p:cNvPr>
          <p:cNvSpPr txBox="1"/>
          <p:nvPr/>
        </p:nvSpPr>
        <p:spPr>
          <a:xfrm>
            <a:off x="6428948" y="6519274"/>
            <a:ext cx="2503340" cy="263918"/>
          </a:xfrm>
          <a:prstGeom prst="rect">
            <a:avLst/>
          </a:prstGeom>
          <a:solidFill>
            <a:schemeClr val="bg1"/>
          </a:solidFill>
        </p:spPr>
        <p:txBody>
          <a:bodyPr wrap="square" rtlCol="0">
            <a:spAutoFit/>
          </a:bodyPr>
          <a:lstStyle>
            <a:defPPr>
              <a:defRPr lang="ja-JP"/>
            </a:defPPr>
            <a:lvl1pPr marL="0" algn="l" defTabSz="914342" rtl="0" eaLnBrk="1" latinLnBrk="0" hangingPunct="1">
              <a:defRPr kumimoji="1" sz="1800" kern="1200">
                <a:solidFill>
                  <a:schemeClr val="tx1"/>
                </a:solidFill>
                <a:latin typeface="+mn-lt"/>
                <a:ea typeface="+mn-ea"/>
                <a:cs typeface="+mn-cs"/>
              </a:defRPr>
            </a:lvl1pPr>
            <a:lvl2pPr marL="457171" algn="l" defTabSz="914342" rtl="0" eaLnBrk="1" latinLnBrk="0" hangingPunct="1">
              <a:defRPr kumimoji="1" sz="1800" kern="1200">
                <a:solidFill>
                  <a:schemeClr val="tx1"/>
                </a:solidFill>
                <a:latin typeface="+mn-lt"/>
                <a:ea typeface="+mn-ea"/>
                <a:cs typeface="+mn-cs"/>
              </a:defRPr>
            </a:lvl2pPr>
            <a:lvl3pPr marL="914342" algn="l" defTabSz="914342" rtl="0" eaLnBrk="1" latinLnBrk="0" hangingPunct="1">
              <a:defRPr kumimoji="1" sz="1800" kern="1200">
                <a:solidFill>
                  <a:schemeClr val="tx1"/>
                </a:solidFill>
                <a:latin typeface="+mn-lt"/>
                <a:ea typeface="+mn-ea"/>
                <a:cs typeface="+mn-cs"/>
              </a:defRPr>
            </a:lvl3pPr>
            <a:lvl4pPr marL="1371513" algn="l" defTabSz="914342" rtl="0" eaLnBrk="1" latinLnBrk="0" hangingPunct="1">
              <a:defRPr kumimoji="1" sz="1800" kern="1200">
                <a:solidFill>
                  <a:schemeClr val="tx1"/>
                </a:solidFill>
                <a:latin typeface="+mn-lt"/>
                <a:ea typeface="+mn-ea"/>
                <a:cs typeface="+mn-cs"/>
              </a:defRPr>
            </a:lvl4pPr>
            <a:lvl5pPr marL="1828684" algn="l" defTabSz="914342" rtl="0" eaLnBrk="1" latinLnBrk="0" hangingPunct="1">
              <a:defRPr kumimoji="1" sz="1800" kern="1200">
                <a:solidFill>
                  <a:schemeClr val="tx1"/>
                </a:solidFill>
                <a:latin typeface="+mn-lt"/>
                <a:ea typeface="+mn-ea"/>
                <a:cs typeface="+mn-cs"/>
              </a:defRPr>
            </a:lvl5pPr>
            <a:lvl6pPr marL="2285855" algn="l" defTabSz="914342" rtl="0" eaLnBrk="1" latinLnBrk="0" hangingPunct="1">
              <a:defRPr kumimoji="1" sz="1800" kern="1200">
                <a:solidFill>
                  <a:schemeClr val="tx1"/>
                </a:solidFill>
                <a:latin typeface="+mn-lt"/>
                <a:ea typeface="+mn-ea"/>
                <a:cs typeface="+mn-cs"/>
              </a:defRPr>
            </a:lvl6pPr>
            <a:lvl7pPr marL="2743026" algn="l" defTabSz="914342" rtl="0" eaLnBrk="1" latinLnBrk="0" hangingPunct="1">
              <a:defRPr kumimoji="1" sz="1800" kern="1200">
                <a:solidFill>
                  <a:schemeClr val="tx1"/>
                </a:solidFill>
                <a:latin typeface="+mn-lt"/>
                <a:ea typeface="+mn-ea"/>
                <a:cs typeface="+mn-cs"/>
              </a:defRPr>
            </a:lvl7pPr>
            <a:lvl8pPr marL="3200198" algn="l" defTabSz="914342" rtl="0" eaLnBrk="1" latinLnBrk="0" hangingPunct="1">
              <a:defRPr kumimoji="1" sz="1800" kern="1200">
                <a:solidFill>
                  <a:schemeClr val="tx1"/>
                </a:solidFill>
                <a:latin typeface="+mn-lt"/>
                <a:ea typeface="+mn-ea"/>
                <a:cs typeface="+mn-cs"/>
              </a:defRPr>
            </a:lvl8pPr>
            <a:lvl9pPr marL="3657369" algn="l" defTabSz="914342" rtl="0" eaLnBrk="1" latinLnBrk="0" hangingPunct="1">
              <a:defRPr kumimoji="1" sz="1800" kern="1200">
                <a:solidFill>
                  <a:schemeClr val="tx1"/>
                </a:solidFill>
                <a:latin typeface="+mn-lt"/>
                <a:ea typeface="+mn-ea"/>
                <a:cs typeface="+mn-cs"/>
              </a:defRPr>
            </a:lvl9pPr>
          </a:lstStyle>
          <a:p>
            <a:r>
              <a:rPr lang="ja-JP" altLang="en-US" sz="1115" dirty="0">
                <a:latin typeface="Meiryo UI" panose="020B0604030504040204" pitchFamily="50" charset="-128"/>
                <a:ea typeface="Meiryo UI" panose="020B0604030504040204" pitchFamily="50" charset="-128"/>
              </a:rPr>
              <a:t>降水強度アラート速報メール</a:t>
            </a:r>
          </a:p>
        </p:txBody>
      </p:sp>
      <p:sp>
        <p:nvSpPr>
          <p:cNvPr id="29" name="テキスト ボックス 7">
            <a:extLst>
              <a:ext uri="{FF2B5EF4-FFF2-40B4-BE49-F238E27FC236}">
                <a16:creationId xmlns:a16="http://schemas.microsoft.com/office/drawing/2014/main" id="{0FCA4E1F-424F-4594-8CF5-C423D5423CC5}"/>
              </a:ext>
            </a:extLst>
          </p:cNvPr>
          <p:cNvSpPr txBox="1"/>
          <p:nvPr/>
        </p:nvSpPr>
        <p:spPr>
          <a:xfrm>
            <a:off x="8477247" y="6517211"/>
            <a:ext cx="2219028" cy="263918"/>
          </a:xfrm>
          <a:prstGeom prst="rect">
            <a:avLst/>
          </a:prstGeom>
          <a:solidFill>
            <a:schemeClr val="bg1"/>
          </a:solidFill>
        </p:spPr>
        <p:txBody>
          <a:bodyPr wrap="square" rtlCol="0">
            <a:spAutoFit/>
          </a:bodyPr>
          <a:lstStyle>
            <a:defPPr>
              <a:defRPr lang="ja-JP"/>
            </a:defPPr>
            <a:lvl1pPr marL="0" algn="l" defTabSz="914342" rtl="0" eaLnBrk="1" latinLnBrk="0" hangingPunct="1">
              <a:defRPr kumimoji="1" sz="1800" kern="1200">
                <a:solidFill>
                  <a:schemeClr val="tx1"/>
                </a:solidFill>
                <a:latin typeface="+mn-lt"/>
                <a:ea typeface="+mn-ea"/>
                <a:cs typeface="+mn-cs"/>
              </a:defRPr>
            </a:lvl1pPr>
            <a:lvl2pPr marL="457171" algn="l" defTabSz="914342" rtl="0" eaLnBrk="1" latinLnBrk="0" hangingPunct="1">
              <a:defRPr kumimoji="1" sz="1800" kern="1200">
                <a:solidFill>
                  <a:schemeClr val="tx1"/>
                </a:solidFill>
                <a:latin typeface="+mn-lt"/>
                <a:ea typeface="+mn-ea"/>
                <a:cs typeface="+mn-cs"/>
              </a:defRPr>
            </a:lvl2pPr>
            <a:lvl3pPr marL="914342" algn="l" defTabSz="914342" rtl="0" eaLnBrk="1" latinLnBrk="0" hangingPunct="1">
              <a:defRPr kumimoji="1" sz="1800" kern="1200">
                <a:solidFill>
                  <a:schemeClr val="tx1"/>
                </a:solidFill>
                <a:latin typeface="+mn-lt"/>
                <a:ea typeface="+mn-ea"/>
                <a:cs typeface="+mn-cs"/>
              </a:defRPr>
            </a:lvl3pPr>
            <a:lvl4pPr marL="1371513" algn="l" defTabSz="914342" rtl="0" eaLnBrk="1" latinLnBrk="0" hangingPunct="1">
              <a:defRPr kumimoji="1" sz="1800" kern="1200">
                <a:solidFill>
                  <a:schemeClr val="tx1"/>
                </a:solidFill>
                <a:latin typeface="+mn-lt"/>
                <a:ea typeface="+mn-ea"/>
                <a:cs typeface="+mn-cs"/>
              </a:defRPr>
            </a:lvl4pPr>
            <a:lvl5pPr marL="1828684" algn="l" defTabSz="914342" rtl="0" eaLnBrk="1" latinLnBrk="0" hangingPunct="1">
              <a:defRPr kumimoji="1" sz="1800" kern="1200">
                <a:solidFill>
                  <a:schemeClr val="tx1"/>
                </a:solidFill>
                <a:latin typeface="+mn-lt"/>
                <a:ea typeface="+mn-ea"/>
                <a:cs typeface="+mn-cs"/>
              </a:defRPr>
            </a:lvl5pPr>
            <a:lvl6pPr marL="2285855" algn="l" defTabSz="914342" rtl="0" eaLnBrk="1" latinLnBrk="0" hangingPunct="1">
              <a:defRPr kumimoji="1" sz="1800" kern="1200">
                <a:solidFill>
                  <a:schemeClr val="tx1"/>
                </a:solidFill>
                <a:latin typeface="+mn-lt"/>
                <a:ea typeface="+mn-ea"/>
                <a:cs typeface="+mn-cs"/>
              </a:defRPr>
            </a:lvl6pPr>
            <a:lvl7pPr marL="2743026" algn="l" defTabSz="914342" rtl="0" eaLnBrk="1" latinLnBrk="0" hangingPunct="1">
              <a:defRPr kumimoji="1" sz="1800" kern="1200">
                <a:solidFill>
                  <a:schemeClr val="tx1"/>
                </a:solidFill>
                <a:latin typeface="+mn-lt"/>
                <a:ea typeface="+mn-ea"/>
                <a:cs typeface="+mn-cs"/>
              </a:defRPr>
            </a:lvl7pPr>
            <a:lvl8pPr marL="3200198" algn="l" defTabSz="914342" rtl="0" eaLnBrk="1" latinLnBrk="0" hangingPunct="1">
              <a:defRPr kumimoji="1" sz="1800" kern="1200">
                <a:solidFill>
                  <a:schemeClr val="tx1"/>
                </a:solidFill>
                <a:latin typeface="+mn-lt"/>
                <a:ea typeface="+mn-ea"/>
                <a:cs typeface="+mn-cs"/>
              </a:defRPr>
            </a:lvl8pPr>
            <a:lvl9pPr marL="3657369" algn="l" defTabSz="914342" rtl="0" eaLnBrk="1" latinLnBrk="0" hangingPunct="1">
              <a:defRPr kumimoji="1" sz="1800" kern="1200">
                <a:solidFill>
                  <a:schemeClr val="tx1"/>
                </a:solidFill>
                <a:latin typeface="+mn-lt"/>
                <a:ea typeface="+mn-ea"/>
                <a:cs typeface="+mn-cs"/>
              </a:defRPr>
            </a:lvl9pPr>
          </a:lstStyle>
          <a:p>
            <a:r>
              <a:rPr lang="ja-JP" altLang="en-US" sz="1115" dirty="0">
                <a:latin typeface="Meiryo UI" panose="020B0604030504040204" pitchFamily="50" charset="-128"/>
                <a:ea typeface="Meiryo UI" panose="020B0604030504040204" pitchFamily="50" charset="-128"/>
              </a:rPr>
              <a:t>連続雨量アラート速報メール</a:t>
            </a:r>
          </a:p>
        </p:txBody>
      </p:sp>
      <p:pic>
        <p:nvPicPr>
          <p:cNvPr id="5" name="グラフィックス 4" descr="封筒 単色塗りつぶし">
            <a:extLst>
              <a:ext uri="{FF2B5EF4-FFF2-40B4-BE49-F238E27FC236}">
                <a16:creationId xmlns:a16="http://schemas.microsoft.com/office/drawing/2014/main" id="{672175AC-202C-4FFF-A777-4E653E8D15A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59793" y="2090757"/>
            <a:ext cx="367976" cy="367976"/>
          </a:xfrm>
          <a:prstGeom prst="rect">
            <a:avLst/>
          </a:prstGeom>
        </p:spPr>
      </p:pic>
      <p:sp>
        <p:nvSpPr>
          <p:cNvPr id="3" name="タイトル 3">
            <a:extLst>
              <a:ext uri="{FF2B5EF4-FFF2-40B4-BE49-F238E27FC236}">
                <a16:creationId xmlns:a16="http://schemas.microsoft.com/office/drawing/2014/main" id="{1115F54C-DA36-B099-0C56-A73DE22E1E72}"/>
              </a:ext>
            </a:extLst>
          </p:cNvPr>
          <p:cNvSpPr>
            <a:spLocks noGrp="1"/>
          </p:cNvSpPr>
          <p:nvPr>
            <p:ph type="title"/>
          </p:nvPr>
        </p:nvSpPr>
        <p:spPr>
          <a:xfrm>
            <a:off x="586596" y="230270"/>
            <a:ext cx="9213011" cy="430887"/>
          </a:xfrm>
        </p:spPr>
        <p:txBody>
          <a:bodyPr/>
          <a:lstStyle/>
          <a:p>
            <a:r>
              <a:rPr lang="en-US" altLang="ja-JP" sz="2800" dirty="0">
                <a:latin typeface="Eras Bold ITC" panose="020B0907030504020204" pitchFamily="34" charset="0"/>
              </a:rPr>
              <a:t>POTEKA</a:t>
            </a:r>
            <a:r>
              <a:rPr lang="ja-JP" altLang="en-US" sz="2800" dirty="0">
                <a:latin typeface="Eras Bold ITC" panose="020B0907030504020204" pitchFamily="34" charset="0"/>
              </a:rPr>
              <a:t>　</a:t>
            </a:r>
            <a:r>
              <a:rPr lang="en-US" altLang="ja-JP" sz="2800" dirty="0">
                <a:latin typeface="Eras Bold ITC" panose="020B0907030504020204" pitchFamily="34" charset="0"/>
              </a:rPr>
              <a:t>NET</a:t>
            </a:r>
            <a:r>
              <a:rPr lang="ja-JP" altLang="en-US" sz="2800" dirty="0">
                <a:latin typeface="Eras Bold ITC" panose="020B0907030504020204" pitchFamily="34" charset="0"/>
              </a:rPr>
              <a:t>　</a:t>
            </a:r>
            <a:r>
              <a:rPr lang="ja-JP" altLang="en-US" sz="2800" dirty="0"/>
              <a:t>アラート機能</a:t>
            </a:r>
          </a:p>
        </p:txBody>
      </p:sp>
    </p:spTree>
    <p:extLst>
      <p:ext uri="{BB962C8B-B14F-4D97-AF65-F5344CB8AC3E}">
        <p14:creationId xmlns:p14="http://schemas.microsoft.com/office/powerpoint/2010/main" val="243429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1DBF8A-8FCE-2D3E-DD4A-BEFAC065561D}"/>
              </a:ext>
            </a:extLst>
          </p:cNvPr>
          <p:cNvSpPr>
            <a:spLocks noGrp="1"/>
          </p:cNvSpPr>
          <p:nvPr>
            <p:ph type="title"/>
          </p:nvPr>
        </p:nvSpPr>
        <p:spPr/>
        <p:txBody>
          <a:bodyPr>
            <a:normAutofit/>
          </a:bodyPr>
          <a:lstStyle/>
          <a:p>
            <a:r>
              <a:rPr kumimoji="1" lang="ja-JP" altLang="en-US"/>
              <a:t>研究背景：気象情報と防災情報の議論の複雑化</a:t>
            </a:r>
          </a:p>
        </p:txBody>
      </p:sp>
      <p:pic>
        <p:nvPicPr>
          <p:cNvPr id="6" name="コンテンツ プレースホルダー 5" descr="グラフィカル ユーザー インターフェイス が含まれている画像&#10;&#10;自動的に生成された説明">
            <a:extLst>
              <a:ext uri="{FF2B5EF4-FFF2-40B4-BE49-F238E27FC236}">
                <a16:creationId xmlns:a16="http://schemas.microsoft.com/office/drawing/2014/main" id="{FB6E933F-8736-2994-FB3B-26D673F8260B}"/>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8456975" y="1872886"/>
            <a:ext cx="3076503" cy="4315784"/>
          </a:xfrm>
        </p:spPr>
      </p:pic>
      <p:sp>
        <p:nvSpPr>
          <p:cNvPr id="4" name="スライド番号プレースホルダー 3">
            <a:extLst>
              <a:ext uri="{FF2B5EF4-FFF2-40B4-BE49-F238E27FC236}">
                <a16:creationId xmlns:a16="http://schemas.microsoft.com/office/drawing/2014/main" id="{BACA536E-3808-4357-DF89-4A4541F5AFD1}"/>
              </a:ext>
            </a:extLst>
          </p:cNvPr>
          <p:cNvSpPr>
            <a:spLocks noGrp="1"/>
          </p:cNvSpPr>
          <p:nvPr>
            <p:ph type="sldNum" sz="quarter" idx="12"/>
          </p:nvPr>
        </p:nvSpPr>
        <p:spPr/>
        <p:txBody>
          <a:bodyPr/>
          <a:lstStyle/>
          <a:p>
            <a:fld id="{F1705FCC-B2AD-DC4A-BA11-5B596F131463}" type="slidenum">
              <a:rPr kumimoji="1" lang="ja-JP" altLang="en-US" smtClean="0"/>
              <a:t>27</a:t>
            </a:fld>
            <a:endParaRPr kumimoji="1" lang="ja-JP" altLang="en-US"/>
          </a:p>
        </p:txBody>
      </p:sp>
      <p:pic>
        <p:nvPicPr>
          <p:cNvPr id="8" name="図 7" descr="マップ が含まれている画像&#10;&#10;自動的に生成された説明">
            <a:extLst>
              <a:ext uri="{FF2B5EF4-FFF2-40B4-BE49-F238E27FC236}">
                <a16:creationId xmlns:a16="http://schemas.microsoft.com/office/drawing/2014/main" id="{F553A76B-7670-F68B-EED0-93C2AB2A431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5368" y="1875319"/>
            <a:ext cx="2879405" cy="4153808"/>
          </a:xfrm>
          <a:prstGeom prst="rect">
            <a:avLst/>
          </a:prstGeom>
        </p:spPr>
      </p:pic>
      <p:pic>
        <p:nvPicPr>
          <p:cNvPr id="10" name="図 9" descr="グラフィカル ユーザー インターフェイス&#10;&#10;低い精度で自動的に生成された説明">
            <a:extLst>
              <a:ext uri="{FF2B5EF4-FFF2-40B4-BE49-F238E27FC236}">
                <a16:creationId xmlns:a16="http://schemas.microsoft.com/office/drawing/2014/main" id="{9D86ECED-3294-B6ED-1000-683CB075205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63294" y="1872886"/>
            <a:ext cx="3084990" cy="4450384"/>
          </a:xfrm>
          <a:prstGeom prst="rect">
            <a:avLst/>
          </a:prstGeom>
        </p:spPr>
      </p:pic>
      <p:sp>
        <p:nvSpPr>
          <p:cNvPr id="11" name="テキスト ボックス 10">
            <a:extLst>
              <a:ext uri="{FF2B5EF4-FFF2-40B4-BE49-F238E27FC236}">
                <a16:creationId xmlns:a16="http://schemas.microsoft.com/office/drawing/2014/main" id="{C59DD944-C173-FDEA-3FA0-B2E48F6E23A0}"/>
              </a:ext>
            </a:extLst>
          </p:cNvPr>
          <p:cNvSpPr txBox="1"/>
          <p:nvPr/>
        </p:nvSpPr>
        <p:spPr>
          <a:xfrm>
            <a:off x="509828" y="938670"/>
            <a:ext cx="11391921" cy="954107"/>
          </a:xfrm>
          <a:prstGeom prst="rect">
            <a:avLst/>
          </a:prstGeom>
          <a:noFill/>
        </p:spPr>
        <p:txBody>
          <a:bodyPr wrap="square" rtlCol="0">
            <a:spAutoFit/>
          </a:bodyPr>
          <a:lstStyle/>
          <a:p>
            <a:r>
              <a:rPr kumimoji="1" lang="ja-JP" altLang="en-US" sz="1400" dirty="0">
                <a:latin typeface="Meiryo" panose="020B0604030504040204" pitchFamily="34" charset="-128"/>
                <a:ea typeface="Meiryo" panose="020B0604030504040204" pitchFamily="34" charset="-128"/>
              </a:rPr>
              <a:t>平成</a:t>
            </a:r>
            <a:r>
              <a:rPr kumimoji="1" lang="en-US" altLang="ja-JP" sz="1400" dirty="0">
                <a:latin typeface="Meiryo" panose="020B0604030504040204" pitchFamily="34" charset="-128"/>
                <a:ea typeface="Meiryo" panose="020B0604030504040204" pitchFamily="34" charset="-128"/>
              </a:rPr>
              <a:t>30 </a:t>
            </a:r>
            <a:r>
              <a:rPr kumimoji="1" lang="ja-JP" altLang="en-US" sz="1400" dirty="0">
                <a:latin typeface="Meiryo" panose="020B0604030504040204" pitchFamily="34" charset="-128"/>
                <a:ea typeface="Meiryo" panose="020B0604030504040204" pitchFamily="34" charset="-128"/>
              </a:rPr>
              <a:t>年７月豪雨における被害等を教訓とし、</a:t>
            </a:r>
            <a:r>
              <a:rPr kumimoji="1" lang="ja-JP" altLang="en-US" sz="1400" b="1" dirty="0">
                <a:latin typeface="Meiryo" panose="020B0604030504040204" pitchFamily="34" charset="-128"/>
                <a:ea typeface="Meiryo" panose="020B0604030504040204" pitchFamily="34" charset="-128"/>
              </a:rPr>
              <a:t>「自らの命は自らが守る」</a:t>
            </a:r>
            <a:r>
              <a:rPr kumimoji="1" lang="ja-JP" altLang="en-US" sz="1400" dirty="0">
                <a:latin typeface="Meiryo" panose="020B0604030504040204" pitchFamily="34" charset="-128"/>
                <a:ea typeface="Meiryo" panose="020B0604030504040204" pitchFamily="34" charset="-128"/>
              </a:rPr>
              <a:t>、「行政は住民が適切な避難行動をとれるよう全力で支援」するとの考えのもと、災害発生の危険度ととるべき避難行動を、</a:t>
            </a:r>
            <a:r>
              <a:rPr kumimoji="1" lang="ja-JP" altLang="en-US" sz="1600" b="1" dirty="0">
                <a:solidFill>
                  <a:srgbClr val="C00000"/>
                </a:solidFill>
                <a:latin typeface="Meiryo" panose="020B0604030504040204" pitchFamily="34" charset="-128"/>
                <a:ea typeface="Meiryo" panose="020B0604030504040204" pitchFamily="34" charset="-128"/>
              </a:rPr>
              <a:t>住民が直感的に理解できるよう</a:t>
            </a:r>
            <a:r>
              <a:rPr kumimoji="1" lang="ja-JP" altLang="en-US" sz="1400" dirty="0">
                <a:latin typeface="Meiryo" panose="020B0604030504040204" pitchFamily="34" charset="-128"/>
                <a:ea typeface="Meiryo" panose="020B0604030504040204" pitchFamily="34" charset="-128"/>
              </a:rPr>
              <a:t>、５段階の「警戒レベル」が導入され、関連する防災気象情報は警戒レベルに相当する情報（警戒レベル相当情報）として位置づけられた。</a:t>
            </a:r>
            <a:endParaRPr kumimoji="1" lang="en-US" altLang="ja-JP" sz="1400" dirty="0">
              <a:latin typeface="Meiryo" panose="020B0604030504040204" pitchFamily="34" charset="-128"/>
              <a:ea typeface="Meiryo" panose="020B0604030504040204" pitchFamily="34" charset="-128"/>
            </a:endParaRPr>
          </a:p>
          <a:p>
            <a:pPr algn="r"/>
            <a:r>
              <a:rPr kumimoji="1" lang="ja-JP" altLang="en-US" sz="1200" dirty="0">
                <a:latin typeface="Meiryo" panose="020B0604030504040204" pitchFamily="34" charset="-128"/>
                <a:ea typeface="Meiryo" panose="020B0604030504040204" pitchFamily="34" charset="-128"/>
              </a:rPr>
              <a:t>　出典：防災気象情報に関する検討会「防災気象情報の体系整理と最適な活用に向けて」令和６年６月</a:t>
            </a:r>
          </a:p>
        </p:txBody>
      </p:sp>
    </p:spTree>
    <p:extLst>
      <p:ext uri="{BB962C8B-B14F-4D97-AF65-F5344CB8AC3E}">
        <p14:creationId xmlns:p14="http://schemas.microsoft.com/office/powerpoint/2010/main" val="1083009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02848A-E8EB-9555-9119-A4679C68D6A6}"/>
              </a:ext>
            </a:extLst>
          </p:cNvPr>
          <p:cNvSpPr>
            <a:spLocks noGrp="1"/>
          </p:cNvSpPr>
          <p:nvPr>
            <p:ph type="title"/>
          </p:nvPr>
        </p:nvSpPr>
        <p:spPr/>
        <p:txBody>
          <a:bodyPr>
            <a:normAutofit/>
          </a:bodyPr>
          <a:lstStyle/>
          <a:p>
            <a:r>
              <a:rPr kumimoji="1" lang="ja-JP" altLang="en-US"/>
              <a:t>研究背景：気象情報と防災情報の議論の複雑化</a:t>
            </a:r>
          </a:p>
        </p:txBody>
      </p:sp>
      <p:pic>
        <p:nvPicPr>
          <p:cNvPr id="6" name="コンテンツ プレースホルダー 5">
            <a:extLst>
              <a:ext uri="{FF2B5EF4-FFF2-40B4-BE49-F238E27FC236}">
                <a16:creationId xmlns:a16="http://schemas.microsoft.com/office/drawing/2014/main" id="{F4A513A0-2E68-4938-C4EF-01CB436E7F82}"/>
              </a:ext>
            </a:extLst>
          </p:cNvPr>
          <p:cNvPicPr>
            <a:picLocks noGrp="1" noChangeAspect="1"/>
          </p:cNvPicPr>
          <p:nvPr>
            <p:ph idx="1"/>
          </p:nvPr>
        </p:nvPicPr>
        <p:blipFill>
          <a:blip r:embed="rId3"/>
          <a:stretch>
            <a:fillRect/>
          </a:stretch>
        </p:blipFill>
        <p:spPr>
          <a:xfrm>
            <a:off x="540913" y="817644"/>
            <a:ext cx="7212169" cy="5409127"/>
          </a:xfrm>
        </p:spPr>
      </p:pic>
      <p:sp>
        <p:nvSpPr>
          <p:cNvPr id="4" name="スライド番号プレースホルダー 3">
            <a:extLst>
              <a:ext uri="{FF2B5EF4-FFF2-40B4-BE49-F238E27FC236}">
                <a16:creationId xmlns:a16="http://schemas.microsoft.com/office/drawing/2014/main" id="{6D01F703-F290-514A-F5A3-CDE247E9E85A}"/>
              </a:ext>
            </a:extLst>
          </p:cNvPr>
          <p:cNvSpPr>
            <a:spLocks noGrp="1"/>
          </p:cNvSpPr>
          <p:nvPr>
            <p:ph type="sldNum" sz="quarter" idx="12"/>
          </p:nvPr>
        </p:nvSpPr>
        <p:spPr/>
        <p:txBody>
          <a:bodyPr/>
          <a:lstStyle/>
          <a:p>
            <a:fld id="{F1705FCC-B2AD-DC4A-BA11-5B596F131463}" type="slidenum">
              <a:rPr kumimoji="1" lang="ja-JP" altLang="en-US" smtClean="0"/>
              <a:t>28</a:t>
            </a:fld>
            <a:endParaRPr kumimoji="1" lang="ja-JP" altLang="en-US"/>
          </a:p>
        </p:txBody>
      </p:sp>
      <p:sp>
        <p:nvSpPr>
          <p:cNvPr id="7" name="テキスト ボックス 6">
            <a:extLst>
              <a:ext uri="{FF2B5EF4-FFF2-40B4-BE49-F238E27FC236}">
                <a16:creationId xmlns:a16="http://schemas.microsoft.com/office/drawing/2014/main" id="{5774D89D-E948-FDCF-7203-6963D0B6F8E2}"/>
              </a:ext>
            </a:extLst>
          </p:cNvPr>
          <p:cNvSpPr txBox="1"/>
          <p:nvPr/>
        </p:nvSpPr>
        <p:spPr>
          <a:xfrm>
            <a:off x="8001875" y="1473403"/>
            <a:ext cx="3889419" cy="3431709"/>
          </a:xfrm>
          <a:prstGeom prst="rect">
            <a:avLst/>
          </a:prstGeom>
          <a:noFill/>
        </p:spPr>
        <p:txBody>
          <a:bodyPr wrap="square" rtlCol="0">
            <a:spAutoFit/>
          </a:bodyPr>
          <a:lstStyle/>
          <a:p>
            <a:r>
              <a:rPr kumimoji="1" lang="ja-JP" altLang="en-US" sz="1400" dirty="0">
                <a:latin typeface="Meiryo" panose="020B0604030504040204" pitchFamily="34" charset="-128"/>
                <a:ea typeface="Meiryo" panose="020B0604030504040204" pitchFamily="34" charset="-128"/>
              </a:rPr>
              <a:t>わが国では近年、数々の自然災害を経験しており、その都度防災気象情報やその伝え方を改善する取組を行ってきた。この結果として、個々の情報の高度化や市町村の防災対応支援強化に一定の効果があった一方、</a:t>
            </a:r>
            <a:r>
              <a:rPr kumimoji="1" lang="ja-JP" altLang="en-US" sz="1400" b="1" dirty="0">
                <a:solidFill>
                  <a:srgbClr val="C00000"/>
                </a:solidFill>
                <a:latin typeface="Meiryo" panose="020B0604030504040204" pitchFamily="34" charset="-128"/>
                <a:ea typeface="Meiryo" panose="020B0604030504040204" pitchFamily="34" charset="-128"/>
              </a:rPr>
              <a:t>情報数の増加や運用の複雑化にも繋がっている</a:t>
            </a:r>
            <a:r>
              <a:rPr kumimoji="1" lang="ja-JP" altLang="en-US" sz="1400" dirty="0">
                <a:latin typeface="Meiryo" panose="020B0604030504040204" pitchFamily="34" charset="-128"/>
                <a:ea typeface="Meiryo" panose="020B0604030504040204" pitchFamily="34" charset="-128"/>
              </a:rPr>
              <a:t>。</a:t>
            </a:r>
            <a:endParaRPr kumimoji="1" lang="en-US" altLang="ja-JP" sz="1400" dirty="0">
              <a:latin typeface="Meiryo" panose="020B0604030504040204" pitchFamily="34" charset="-128"/>
              <a:ea typeface="Meiryo" panose="020B0604030504040204" pitchFamily="34" charset="-128"/>
            </a:endParaRPr>
          </a:p>
          <a:p>
            <a:r>
              <a:rPr kumimoji="1" lang="ja-JP" altLang="en-US" sz="1400" dirty="0">
                <a:latin typeface="Meiryo" panose="020B0604030504040204" pitchFamily="34" charset="-128"/>
                <a:ea typeface="Meiryo" panose="020B0604030504040204" pitchFamily="34" charset="-128"/>
              </a:rPr>
              <a:t>このような状況を踏まえ、防災気象情報に関する検討会では、受け手の立場に立った</a:t>
            </a:r>
            <a:r>
              <a:rPr kumimoji="1" lang="ja-JP" altLang="en-US" sz="1400" b="1" dirty="0">
                <a:latin typeface="Meiryo" panose="020B0604030504040204" pitchFamily="34" charset="-128"/>
                <a:ea typeface="Meiryo" panose="020B0604030504040204" pitchFamily="34" charset="-128"/>
              </a:rPr>
              <a:t>「</a:t>
            </a:r>
            <a:r>
              <a:rPr kumimoji="1" lang="ja-JP" altLang="en-US" sz="1400" b="1" dirty="0">
                <a:solidFill>
                  <a:srgbClr val="C00000"/>
                </a:solidFill>
                <a:latin typeface="Meiryo" panose="020B0604030504040204" pitchFamily="34" charset="-128"/>
                <a:ea typeface="Meiryo" panose="020B0604030504040204" pitchFamily="34" charset="-128"/>
              </a:rPr>
              <a:t>シンプルでわかりやすい防災気象情報の再構築</a:t>
            </a:r>
            <a:r>
              <a:rPr kumimoji="1" lang="ja-JP" altLang="en-US" sz="1400" b="1" dirty="0">
                <a:latin typeface="Meiryo" panose="020B0604030504040204" pitchFamily="34" charset="-128"/>
                <a:ea typeface="Meiryo" panose="020B0604030504040204" pitchFamily="34" charset="-128"/>
              </a:rPr>
              <a:t>」</a:t>
            </a:r>
            <a:r>
              <a:rPr kumimoji="1" lang="ja-JP" altLang="en-US" sz="1400" dirty="0">
                <a:latin typeface="Meiryo" panose="020B0604030504040204" pitchFamily="34" charset="-128"/>
                <a:ea typeface="Meiryo" panose="020B0604030504040204" pitchFamily="34" charset="-128"/>
              </a:rPr>
              <a:t>に向け、警戒レベル相当情報を中心に、情報の体系整理や個々の情報の見直し・改善方策、情報のより一層の活用に向けた取組等について検討を行い、その成果を取りまとめた。</a:t>
            </a:r>
            <a:endParaRPr kumimoji="1" lang="en-US" altLang="ja-JP" sz="1400" dirty="0">
              <a:latin typeface="Meiryo" panose="020B0604030504040204" pitchFamily="34" charset="-128"/>
              <a:ea typeface="Meiryo" panose="020B0604030504040204" pitchFamily="34" charset="-128"/>
            </a:endParaRPr>
          </a:p>
          <a:p>
            <a:pPr algn="l"/>
            <a:r>
              <a:rPr kumimoji="1" lang="ja-JP" altLang="en-US" sz="1050" dirty="0">
                <a:latin typeface="Meiryo" panose="020B0604030504040204" pitchFamily="34" charset="-128"/>
                <a:ea typeface="Meiryo" panose="020B0604030504040204" pitchFamily="34" charset="-128"/>
              </a:rPr>
              <a:t>出典：防災気象情報に関する検討会「防災気象情報の体系整理と最適な活用に向けて」令和６年６月</a:t>
            </a:r>
            <a:endParaRPr kumimoji="1" lang="en-US" altLang="ja-JP" sz="1050" dirty="0">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25D37C66-4C18-7381-0C07-0CE33D8C525B}"/>
              </a:ext>
            </a:extLst>
          </p:cNvPr>
          <p:cNvSpPr txBox="1"/>
          <p:nvPr/>
        </p:nvSpPr>
        <p:spPr>
          <a:xfrm>
            <a:off x="8001875" y="5153643"/>
            <a:ext cx="3877985" cy="584775"/>
          </a:xfrm>
          <a:prstGeom prst="rect">
            <a:avLst/>
          </a:prstGeom>
          <a:noFill/>
        </p:spPr>
        <p:txBody>
          <a:bodyPr wrap="none" rtlCol="0">
            <a:spAutoFit/>
          </a:bodyPr>
          <a:lstStyle/>
          <a:p>
            <a:pPr algn="l"/>
            <a:r>
              <a:rPr kumimoji="1" lang="ja-JP" altLang="en-US" sz="1600" b="1" dirty="0">
                <a:latin typeface="Meiryo" panose="020B0604030504040204" pitchFamily="34" charset="-128"/>
                <a:ea typeface="Meiryo" panose="020B0604030504040204" pitchFamily="34" charset="-128"/>
              </a:rPr>
              <a:t>自らの命は自らで守る、とされた市民は</a:t>
            </a:r>
            <a:endParaRPr kumimoji="1" lang="en-US" altLang="ja-JP" sz="1600" b="1" dirty="0">
              <a:latin typeface="Meiryo" panose="020B0604030504040204" pitchFamily="34" charset="-128"/>
              <a:ea typeface="Meiryo" panose="020B0604030504040204" pitchFamily="34" charset="-128"/>
            </a:endParaRPr>
          </a:p>
          <a:p>
            <a:pPr algn="l"/>
            <a:r>
              <a:rPr kumimoji="1" lang="ja-JP" altLang="en-US" sz="1600" b="1" dirty="0">
                <a:latin typeface="Meiryo" panose="020B0604030504040204" pitchFamily="34" charset="-128"/>
                <a:ea typeface="Meiryo" panose="020B0604030504040204" pitchFamily="34" charset="-128"/>
              </a:rPr>
              <a:t>本当にこの意図を理解できるのか</a:t>
            </a:r>
          </a:p>
        </p:txBody>
      </p:sp>
    </p:spTree>
    <p:extLst>
      <p:ext uri="{BB962C8B-B14F-4D97-AF65-F5344CB8AC3E}">
        <p14:creationId xmlns:p14="http://schemas.microsoft.com/office/powerpoint/2010/main" val="15838946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AC8A1651-81A9-3763-E145-36EF1AAD20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434" y="1765125"/>
            <a:ext cx="5009106" cy="3295111"/>
          </a:xfrm>
          <a:prstGeom prst="rect">
            <a:avLst/>
          </a:prstGeom>
        </p:spPr>
      </p:pic>
      <p:pic>
        <p:nvPicPr>
          <p:cNvPr id="5" name="図 4">
            <a:extLst>
              <a:ext uri="{FF2B5EF4-FFF2-40B4-BE49-F238E27FC236}">
                <a16:creationId xmlns:a16="http://schemas.microsoft.com/office/drawing/2014/main" id="{E209BE3E-AC6E-E874-F98F-2AEB0AD5E364}"/>
              </a:ext>
            </a:extLst>
          </p:cNvPr>
          <p:cNvPicPr>
            <a:picLocks noChangeAspect="1"/>
          </p:cNvPicPr>
          <p:nvPr/>
        </p:nvPicPr>
        <p:blipFill>
          <a:blip r:embed="rId3"/>
          <a:stretch>
            <a:fillRect/>
          </a:stretch>
        </p:blipFill>
        <p:spPr>
          <a:xfrm>
            <a:off x="5459630" y="4539322"/>
            <a:ext cx="2969664" cy="2245398"/>
          </a:xfrm>
          <a:prstGeom prst="rect">
            <a:avLst/>
          </a:prstGeom>
        </p:spPr>
      </p:pic>
      <p:pic>
        <p:nvPicPr>
          <p:cNvPr id="6" name="図 5">
            <a:extLst>
              <a:ext uri="{FF2B5EF4-FFF2-40B4-BE49-F238E27FC236}">
                <a16:creationId xmlns:a16="http://schemas.microsoft.com/office/drawing/2014/main" id="{E8FC55B7-25F6-B52C-5DBA-802682F61F9D}"/>
              </a:ext>
            </a:extLst>
          </p:cNvPr>
          <p:cNvPicPr>
            <a:picLocks noChangeAspect="1"/>
          </p:cNvPicPr>
          <p:nvPr/>
        </p:nvPicPr>
        <p:blipFill>
          <a:blip r:embed="rId4"/>
          <a:stretch>
            <a:fillRect/>
          </a:stretch>
        </p:blipFill>
        <p:spPr>
          <a:xfrm>
            <a:off x="5565547" y="1738608"/>
            <a:ext cx="2758319" cy="2605842"/>
          </a:xfrm>
          <a:prstGeom prst="rect">
            <a:avLst/>
          </a:prstGeom>
        </p:spPr>
      </p:pic>
      <p:sp>
        <p:nvSpPr>
          <p:cNvPr id="8" name="テキスト ボックス 7">
            <a:extLst>
              <a:ext uri="{FF2B5EF4-FFF2-40B4-BE49-F238E27FC236}">
                <a16:creationId xmlns:a16="http://schemas.microsoft.com/office/drawing/2014/main" id="{CC8DA3C0-C53A-92C4-33A1-815348E412A3}"/>
              </a:ext>
            </a:extLst>
          </p:cNvPr>
          <p:cNvSpPr txBox="1"/>
          <p:nvPr/>
        </p:nvSpPr>
        <p:spPr>
          <a:xfrm>
            <a:off x="78968" y="89481"/>
            <a:ext cx="12034064" cy="523220"/>
          </a:xfrm>
          <a:prstGeom prst="rect">
            <a:avLst/>
          </a:prstGeom>
          <a:noFill/>
        </p:spPr>
        <p:txBody>
          <a:bodyPr wrap="none" rtlCol="0">
            <a:spAutoFit/>
          </a:bodyPr>
          <a:lstStyle/>
          <a:p>
            <a:r>
              <a:rPr kumimoji="1" lang="ja-JP" altLang="en-US" sz="2800" b="1" dirty="0"/>
              <a:t>調査内容：豪雨災害を経験した住民からの聞き取り結果を気象情報と突合</a:t>
            </a:r>
          </a:p>
        </p:txBody>
      </p:sp>
      <p:sp>
        <p:nvSpPr>
          <p:cNvPr id="9" name="テキスト ボックス 8">
            <a:extLst>
              <a:ext uri="{FF2B5EF4-FFF2-40B4-BE49-F238E27FC236}">
                <a16:creationId xmlns:a16="http://schemas.microsoft.com/office/drawing/2014/main" id="{445CBBAC-968B-94C4-122A-FD7F2186BD86}"/>
              </a:ext>
            </a:extLst>
          </p:cNvPr>
          <p:cNvSpPr txBox="1"/>
          <p:nvPr/>
        </p:nvSpPr>
        <p:spPr>
          <a:xfrm>
            <a:off x="163785" y="578497"/>
            <a:ext cx="11864429" cy="1200329"/>
          </a:xfrm>
          <a:prstGeom prst="rect">
            <a:avLst/>
          </a:prstGeom>
          <a:noFill/>
        </p:spPr>
        <p:txBody>
          <a:bodyPr wrap="square" lIns="91440" tIns="45720" rIns="91440" bIns="45720" rtlCol="0" anchor="t">
            <a:spAutoFit/>
          </a:bodyPr>
          <a:lstStyle/>
          <a:p>
            <a:r>
              <a:rPr kumimoji="1" lang="ja-JP" altLang="en-US">
                <a:ea typeface="游ゴシック"/>
              </a:rPr>
              <a:t>平成</a:t>
            </a:r>
            <a:r>
              <a:rPr kumimoji="1" lang="en-US" altLang="ja-JP" dirty="0">
                <a:ea typeface="游ゴシック"/>
              </a:rPr>
              <a:t>26</a:t>
            </a:r>
            <a:r>
              <a:rPr kumimoji="1" lang="ja-JP" altLang="en-US">
                <a:ea typeface="游ゴシック"/>
              </a:rPr>
              <a:t>年</a:t>
            </a:r>
            <a:r>
              <a:rPr kumimoji="1" lang="en-US" altLang="ja-JP" dirty="0">
                <a:ea typeface="游ゴシック"/>
              </a:rPr>
              <a:t>8</a:t>
            </a:r>
            <a:r>
              <a:rPr kumimoji="1" lang="ja-JP" altLang="en-US">
                <a:ea typeface="游ゴシック"/>
              </a:rPr>
              <a:t>月</a:t>
            </a:r>
            <a:r>
              <a:rPr lang="ja-JP" altLang="en-US">
                <a:ea typeface="游ゴシック"/>
              </a:rPr>
              <a:t>と平成</a:t>
            </a:r>
            <a:r>
              <a:rPr lang="en-US" altLang="ja-JP" dirty="0">
                <a:ea typeface="游ゴシック"/>
              </a:rPr>
              <a:t>30</a:t>
            </a:r>
            <a:r>
              <a:rPr lang="ja-JP" altLang="en-US">
                <a:ea typeface="游ゴシック"/>
              </a:rPr>
              <a:t>年7月の豪雨事例を</a:t>
            </a:r>
            <a:r>
              <a:rPr kumimoji="1" lang="ja-JP" altLang="en-US">
                <a:ea typeface="游ゴシック"/>
              </a:rPr>
              <a:t>経験した住民に聞き取りを行い、</a:t>
            </a:r>
            <a:r>
              <a:rPr kumimoji="1" lang="ja-JP" altLang="en-US" b="1">
                <a:solidFill>
                  <a:srgbClr val="FF0000"/>
                </a:solidFill>
                <a:ea typeface="游ゴシック"/>
              </a:rPr>
              <a:t>感情の変化や行動を時系列として整理</a:t>
            </a:r>
            <a:endParaRPr kumimoji="1" lang="en-US" altLang="ja-JP" b="1">
              <a:solidFill>
                <a:srgbClr val="FF0000"/>
              </a:solidFill>
              <a:ea typeface="游ゴシック"/>
            </a:endParaRPr>
          </a:p>
          <a:p>
            <a:r>
              <a:rPr lang="ja-JP" altLang="en-US" dirty="0"/>
              <a:t>→</a:t>
            </a:r>
            <a:r>
              <a:rPr kumimoji="1" lang="ja-JP" altLang="en-US" dirty="0"/>
              <a:t>聞き取り内容を気象データと</a:t>
            </a:r>
            <a:r>
              <a:rPr lang="ja-JP" altLang="en-US" dirty="0"/>
              <a:t>突合させることで、住民が不安や恐怖を感じるタイミングを分析</a:t>
            </a:r>
            <a:endParaRPr kumimoji="1" lang="en-US" altLang="ja-JP" dirty="0"/>
          </a:p>
          <a:p>
            <a:r>
              <a:rPr kumimoji="1" lang="ja-JP" altLang="en-US" dirty="0"/>
              <a:t>→気象台が提供する防災気象情報が、</a:t>
            </a:r>
            <a:r>
              <a:rPr kumimoji="1" lang="ja-JP" altLang="en-US" b="1" dirty="0">
                <a:solidFill>
                  <a:srgbClr val="FF0000"/>
                </a:solidFill>
              </a:rPr>
              <a:t>住民目線の危機感とどの程度連動</a:t>
            </a:r>
            <a:r>
              <a:rPr kumimoji="1" lang="ja-JP" altLang="en-US" dirty="0"/>
              <a:t>していたのかを明らかにし、</a:t>
            </a:r>
            <a:endParaRPr kumimoji="1" lang="en-US" altLang="ja-JP" dirty="0"/>
          </a:p>
          <a:p>
            <a:r>
              <a:rPr lang="ja-JP" altLang="en-US" b="1" dirty="0">
                <a:solidFill>
                  <a:srgbClr val="FF0000"/>
                </a:solidFill>
              </a:rPr>
              <a:t>　危機感を</a:t>
            </a:r>
            <a:r>
              <a:rPr kumimoji="1" lang="ja-JP" altLang="en-US" b="1" dirty="0">
                <a:solidFill>
                  <a:srgbClr val="FF0000"/>
                </a:solidFill>
              </a:rPr>
              <a:t>気象情報で補うための判断材料や課題を抽出</a:t>
            </a:r>
            <a:endParaRPr kumimoji="1" lang="en-US" altLang="ja-JP" b="1" dirty="0">
              <a:solidFill>
                <a:srgbClr val="FF0000"/>
              </a:solidFill>
            </a:endParaRPr>
          </a:p>
        </p:txBody>
      </p:sp>
      <p:pic>
        <p:nvPicPr>
          <p:cNvPr id="10" name="図 9">
            <a:extLst>
              <a:ext uri="{FF2B5EF4-FFF2-40B4-BE49-F238E27FC236}">
                <a16:creationId xmlns:a16="http://schemas.microsoft.com/office/drawing/2014/main" id="{B6921DCD-4A61-4AE8-C8DF-8DE350B523BD}"/>
              </a:ext>
            </a:extLst>
          </p:cNvPr>
          <p:cNvPicPr>
            <a:picLocks noChangeAspect="1"/>
          </p:cNvPicPr>
          <p:nvPr/>
        </p:nvPicPr>
        <p:blipFill rotWithShape="1">
          <a:blip r:embed="rId5"/>
          <a:srcRect r="25284" b="64505"/>
          <a:stretch/>
        </p:blipFill>
        <p:spPr>
          <a:xfrm>
            <a:off x="163785" y="5073937"/>
            <a:ext cx="4948146" cy="1648450"/>
          </a:xfrm>
          <a:prstGeom prst="rect">
            <a:avLst/>
          </a:prstGeom>
        </p:spPr>
      </p:pic>
      <p:sp>
        <p:nvSpPr>
          <p:cNvPr id="11" name="テキスト ボックス 10">
            <a:extLst>
              <a:ext uri="{FF2B5EF4-FFF2-40B4-BE49-F238E27FC236}">
                <a16:creationId xmlns:a16="http://schemas.microsoft.com/office/drawing/2014/main" id="{136C8516-8F32-CB1A-78A0-3A165CC4F0AD}"/>
              </a:ext>
            </a:extLst>
          </p:cNvPr>
          <p:cNvSpPr txBox="1"/>
          <p:nvPr/>
        </p:nvSpPr>
        <p:spPr>
          <a:xfrm>
            <a:off x="78968" y="6520362"/>
            <a:ext cx="5218237" cy="307777"/>
          </a:xfrm>
          <a:prstGeom prst="rect">
            <a:avLst/>
          </a:prstGeom>
          <a:solidFill>
            <a:schemeClr val="bg2">
              <a:lumMod val="90000"/>
            </a:schemeClr>
          </a:solidFill>
        </p:spPr>
        <p:txBody>
          <a:bodyPr wrap="square" rtlCol="0">
            <a:spAutoFit/>
          </a:bodyPr>
          <a:lstStyle/>
          <a:p>
            <a:r>
              <a:rPr lang="ja-JP" altLang="en-US" sz="1400" dirty="0"/>
              <a:t>出典：内閣府「</a:t>
            </a:r>
            <a:r>
              <a:rPr lang="en-US" altLang="ja-JP" sz="1400" dirty="0"/>
              <a:t>2014</a:t>
            </a:r>
            <a:r>
              <a:rPr lang="ja-JP" altLang="en-US" sz="1400" dirty="0"/>
              <a:t>年（平成</a:t>
            </a:r>
            <a:r>
              <a:rPr lang="en-US" altLang="ja-JP" sz="1400" dirty="0"/>
              <a:t>26</a:t>
            </a:r>
            <a:r>
              <a:rPr lang="ja-JP" altLang="en-US" sz="1400" dirty="0"/>
              <a:t>年）</a:t>
            </a:r>
            <a:r>
              <a:rPr lang="en-US" altLang="ja-JP" sz="1400" dirty="0"/>
              <a:t>8</a:t>
            </a:r>
            <a:r>
              <a:rPr lang="ja-JP" altLang="en-US" sz="1400" dirty="0"/>
              <a:t>月</a:t>
            </a:r>
            <a:r>
              <a:rPr lang="en-US" altLang="ja-JP" sz="1400" dirty="0"/>
              <a:t>19</a:t>
            </a:r>
            <a:r>
              <a:rPr lang="ja-JP" altLang="en-US" sz="1400" dirty="0"/>
              <a:t>日からの豪雨災害」</a:t>
            </a:r>
            <a:endParaRPr kumimoji="1" lang="ja-JP" altLang="en-US" sz="1400" dirty="0"/>
          </a:p>
        </p:txBody>
      </p:sp>
      <p:sp>
        <p:nvSpPr>
          <p:cNvPr id="12" name="テキスト ボックス 11">
            <a:extLst>
              <a:ext uri="{FF2B5EF4-FFF2-40B4-BE49-F238E27FC236}">
                <a16:creationId xmlns:a16="http://schemas.microsoft.com/office/drawing/2014/main" id="{92D7817A-1CCF-DC19-A05A-565BF781B3D9}"/>
              </a:ext>
            </a:extLst>
          </p:cNvPr>
          <p:cNvSpPr txBox="1"/>
          <p:nvPr/>
        </p:nvSpPr>
        <p:spPr>
          <a:xfrm>
            <a:off x="5280646" y="4209116"/>
            <a:ext cx="3368719" cy="307777"/>
          </a:xfrm>
          <a:prstGeom prst="rect">
            <a:avLst/>
          </a:prstGeom>
          <a:solidFill>
            <a:schemeClr val="bg2">
              <a:lumMod val="90000"/>
            </a:schemeClr>
          </a:solidFill>
        </p:spPr>
        <p:txBody>
          <a:bodyPr wrap="square" rtlCol="0">
            <a:spAutoFit/>
          </a:bodyPr>
          <a:lstStyle/>
          <a:p>
            <a:r>
              <a:rPr kumimoji="1" lang="ja-JP" altLang="en-US" sz="1400" dirty="0"/>
              <a:t>平成</a:t>
            </a:r>
            <a:r>
              <a:rPr kumimoji="1" lang="en-US" altLang="ja-JP" sz="1400" dirty="0"/>
              <a:t>26</a:t>
            </a:r>
            <a:r>
              <a:rPr kumimoji="1" lang="ja-JP" altLang="en-US" sz="1400" dirty="0"/>
              <a:t>年</a:t>
            </a:r>
            <a:r>
              <a:rPr kumimoji="1" lang="en-US" altLang="ja-JP" sz="1400" dirty="0"/>
              <a:t>8</a:t>
            </a:r>
            <a:r>
              <a:rPr kumimoji="1" lang="ja-JP" altLang="en-US" sz="1400" dirty="0"/>
              <a:t>月</a:t>
            </a:r>
            <a:r>
              <a:rPr kumimoji="1" lang="en-US" altLang="ja-JP" sz="1400" dirty="0"/>
              <a:t>20</a:t>
            </a:r>
            <a:r>
              <a:rPr kumimoji="1" lang="ja-JP" altLang="en-US" sz="1400" dirty="0"/>
              <a:t>日午前</a:t>
            </a:r>
            <a:r>
              <a:rPr kumimoji="1" lang="en-US" altLang="ja-JP" sz="1400" dirty="0"/>
              <a:t>3</a:t>
            </a:r>
            <a:r>
              <a:rPr kumimoji="1" lang="ja-JP" altLang="en-US" sz="1400" dirty="0"/>
              <a:t>時</a:t>
            </a:r>
            <a:r>
              <a:rPr lang="en-US" altLang="ja-JP" sz="1400" dirty="0"/>
              <a:t>1</a:t>
            </a:r>
            <a:r>
              <a:rPr lang="ja-JP" altLang="en-US" sz="1400" dirty="0"/>
              <a:t>時間積算雨量</a:t>
            </a:r>
            <a:endParaRPr kumimoji="1" lang="ja-JP" altLang="en-US" sz="1400" dirty="0"/>
          </a:p>
        </p:txBody>
      </p:sp>
      <p:sp>
        <p:nvSpPr>
          <p:cNvPr id="13" name="テキスト ボックス 12">
            <a:extLst>
              <a:ext uri="{FF2B5EF4-FFF2-40B4-BE49-F238E27FC236}">
                <a16:creationId xmlns:a16="http://schemas.microsoft.com/office/drawing/2014/main" id="{BB50379E-2EA3-9EE7-3D6D-87556F8BB5A2}"/>
              </a:ext>
            </a:extLst>
          </p:cNvPr>
          <p:cNvSpPr txBox="1"/>
          <p:nvPr/>
        </p:nvSpPr>
        <p:spPr>
          <a:xfrm>
            <a:off x="6180994" y="6520362"/>
            <a:ext cx="1434789" cy="307777"/>
          </a:xfrm>
          <a:prstGeom prst="rect">
            <a:avLst/>
          </a:prstGeom>
          <a:solidFill>
            <a:schemeClr val="bg2">
              <a:lumMod val="90000"/>
            </a:schemeClr>
          </a:solidFill>
        </p:spPr>
        <p:txBody>
          <a:bodyPr wrap="square" rtlCol="0">
            <a:spAutoFit/>
          </a:bodyPr>
          <a:lstStyle/>
          <a:p>
            <a:r>
              <a:rPr kumimoji="1" lang="ja-JP" altLang="en-US" sz="1400" dirty="0"/>
              <a:t>聞き取りの様子</a:t>
            </a:r>
          </a:p>
        </p:txBody>
      </p:sp>
      <p:sp>
        <p:nvSpPr>
          <p:cNvPr id="14" name="テキスト ボックス 13">
            <a:extLst>
              <a:ext uri="{FF2B5EF4-FFF2-40B4-BE49-F238E27FC236}">
                <a16:creationId xmlns:a16="http://schemas.microsoft.com/office/drawing/2014/main" id="{5B40B393-E424-C777-07C5-7A4CA588EFBD}"/>
              </a:ext>
            </a:extLst>
          </p:cNvPr>
          <p:cNvSpPr txBox="1"/>
          <p:nvPr/>
        </p:nvSpPr>
        <p:spPr>
          <a:xfrm>
            <a:off x="1015318" y="4752459"/>
            <a:ext cx="2511654" cy="307777"/>
          </a:xfrm>
          <a:prstGeom prst="rect">
            <a:avLst/>
          </a:prstGeom>
          <a:solidFill>
            <a:schemeClr val="bg2">
              <a:lumMod val="90000"/>
            </a:schemeClr>
          </a:solidFill>
        </p:spPr>
        <p:txBody>
          <a:bodyPr wrap="square" rtlCol="0">
            <a:spAutoFit/>
          </a:bodyPr>
          <a:lstStyle/>
          <a:p>
            <a:r>
              <a:rPr kumimoji="1" lang="ja-JP" altLang="en-US" sz="1400" dirty="0"/>
              <a:t>安佐南区周辺の災害発生個所</a:t>
            </a:r>
          </a:p>
        </p:txBody>
      </p:sp>
      <p:pic>
        <p:nvPicPr>
          <p:cNvPr id="2" name="図 1">
            <a:extLst>
              <a:ext uri="{FF2B5EF4-FFF2-40B4-BE49-F238E27FC236}">
                <a16:creationId xmlns:a16="http://schemas.microsoft.com/office/drawing/2014/main" id="{9E387D80-B977-BDD4-2FF1-95CD81940126}"/>
              </a:ext>
            </a:extLst>
          </p:cNvPr>
          <p:cNvPicPr>
            <a:picLocks noChangeAspect="1"/>
          </p:cNvPicPr>
          <p:nvPr/>
        </p:nvPicPr>
        <p:blipFill>
          <a:blip r:embed="rId6"/>
          <a:stretch>
            <a:fillRect/>
          </a:stretch>
        </p:blipFill>
        <p:spPr>
          <a:xfrm>
            <a:off x="9077485" y="1429666"/>
            <a:ext cx="2454013" cy="2719928"/>
          </a:xfrm>
          <a:prstGeom prst="rect">
            <a:avLst/>
          </a:prstGeom>
        </p:spPr>
      </p:pic>
      <p:pic>
        <p:nvPicPr>
          <p:cNvPr id="7" name="図 6">
            <a:extLst>
              <a:ext uri="{FF2B5EF4-FFF2-40B4-BE49-F238E27FC236}">
                <a16:creationId xmlns:a16="http://schemas.microsoft.com/office/drawing/2014/main" id="{7FF20296-DF5B-48B8-45C9-04EB82A6EF7B}"/>
              </a:ext>
            </a:extLst>
          </p:cNvPr>
          <p:cNvPicPr>
            <a:picLocks noChangeAspect="1"/>
          </p:cNvPicPr>
          <p:nvPr/>
        </p:nvPicPr>
        <p:blipFill>
          <a:blip r:embed="rId7"/>
          <a:stretch>
            <a:fillRect/>
          </a:stretch>
        </p:blipFill>
        <p:spPr>
          <a:xfrm>
            <a:off x="8659495" y="4321920"/>
            <a:ext cx="3368719" cy="2177256"/>
          </a:xfrm>
          <a:prstGeom prst="rect">
            <a:avLst/>
          </a:prstGeom>
        </p:spPr>
      </p:pic>
      <p:sp>
        <p:nvSpPr>
          <p:cNvPr id="15" name="テキスト ボックス 14">
            <a:extLst>
              <a:ext uri="{FF2B5EF4-FFF2-40B4-BE49-F238E27FC236}">
                <a16:creationId xmlns:a16="http://schemas.microsoft.com/office/drawing/2014/main" id="{A94175B7-C8F9-B59F-8C61-607C4D07573C}"/>
              </a:ext>
            </a:extLst>
          </p:cNvPr>
          <p:cNvSpPr txBox="1"/>
          <p:nvPr/>
        </p:nvSpPr>
        <p:spPr>
          <a:xfrm>
            <a:off x="8452318" y="6305480"/>
            <a:ext cx="3704348" cy="523220"/>
          </a:xfrm>
          <a:prstGeom prst="rect">
            <a:avLst/>
          </a:prstGeom>
          <a:solidFill>
            <a:schemeClr val="bg2">
              <a:lumMod val="90000"/>
            </a:schemeClr>
          </a:solidFill>
        </p:spPr>
        <p:txBody>
          <a:bodyPr wrap="square" rtlCol="0">
            <a:spAutoFit/>
          </a:bodyPr>
          <a:lstStyle/>
          <a:p>
            <a:r>
              <a:rPr kumimoji="1" lang="ja-JP" altLang="en-US" sz="1400" dirty="0"/>
              <a:t>出典：中国地方整備局「平成</a:t>
            </a:r>
            <a:r>
              <a:rPr kumimoji="1" lang="en-US" altLang="ja-JP" sz="1400" dirty="0"/>
              <a:t>30</a:t>
            </a:r>
            <a:r>
              <a:rPr kumimoji="1" lang="ja-JP" altLang="en-US" sz="1400" dirty="0"/>
              <a:t>年</a:t>
            </a:r>
            <a:r>
              <a:rPr kumimoji="1" lang="en-US" altLang="ja-JP" sz="1400" dirty="0"/>
              <a:t>7</a:t>
            </a:r>
            <a:r>
              <a:rPr kumimoji="1" lang="ja-JP" altLang="en-US" sz="1400" dirty="0"/>
              <a:t>月豪雨」</a:t>
            </a:r>
            <a:endParaRPr kumimoji="1" lang="en-US" altLang="ja-JP" sz="1400" dirty="0"/>
          </a:p>
          <a:p>
            <a:r>
              <a:rPr kumimoji="1" lang="ja-JP" altLang="en-US" sz="1400" dirty="0"/>
              <a:t>　　　坂町小屋浦の様子</a:t>
            </a:r>
          </a:p>
        </p:txBody>
      </p:sp>
      <p:sp>
        <p:nvSpPr>
          <p:cNvPr id="16" name="テキスト ボックス 15">
            <a:extLst>
              <a:ext uri="{FF2B5EF4-FFF2-40B4-BE49-F238E27FC236}">
                <a16:creationId xmlns:a16="http://schemas.microsoft.com/office/drawing/2014/main" id="{B7A49C42-DAFA-9956-6615-BCDC377F5C82}"/>
              </a:ext>
            </a:extLst>
          </p:cNvPr>
          <p:cNvSpPr txBox="1"/>
          <p:nvPr/>
        </p:nvSpPr>
        <p:spPr>
          <a:xfrm>
            <a:off x="8972945" y="4101394"/>
            <a:ext cx="2816632" cy="523220"/>
          </a:xfrm>
          <a:prstGeom prst="rect">
            <a:avLst/>
          </a:prstGeom>
          <a:solidFill>
            <a:schemeClr val="bg2">
              <a:lumMod val="90000"/>
            </a:schemeClr>
          </a:solidFill>
        </p:spPr>
        <p:txBody>
          <a:bodyPr wrap="square" rtlCol="0">
            <a:spAutoFit/>
          </a:bodyPr>
          <a:lstStyle/>
          <a:p>
            <a:r>
              <a:rPr lang="ja-JP" altLang="en-US" sz="1400" dirty="0"/>
              <a:t>出典：広島県西部建設事務所</a:t>
            </a:r>
            <a:endParaRPr lang="en-US" altLang="ja-JP" sz="1400" dirty="0"/>
          </a:p>
          <a:p>
            <a:r>
              <a:rPr lang="ja-JP" altLang="en-US" sz="1400" dirty="0"/>
              <a:t>「平成</a:t>
            </a:r>
            <a:r>
              <a:rPr lang="en-US" altLang="ja-JP" sz="1400" dirty="0"/>
              <a:t>30</a:t>
            </a:r>
            <a:r>
              <a:rPr lang="ja-JP" altLang="en-US" sz="1400" dirty="0"/>
              <a:t>年</a:t>
            </a:r>
            <a:r>
              <a:rPr lang="en-US" altLang="ja-JP" sz="1400" dirty="0"/>
              <a:t>7</a:t>
            </a:r>
            <a:r>
              <a:rPr lang="ja-JP" altLang="en-US" sz="1400" dirty="0"/>
              <a:t>月豪雨災害の概況」</a:t>
            </a:r>
            <a:endParaRPr kumimoji="1" lang="ja-JP" altLang="en-US" sz="1400" dirty="0"/>
          </a:p>
        </p:txBody>
      </p:sp>
      <p:sp>
        <p:nvSpPr>
          <p:cNvPr id="3" name="スライド番号プレースホルダー 2">
            <a:extLst>
              <a:ext uri="{FF2B5EF4-FFF2-40B4-BE49-F238E27FC236}">
                <a16:creationId xmlns:a16="http://schemas.microsoft.com/office/drawing/2014/main" id="{28654842-C394-B61E-321F-389F2171D014}"/>
              </a:ext>
            </a:extLst>
          </p:cNvPr>
          <p:cNvSpPr>
            <a:spLocks noGrp="1"/>
          </p:cNvSpPr>
          <p:nvPr>
            <p:ph type="sldNum" sz="quarter" idx="12"/>
          </p:nvPr>
        </p:nvSpPr>
        <p:spPr/>
        <p:txBody>
          <a:bodyPr/>
          <a:lstStyle/>
          <a:p>
            <a:fld id="{F1705FCC-B2AD-DC4A-BA11-5B596F131463}" type="slidenum">
              <a:rPr kumimoji="1" lang="ja-JP" altLang="en-US" smtClean="0"/>
              <a:t>29</a:t>
            </a:fld>
            <a:endParaRPr kumimoji="1" lang="ja-JP" altLang="en-US"/>
          </a:p>
        </p:txBody>
      </p:sp>
    </p:spTree>
    <p:extLst>
      <p:ext uri="{BB962C8B-B14F-4D97-AF65-F5344CB8AC3E}">
        <p14:creationId xmlns:p14="http://schemas.microsoft.com/office/powerpoint/2010/main" val="1840843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descr="グラフィカル ユーザー インターフェイス&#10;&#10;自動的に生成された説明">
            <a:extLst>
              <a:ext uri="{FF2B5EF4-FFF2-40B4-BE49-F238E27FC236}">
                <a16:creationId xmlns:a16="http://schemas.microsoft.com/office/drawing/2014/main" id="{FD33CC24-AC70-8883-31C1-F29C6E2812BA}"/>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284408" y="799201"/>
            <a:ext cx="3926983" cy="5508961"/>
          </a:xfrm>
        </p:spPr>
      </p:pic>
      <p:sp>
        <p:nvSpPr>
          <p:cNvPr id="2" name="タイトル 1">
            <a:extLst>
              <a:ext uri="{FF2B5EF4-FFF2-40B4-BE49-F238E27FC236}">
                <a16:creationId xmlns:a16="http://schemas.microsoft.com/office/drawing/2014/main" id="{B2F0A895-44FA-9FD5-E47F-174ECF5DF6E1}"/>
              </a:ext>
            </a:extLst>
          </p:cNvPr>
          <p:cNvSpPr>
            <a:spLocks noGrp="1"/>
          </p:cNvSpPr>
          <p:nvPr>
            <p:ph type="title"/>
          </p:nvPr>
        </p:nvSpPr>
        <p:spPr/>
        <p:txBody>
          <a:bodyPr>
            <a:normAutofit/>
          </a:bodyPr>
          <a:lstStyle/>
          <a:p>
            <a:r>
              <a:rPr kumimoji="1" lang="ja-JP" altLang="en-US" dirty="0"/>
              <a:t>研究背景：線状降水帯による局地豪雨災害の発生</a:t>
            </a:r>
          </a:p>
        </p:txBody>
      </p:sp>
      <p:sp>
        <p:nvSpPr>
          <p:cNvPr id="4" name="スライド番号プレースホルダー 3">
            <a:extLst>
              <a:ext uri="{FF2B5EF4-FFF2-40B4-BE49-F238E27FC236}">
                <a16:creationId xmlns:a16="http://schemas.microsoft.com/office/drawing/2014/main" id="{A3F0E95B-4AC4-92BC-0AA9-D5F953F046E5}"/>
              </a:ext>
            </a:extLst>
          </p:cNvPr>
          <p:cNvSpPr>
            <a:spLocks noGrp="1"/>
          </p:cNvSpPr>
          <p:nvPr>
            <p:ph type="sldNum" sz="quarter" idx="12"/>
          </p:nvPr>
        </p:nvSpPr>
        <p:spPr/>
        <p:txBody>
          <a:bodyPr/>
          <a:lstStyle/>
          <a:p>
            <a:fld id="{F1705FCC-B2AD-DC4A-BA11-5B596F131463}" type="slidenum">
              <a:rPr kumimoji="1" lang="ja-JP" altLang="en-US" smtClean="0"/>
              <a:t>3</a:t>
            </a:fld>
            <a:endParaRPr kumimoji="1" lang="ja-JP" altLang="en-US" dirty="0"/>
          </a:p>
        </p:txBody>
      </p:sp>
      <p:pic>
        <p:nvPicPr>
          <p:cNvPr id="8" name="図 7" descr="グラフィカル ユーザー インターフェイス が含まれている画像&#10;&#10;自動的に生成された説明">
            <a:extLst>
              <a:ext uri="{FF2B5EF4-FFF2-40B4-BE49-F238E27FC236}">
                <a16:creationId xmlns:a16="http://schemas.microsoft.com/office/drawing/2014/main" id="{6B0A61FE-6315-2540-C4F1-0FD3D13AEF1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97038" y="2566157"/>
            <a:ext cx="3442523" cy="3272522"/>
          </a:xfrm>
          <a:prstGeom prst="rect">
            <a:avLst/>
          </a:prstGeom>
        </p:spPr>
      </p:pic>
      <p:sp>
        <p:nvSpPr>
          <p:cNvPr id="9" name="テキスト ボックス 8">
            <a:extLst>
              <a:ext uri="{FF2B5EF4-FFF2-40B4-BE49-F238E27FC236}">
                <a16:creationId xmlns:a16="http://schemas.microsoft.com/office/drawing/2014/main" id="{53ED7436-B2D6-5FC2-53C6-C6FD08312AA8}"/>
              </a:ext>
            </a:extLst>
          </p:cNvPr>
          <p:cNvSpPr txBox="1"/>
          <p:nvPr/>
        </p:nvSpPr>
        <p:spPr>
          <a:xfrm>
            <a:off x="4300400" y="5784942"/>
            <a:ext cx="2835797" cy="523220"/>
          </a:xfrm>
          <a:prstGeom prst="rect">
            <a:avLst/>
          </a:prstGeom>
          <a:noFill/>
        </p:spPr>
        <p:txBody>
          <a:bodyPr wrap="square" rtlCol="0">
            <a:spAutoFit/>
          </a:bodyPr>
          <a:lstStyle/>
          <a:p>
            <a:r>
              <a:rPr kumimoji="1" lang="ja-JP" altLang="en-US" sz="1400" dirty="0">
                <a:latin typeface="Meiryo" panose="020B0604030504040204" pitchFamily="34" charset="-128"/>
                <a:ea typeface="Meiryo" panose="020B0604030504040204" pitchFamily="34" charset="-128"/>
              </a:rPr>
              <a:t>出典：気象速報 広島地方気象台平成</a:t>
            </a:r>
            <a:r>
              <a:rPr kumimoji="1" lang="en-US" altLang="ja-JP" sz="1400" dirty="0">
                <a:latin typeface="Meiryo" panose="020B0604030504040204" pitchFamily="34" charset="-128"/>
                <a:ea typeface="Meiryo" panose="020B0604030504040204" pitchFamily="34" charset="-128"/>
              </a:rPr>
              <a:t>26 </a:t>
            </a:r>
            <a:r>
              <a:rPr kumimoji="1" lang="ja-JP" altLang="en-US" sz="1400" dirty="0">
                <a:latin typeface="Meiryo" panose="020B0604030504040204" pitchFamily="34" charset="-128"/>
                <a:ea typeface="Meiryo" panose="020B0604030504040204" pitchFamily="34" charset="-128"/>
              </a:rPr>
              <a:t>年</a:t>
            </a:r>
            <a:r>
              <a:rPr kumimoji="1" lang="en-US" altLang="ja-JP" sz="1400" dirty="0">
                <a:latin typeface="Meiryo" panose="020B0604030504040204" pitchFamily="34" charset="-128"/>
                <a:ea typeface="Meiryo" panose="020B0604030504040204" pitchFamily="34" charset="-128"/>
              </a:rPr>
              <a:t>8 </a:t>
            </a:r>
            <a:r>
              <a:rPr kumimoji="1" lang="ja-JP" altLang="en-US" sz="1400" dirty="0">
                <a:latin typeface="Meiryo" panose="020B0604030504040204" pitchFamily="34" charset="-128"/>
                <a:ea typeface="Meiryo" panose="020B0604030504040204" pitchFamily="34" charset="-128"/>
              </a:rPr>
              <a:t>月</a:t>
            </a:r>
            <a:r>
              <a:rPr kumimoji="1" lang="en-US" altLang="ja-JP" sz="1400" dirty="0">
                <a:latin typeface="Meiryo" panose="020B0604030504040204" pitchFamily="34" charset="-128"/>
                <a:ea typeface="Meiryo" panose="020B0604030504040204" pitchFamily="34" charset="-128"/>
              </a:rPr>
              <a:t>20 </a:t>
            </a:r>
            <a:r>
              <a:rPr kumimoji="1" lang="ja-JP" altLang="en-US" sz="1400" dirty="0">
                <a:latin typeface="Meiryo" panose="020B0604030504040204" pitchFamily="34" charset="-128"/>
                <a:ea typeface="Meiryo" panose="020B0604030504040204" pitchFamily="34" charset="-128"/>
              </a:rPr>
              <a:t>日</a:t>
            </a:r>
            <a:r>
              <a:rPr kumimoji="1" lang="en-US" altLang="ja-JP" sz="1400" dirty="0">
                <a:latin typeface="Meiryo" panose="020B0604030504040204" pitchFamily="34" charset="-128"/>
                <a:ea typeface="Meiryo" panose="020B0604030504040204" pitchFamily="34" charset="-128"/>
              </a:rPr>
              <a:t>14 </a:t>
            </a:r>
            <a:r>
              <a:rPr kumimoji="1" lang="ja-JP" altLang="en-US" sz="1400" dirty="0">
                <a:latin typeface="Meiryo" panose="020B0604030504040204" pitchFamily="34" charset="-128"/>
                <a:ea typeface="Meiryo" panose="020B0604030504040204" pitchFamily="34" charset="-128"/>
              </a:rPr>
              <a:t>時現在</a:t>
            </a:r>
          </a:p>
        </p:txBody>
      </p:sp>
      <p:sp>
        <p:nvSpPr>
          <p:cNvPr id="10" name="テキスト ボックス 9">
            <a:extLst>
              <a:ext uri="{FF2B5EF4-FFF2-40B4-BE49-F238E27FC236}">
                <a16:creationId xmlns:a16="http://schemas.microsoft.com/office/drawing/2014/main" id="{5CE914D9-B0C4-09F1-3AE4-12EB71DA1042}"/>
              </a:ext>
            </a:extLst>
          </p:cNvPr>
          <p:cNvSpPr txBox="1"/>
          <p:nvPr/>
        </p:nvSpPr>
        <p:spPr>
          <a:xfrm>
            <a:off x="4185352" y="1488799"/>
            <a:ext cx="3185487" cy="923330"/>
          </a:xfrm>
          <a:prstGeom prst="rect">
            <a:avLst/>
          </a:prstGeom>
          <a:noFill/>
        </p:spPr>
        <p:txBody>
          <a:bodyPr wrap="none" rtlCol="0">
            <a:spAutoFit/>
          </a:bodyPr>
          <a:lstStyle/>
          <a:p>
            <a:pPr algn="l"/>
            <a:r>
              <a:rPr kumimoji="1" lang="ja-JP" altLang="en-US">
                <a:latin typeface="Meiryo" panose="020B0604030504040204" pitchFamily="34" charset="-128"/>
                <a:ea typeface="Meiryo" panose="020B0604030504040204" pitchFamily="34" charset="-128"/>
              </a:rPr>
              <a:t>局地的な降雨による</a:t>
            </a:r>
            <a:endParaRPr kumimoji="1" lang="en-US" altLang="ja-JP" dirty="0">
              <a:latin typeface="Meiryo" panose="020B0604030504040204" pitchFamily="34" charset="-128"/>
              <a:ea typeface="Meiryo" panose="020B0604030504040204" pitchFamily="34" charset="-128"/>
            </a:endParaRPr>
          </a:p>
          <a:p>
            <a:pPr algn="l"/>
            <a:r>
              <a:rPr kumimoji="1" lang="ja-JP" altLang="en-US">
                <a:latin typeface="Meiryo" panose="020B0604030504040204" pitchFamily="34" charset="-128"/>
                <a:ea typeface="Meiryo" panose="020B0604030504040204" pitchFamily="34" charset="-128"/>
              </a:rPr>
              <a:t>被害の発生</a:t>
            </a:r>
            <a:endParaRPr kumimoji="1" lang="en-US" altLang="ja-JP" dirty="0">
              <a:latin typeface="Meiryo" panose="020B0604030504040204" pitchFamily="34" charset="-128"/>
              <a:ea typeface="Meiryo" panose="020B0604030504040204" pitchFamily="34" charset="-128"/>
            </a:endParaRPr>
          </a:p>
          <a:p>
            <a:pPr algn="l"/>
            <a:r>
              <a:rPr kumimoji="1" lang="ja-JP" altLang="en-US">
                <a:latin typeface="Meiryo" panose="020B0604030504040204" pitchFamily="34" charset="-128"/>
                <a:ea typeface="Meiryo" panose="020B0604030504040204" pitchFamily="34" charset="-128"/>
              </a:rPr>
              <a:t>⇒狭域での判断・対応が必要</a:t>
            </a:r>
          </a:p>
        </p:txBody>
      </p:sp>
      <p:sp>
        <p:nvSpPr>
          <p:cNvPr id="5" name="テキスト ボックス 4">
            <a:extLst>
              <a:ext uri="{FF2B5EF4-FFF2-40B4-BE49-F238E27FC236}">
                <a16:creationId xmlns:a16="http://schemas.microsoft.com/office/drawing/2014/main" id="{72A36F85-2317-FED2-CD9F-D0A919222D8E}"/>
              </a:ext>
            </a:extLst>
          </p:cNvPr>
          <p:cNvSpPr txBox="1"/>
          <p:nvPr/>
        </p:nvSpPr>
        <p:spPr>
          <a:xfrm>
            <a:off x="4069821" y="975065"/>
            <a:ext cx="6602037" cy="461665"/>
          </a:xfrm>
          <a:prstGeom prst="rect">
            <a:avLst/>
          </a:prstGeom>
          <a:noFill/>
        </p:spPr>
        <p:txBody>
          <a:bodyPr wrap="square">
            <a:spAutoFit/>
          </a:bodyPr>
          <a:lstStyle/>
          <a:p>
            <a:pPr>
              <a:buNone/>
            </a:pPr>
            <a:r>
              <a:rPr lang="ja-JP" altLang="en-US" sz="2400" b="1" u="sng" dirty="0">
                <a:latin typeface="メイリオ" panose="020B0604030504040204" pitchFamily="50" charset="-128"/>
                <a:ea typeface="メイリオ" panose="020B0604030504040204" pitchFamily="50" charset="-128"/>
              </a:rPr>
              <a:t>平成</a:t>
            </a:r>
            <a:r>
              <a:rPr lang="en-US" altLang="ja-JP" sz="2400" b="1" u="sng" dirty="0">
                <a:latin typeface="メイリオ" panose="020B0604030504040204" pitchFamily="50" charset="-128"/>
                <a:ea typeface="メイリオ" panose="020B0604030504040204" pitchFamily="50" charset="-128"/>
              </a:rPr>
              <a:t>26</a:t>
            </a:r>
            <a:r>
              <a:rPr lang="ja-JP" altLang="en-US" sz="2400" b="1" u="sng" dirty="0">
                <a:latin typeface="メイリオ" panose="020B0604030504040204" pitchFamily="50" charset="-128"/>
                <a:ea typeface="メイリオ" panose="020B0604030504040204" pitchFamily="50" charset="-128"/>
              </a:rPr>
              <a:t>年</a:t>
            </a:r>
            <a:r>
              <a:rPr lang="en-US" altLang="ja-JP" sz="2400" b="1" u="sng" dirty="0">
                <a:latin typeface="メイリオ" panose="020B0604030504040204" pitchFamily="50" charset="-128"/>
                <a:ea typeface="メイリオ" panose="020B0604030504040204" pitchFamily="50" charset="-128"/>
              </a:rPr>
              <a:t>8</a:t>
            </a:r>
            <a:r>
              <a:rPr lang="ja-JP" altLang="en-US" sz="2400" b="1" u="sng" dirty="0">
                <a:latin typeface="メイリオ" panose="020B0604030504040204" pitchFamily="50" charset="-128"/>
                <a:ea typeface="メイリオ" panose="020B0604030504040204" pitchFamily="50" charset="-128"/>
              </a:rPr>
              <a:t>月豪雨による広島市の土砂災害</a:t>
            </a:r>
          </a:p>
        </p:txBody>
      </p:sp>
      <p:pic>
        <p:nvPicPr>
          <p:cNvPr id="3" name="図 2">
            <a:extLst>
              <a:ext uri="{FF2B5EF4-FFF2-40B4-BE49-F238E27FC236}">
                <a16:creationId xmlns:a16="http://schemas.microsoft.com/office/drawing/2014/main" id="{5C8C4A68-EE04-4D68-F417-E4A6B00BF205}"/>
              </a:ext>
            </a:extLst>
          </p:cNvPr>
          <p:cNvPicPr>
            <a:picLocks noChangeAspect="1"/>
          </p:cNvPicPr>
          <p:nvPr/>
        </p:nvPicPr>
        <p:blipFill>
          <a:blip r:embed="rId4"/>
          <a:stretch>
            <a:fillRect/>
          </a:stretch>
        </p:blipFill>
        <p:spPr>
          <a:xfrm>
            <a:off x="7400532" y="1390300"/>
            <a:ext cx="2668535" cy="2055653"/>
          </a:xfrm>
          <a:prstGeom prst="rect">
            <a:avLst/>
          </a:prstGeom>
        </p:spPr>
      </p:pic>
      <p:pic>
        <p:nvPicPr>
          <p:cNvPr id="12" name="図 11">
            <a:extLst>
              <a:ext uri="{FF2B5EF4-FFF2-40B4-BE49-F238E27FC236}">
                <a16:creationId xmlns:a16="http://schemas.microsoft.com/office/drawing/2014/main" id="{16BD4219-6555-EE5C-1FAE-CE6E31EA6293}"/>
              </a:ext>
            </a:extLst>
          </p:cNvPr>
          <p:cNvPicPr>
            <a:picLocks noChangeAspect="1"/>
          </p:cNvPicPr>
          <p:nvPr/>
        </p:nvPicPr>
        <p:blipFill rotWithShape="1">
          <a:blip r:embed="rId5"/>
          <a:srcRect r="25202" b="43137"/>
          <a:stretch>
            <a:fillRect/>
          </a:stretch>
        </p:blipFill>
        <p:spPr>
          <a:xfrm>
            <a:off x="7370839" y="3507381"/>
            <a:ext cx="4623545" cy="2464858"/>
          </a:xfrm>
          <a:prstGeom prst="rect">
            <a:avLst/>
          </a:prstGeom>
        </p:spPr>
      </p:pic>
      <p:sp>
        <p:nvSpPr>
          <p:cNvPr id="13" name="テキスト ボックス 12">
            <a:extLst>
              <a:ext uri="{FF2B5EF4-FFF2-40B4-BE49-F238E27FC236}">
                <a16:creationId xmlns:a16="http://schemas.microsoft.com/office/drawing/2014/main" id="{50F9E8AA-2BFF-CE9B-C919-02FD5D2104BA}"/>
              </a:ext>
            </a:extLst>
          </p:cNvPr>
          <p:cNvSpPr txBox="1"/>
          <p:nvPr/>
        </p:nvSpPr>
        <p:spPr>
          <a:xfrm>
            <a:off x="10069067" y="1747872"/>
            <a:ext cx="1838525" cy="738664"/>
          </a:xfrm>
          <a:prstGeom prst="rect">
            <a:avLst/>
          </a:prstGeom>
          <a:noFill/>
        </p:spPr>
        <p:txBody>
          <a:bodyPr wrap="square" rtlCol="0">
            <a:spAutoFit/>
          </a:bodyPr>
          <a:lstStyle/>
          <a:p>
            <a:r>
              <a:rPr kumimoji="1" lang="ja-JP" altLang="en-US" sz="1400" dirty="0"/>
              <a:t>出典：気象庁「災害時気象速報　平成</a:t>
            </a:r>
            <a:r>
              <a:rPr kumimoji="1" lang="en-US" altLang="ja-JP" sz="1400" dirty="0"/>
              <a:t>26</a:t>
            </a:r>
            <a:r>
              <a:rPr kumimoji="1" lang="ja-JP" altLang="en-US" sz="1400" dirty="0"/>
              <a:t>年</a:t>
            </a:r>
            <a:r>
              <a:rPr kumimoji="1" lang="en-US" altLang="ja-JP" sz="1400" dirty="0"/>
              <a:t>8</a:t>
            </a:r>
            <a:r>
              <a:rPr kumimoji="1" lang="ja-JP" altLang="en-US" sz="1400" dirty="0"/>
              <a:t>月豪雨」</a:t>
            </a:r>
          </a:p>
        </p:txBody>
      </p:sp>
      <p:sp>
        <p:nvSpPr>
          <p:cNvPr id="14" name="テキスト ボックス 13">
            <a:extLst>
              <a:ext uri="{FF2B5EF4-FFF2-40B4-BE49-F238E27FC236}">
                <a16:creationId xmlns:a16="http://schemas.microsoft.com/office/drawing/2014/main" id="{FE33B07A-88D6-8B80-3C62-EC77FC3DE308}"/>
              </a:ext>
            </a:extLst>
          </p:cNvPr>
          <p:cNvSpPr txBox="1"/>
          <p:nvPr/>
        </p:nvSpPr>
        <p:spPr>
          <a:xfrm>
            <a:off x="7159348" y="5992707"/>
            <a:ext cx="5159977" cy="215444"/>
          </a:xfrm>
          <a:prstGeom prst="rect">
            <a:avLst/>
          </a:prstGeom>
          <a:noFill/>
        </p:spPr>
        <p:txBody>
          <a:bodyPr wrap="square" lIns="0" tIns="0" rIns="0" bIns="0" rtlCol="0">
            <a:spAutoFit/>
          </a:bodyPr>
          <a:lstStyle/>
          <a:p>
            <a:r>
              <a:rPr kumimoji="1" lang="ja-JP" altLang="en-US" sz="1400" dirty="0"/>
              <a:t>出典：内閣府「</a:t>
            </a:r>
            <a:r>
              <a:rPr kumimoji="1" lang="en-US" altLang="ja-JP" sz="1400" dirty="0"/>
              <a:t>2014</a:t>
            </a:r>
            <a:r>
              <a:rPr kumimoji="1" lang="ja-JP" altLang="en-US" sz="1400" dirty="0"/>
              <a:t>年（平成</a:t>
            </a:r>
            <a:r>
              <a:rPr kumimoji="1" lang="en-US" altLang="ja-JP" sz="1400" dirty="0"/>
              <a:t>26</a:t>
            </a:r>
            <a:r>
              <a:rPr kumimoji="1" lang="ja-JP" altLang="en-US" sz="1400" dirty="0"/>
              <a:t>年）</a:t>
            </a:r>
            <a:r>
              <a:rPr kumimoji="1" lang="en-US" altLang="ja-JP" sz="1400" dirty="0"/>
              <a:t>8</a:t>
            </a:r>
            <a:r>
              <a:rPr kumimoji="1" lang="ja-JP" altLang="en-US" sz="1400" dirty="0"/>
              <a:t>月</a:t>
            </a:r>
            <a:r>
              <a:rPr kumimoji="1" lang="en-US" altLang="ja-JP" sz="1400" dirty="0"/>
              <a:t>19</a:t>
            </a:r>
            <a:r>
              <a:rPr kumimoji="1" lang="ja-JP" altLang="en-US" sz="1400" dirty="0"/>
              <a:t>日からの豪雨災害」</a:t>
            </a:r>
          </a:p>
        </p:txBody>
      </p:sp>
    </p:spTree>
    <p:extLst>
      <p:ext uri="{BB962C8B-B14F-4D97-AF65-F5344CB8AC3E}">
        <p14:creationId xmlns:p14="http://schemas.microsoft.com/office/powerpoint/2010/main" val="2347282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1B8C0E-C52C-8A19-8F9B-C6BCCFC52B09}"/>
              </a:ext>
            </a:extLst>
          </p:cNvPr>
          <p:cNvSpPr>
            <a:spLocks noGrp="1"/>
          </p:cNvSpPr>
          <p:nvPr>
            <p:ph type="title"/>
          </p:nvPr>
        </p:nvSpPr>
        <p:spPr>
          <a:xfrm>
            <a:off x="245770" y="233040"/>
            <a:ext cx="11641429" cy="754048"/>
          </a:xfrm>
        </p:spPr>
        <p:txBody>
          <a:bodyPr>
            <a:normAutofit/>
          </a:bodyPr>
          <a:lstStyle/>
          <a:p>
            <a:r>
              <a:rPr lang="ja-JP" altLang="en-US" dirty="0"/>
              <a:t>研究背景：防災気象情報に関する現状と課題（行政）</a:t>
            </a:r>
            <a:endParaRPr kumimoji="1" lang="ja-JP" altLang="en-US" dirty="0"/>
          </a:p>
        </p:txBody>
      </p:sp>
      <p:sp>
        <p:nvSpPr>
          <p:cNvPr id="4" name="スライド番号プレースホルダー 3">
            <a:extLst>
              <a:ext uri="{FF2B5EF4-FFF2-40B4-BE49-F238E27FC236}">
                <a16:creationId xmlns:a16="http://schemas.microsoft.com/office/drawing/2014/main" id="{F2319A06-1F8A-7753-D7F2-D51BE8EFF2E3}"/>
              </a:ext>
            </a:extLst>
          </p:cNvPr>
          <p:cNvSpPr>
            <a:spLocks noGrp="1"/>
          </p:cNvSpPr>
          <p:nvPr>
            <p:ph type="sldNum" sz="quarter" idx="12"/>
          </p:nvPr>
        </p:nvSpPr>
        <p:spPr/>
        <p:txBody>
          <a:bodyPr/>
          <a:lstStyle/>
          <a:p>
            <a:fld id="{F1705FCC-B2AD-DC4A-BA11-5B596F131463}" type="slidenum">
              <a:rPr kumimoji="1" lang="ja-JP" altLang="en-US" smtClean="0"/>
              <a:t>4</a:t>
            </a:fld>
            <a:endParaRPr kumimoji="1" lang="ja-JP" altLang="en-US"/>
          </a:p>
        </p:txBody>
      </p:sp>
      <p:pic>
        <p:nvPicPr>
          <p:cNvPr id="6" name="図 5" descr="ダイアグラム&#10;&#10;AI 生成コンテンツは誤りを含む可能性があります。">
            <a:extLst>
              <a:ext uri="{FF2B5EF4-FFF2-40B4-BE49-F238E27FC236}">
                <a16:creationId xmlns:a16="http://schemas.microsoft.com/office/drawing/2014/main" id="{C5A29403-1C6F-C1E1-87E5-4CCE951BBFE5}"/>
              </a:ext>
            </a:extLst>
          </p:cNvPr>
          <p:cNvPicPr>
            <a:picLocks noChangeAspect="1"/>
          </p:cNvPicPr>
          <p:nvPr/>
        </p:nvPicPr>
        <p:blipFill>
          <a:blip r:embed="rId2"/>
          <a:stretch>
            <a:fillRect/>
          </a:stretch>
        </p:blipFill>
        <p:spPr>
          <a:xfrm>
            <a:off x="4187664" y="815267"/>
            <a:ext cx="7814031" cy="5410348"/>
          </a:xfrm>
          <a:prstGeom prst="rect">
            <a:avLst/>
          </a:prstGeom>
        </p:spPr>
      </p:pic>
      <p:sp>
        <p:nvSpPr>
          <p:cNvPr id="8" name="テキスト ボックス 7">
            <a:extLst>
              <a:ext uri="{FF2B5EF4-FFF2-40B4-BE49-F238E27FC236}">
                <a16:creationId xmlns:a16="http://schemas.microsoft.com/office/drawing/2014/main" id="{FF9D3DE7-5B86-A1AB-7AAE-6E2B4BB56A13}"/>
              </a:ext>
            </a:extLst>
          </p:cNvPr>
          <p:cNvSpPr txBox="1"/>
          <p:nvPr/>
        </p:nvSpPr>
        <p:spPr>
          <a:xfrm>
            <a:off x="3965593" y="2370579"/>
            <a:ext cx="2181111" cy="600164"/>
          </a:xfrm>
          <a:prstGeom prst="rect">
            <a:avLst/>
          </a:prstGeom>
          <a:noFill/>
        </p:spPr>
        <p:txBody>
          <a:bodyPr wrap="square">
            <a:spAutoFit/>
          </a:bodyPr>
          <a:lstStyle/>
          <a:p>
            <a:r>
              <a:rPr lang="ja-JP" altLang="en-US" sz="1100" dirty="0"/>
              <a:t>気象庁</a:t>
            </a:r>
            <a:r>
              <a:rPr lang="en-US" altLang="ja-JP" sz="1100" dirty="0"/>
              <a:t>HP</a:t>
            </a:r>
            <a:r>
              <a:rPr lang="ja-JP" altLang="en-US" sz="1100" dirty="0"/>
              <a:t>より引用https://www.jma.go.jp/jma/kishou/know/bosai/teigen.html</a:t>
            </a:r>
          </a:p>
        </p:txBody>
      </p:sp>
      <p:sp>
        <p:nvSpPr>
          <p:cNvPr id="10" name="テキスト ボックス 9">
            <a:extLst>
              <a:ext uri="{FF2B5EF4-FFF2-40B4-BE49-F238E27FC236}">
                <a16:creationId xmlns:a16="http://schemas.microsoft.com/office/drawing/2014/main" id="{2055E3AD-AB05-46B6-27D3-82906E69D417}"/>
              </a:ext>
            </a:extLst>
          </p:cNvPr>
          <p:cNvSpPr txBox="1"/>
          <p:nvPr/>
        </p:nvSpPr>
        <p:spPr>
          <a:xfrm>
            <a:off x="177983" y="1028343"/>
            <a:ext cx="3787610" cy="4801314"/>
          </a:xfrm>
          <a:prstGeom prst="rect">
            <a:avLst/>
          </a:prstGeom>
          <a:noFill/>
        </p:spPr>
        <p:txBody>
          <a:bodyPr wrap="square">
            <a:spAutoFit/>
          </a:bodyPr>
          <a:lstStyle/>
          <a:p>
            <a:pPr marL="285750" indent="-285750">
              <a:buFont typeface="Wingdings" panose="05000000000000000000" pitchFamily="2" charset="2"/>
              <a:buChar char="l"/>
            </a:pPr>
            <a:r>
              <a:rPr lang="ja-JP" altLang="en-US" b="1" dirty="0"/>
              <a:t>夜間の避難を回避</a:t>
            </a:r>
            <a:r>
              <a:rPr lang="ja-JP" altLang="en-US" dirty="0"/>
              <a:t>するため、確度が高くなくとも</a:t>
            </a:r>
            <a:r>
              <a:rPr lang="ja-JP" altLang="en-US" b="1" dirty="0"/>
              <a:t>警報級の現象になる可能性</a:t>
            </a:r>
            <a:r>
              <a:rPr lang="ja-JP" altLang="en-US" dirty="0"/>
              <a:t>があることなど、</a:t>
            </a:r>
            <a:r>
              <a:rPr lang="ja-JP" altLang="en-US" b="1" u="sng" dirty="0"/>
              <a:t>早い段階から一段高い呼びかけの実施ができないか</a:t>
            </a:r>
            <a:r>
              <a:rPr lang="ja-JP" altLang="en-US" dirty="0"/>
              <a:t>。</a:t>
            </a:r>
            <a:endParaRPr lang="en-US" altLang="ja-JP" dirty="0"/>
          </a:p>
          <a:p>
            <a:pPr marL="285750" indent="-285750">
              <a:buFont typeface="Wingdings" panose="05000000000000000000" pitchFamily="2" charset="2"/>
              <a:buChar char="l"/>
            </a:pPr>
            <a:endParaRPr lang="en-US" altLang="ja-JP" dirty="0"/>
          </a:p>
          <a:p>
            <a:pPr marL="285750" indent="-285750">
              <a:buFont typeface="Wingdings" panose="05000000000000000000" pitchFamily="2" charset="2"/>
              <a:buChar char="l"/>
            </a:pPr>
            <a:r>
              <a:rPr lang="ja-JP" altLang="en-US" b="1" u="sng" dirty="0"/>
              <a:t>実況情報をより迅速に発表できないか</a:t>
            </a:r>
            <a:r>
              <a:rPr lang="ja-JP" altLang="en-US" dirty="0"/>
              <a:t>。</a:t>
            </a:r>
            <a:endParaRPr lang="en-US" altLang="ja-JP" dirty="0"/>
          </a:p>
          <a:p>
            <a:pPr marL="285750" indent="-285750">
              <a:buFont typeface="Wingdings" panose="05000000000000000000" pitchFamily="2" charset="2"/>
              <a:buChar char="l"/>
            </a:pPr>
            <a:endParaRPr lang="en-US" altLang="ja-JP" dirty="0"/>
          </a:p>
          <a:p>
            <a:pPr marL="285750" indent="-285750">
              <a:buFont typeface="Wingdings" panose="05000000000000000000" pitchFamily="2" charset="2"/>
              <a:buChar char="l"/>
            </a:pPr>
            <a:r>
              <a:rPr lang="ja-JP" altLang="en-US" dirty="0"/>
              <a:t>避難勧告等の対象範囲の判断を支援するため、</a:t>
            </a:r>
            <a:r>
              <a:rPr lang="ja-JP" altLang="en-US" b="1" u="sng" dirty="0"/>
              <a:t>メッシュ情報の充実や利活用の促進</a:t>
            </a:r>
            <a:r>
              <a:rPr lang="ja-JP" altLang="en-US" dirty="0"/>
              <a:t>が必要ではないか。</a:t>
            </a:r>
            <a:endParaRPr lang="en-US" altLang="ja-JP" dirty="0"/>
          </a:p>
          <a:p>
            <a:pPr marL="285750" indent="-285750">
              <a:buFont typeface="Wingdings" panose="05000000000000000000" pitchFamily="2" charset="2"/>
              <a:buChar char="l"/>
            </a:pPr>
            <a:endParaRPr lang="en-US" altLang="ja-JP" dirty="0"/>
          </a:p>
          <a:p>
            <a:pPr marL="285750" indent="-285750">
              <a:buFont typeface="Wingdings" panose="05000000000000000000" pitchFamily="2" charset="2"/>
              <a:buChar char="l"/>
            </a:pPr>
            <a:r>
              <a:rPr lang="ja-JP" altLang="en-US" b="1" u="sng" dirty="0"/>
              <a:t>今後予想される雨量等の推移や危険度</a:t>
            </a:r>
            <a:r>
              <a:rPr lang="ja-JP" altLang="en-US" dirty="0"/>
              <a:t>を、より分かりやすく、より確実に提供できないか。</a:t>
            </a:r>
          </a:p>
        </p:txBody>
      </p:sp>
    </p:spTree>
    <p:extLst>
      <p:ext uri="{BB962C8B-B14F-4D97-AF65-F5344CB8AC3E}">
        <p14:creationId xmlns:p14="http://schemas.microsoft.com/office/powerpoint/2010/main" val="2767234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45C645-0BBE-36F8-9D8B-31D50FDFF135}"/>
              </a:ext>
            </a:extLst>
          </p:cNvPr>
          <p:cNvSpPr>
            <a:spLocks noGrp="1"/>
          </p:cNvSpPr>
          <p:nvPr>
            <p:ph type="title"/>
          </p:nvPr>
        </p:nvSpPr>
        <p:spPr>
          <a:xfrm>
            <a:off x="245771" y="233040"/>
            <a:ext cx="11744946" cy="754048"/>
          </a:xfrm>
        </p:spPr>
        <p:txBody>
          <a:bodyPr>
            <a:normAutofit/>
          </a:bodyPr>
          <a:lstStyle/>
          <a:p>
            <a:r>
              <a:rPr kumimoji="1" lang="ja-JP" altLang="en-US" dirty="0"/>
              <a:t>研究背景：被災地の住民による判断（</a:t>
            </a:r>
            <a:r>
              <a:rPr kumimoji="1" lang="en-US" altLang="ja-JP" dirty="0"/>
              <a:t>R5</a:t>
            </a:r>
            <a:r>
              <a:rPr kumimoji="1" lang="ja-JP" altLang="en-US" dirty="0"/>
              <a:t>気象庁調査）</a:t>
            </a:r>
          </a:p>
        </p:txBody>
      </p:sp>
      <p:pic>
        <p:nvPicPr>
          <p:cNvPr id="6" name="コンテンツ プレースホルダー 5" descr="グラフ&#10;&#10;自動的に生成された説明">
            <a:extLst>
              <a:ext uri="{FF2B5EF4-FFF2-40B4-BE49-F238E27FC236}">
                <a16:creationId xmlns:a16="http://schemas.microsoft.com/office/drawing/2014/main" id="{70AAEC4B-940C-6732-87BF-C409E5234352}"/>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463353" y="1995444"/>
            <a:ext cx="5559841" cy="4040382"/>
          </a:xfrm>
        </p:spPr>
      </p:pic>
      <p:sp>
        <p:nvSpPr>
          <p:cNvPr id="4" name="スライド番号プレースホルダー 3">
            <a:extLst>
              <a:ext uri="{FF2B5EF4-FFF2-40B4-BE49-F238E27FC236}">
                <a16:creationId xmlns:a16="http://schemas.microsoft.com/office/drawing/2014/main" id="{03778990-473D-4F73-EC4B-2D11B26691AD}"/>
              </a:ext>
            </a:extLst>
          </p:cNvPr>
          <p:cNvSpPr>
            <a:spLocks noGrp="1"/>
          </p:cNvSpPr>
          <p:nvPr>
            <p:ph type="sldNum" sz="quarter" idx="12"/>
          </p:nvPr>
        </p:nvSpPr>
        <p:spPr/>
        <p:txBody>
          <a:bodyPr/>
          <a:lstStyle/>
          <a:p>
            <a:fld id="{F1705FCC-B2AD-DC4A-BA11-5B596F131463}" type="slidenum">
              <a:rPr kumimoji="1" lang="ja-JP" altLang="en-US" smtClean="0"/>
              <a:t>5</a:t>
            </a:fld>
            <a:endParaRPr kumimoji="1" lang="ja-JP" altLang="en-US"/>
          </a:p>
        </p:txBody>
      </p:sp>
      <p:sp>
        <p:nvSpPr>
          <p:cNvPr id="9" name="正方形/長方形 8">
            <a:extLst>
              <a:ext uri="{FF2B5EF4-FFF2-40B4-BE49-F238E27FC236}">
                <a16:creationId xmlns:a16="http://schemas.microsoft.com/office/drawing/2014/main" id="{2C3FBE33-EDB2-9FD9-3111-25F7139FA707}"/>
              </a:ext>
            </a:extLst>
          </p:cNvPr>
          <p:cNvSpPr/>
          <p:nvPr/>
        </p:nvSpPr>
        <p:spPr>
          <a:xfrm>
            <a:off x="632698" y="4615540"/>
            <a:ext cx="4733959" cy="50074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510C1DF5-2BDE-EF65-293D-48CB6AD1C1F8}"/>
              </a:ext>
            </a:extLst>
          </p:cNvPr>
          <p:cNvGrpSpPr/>
          <p:nvPr/>
        </p:nvGrpSpPr>
        <p:grpSpPr>
          <a:xfrm>
            <a:off x="6588052" y="873545"/>
            <a:ext cx="5076376" cy="5110910"/>
            <a:chOff x="6579465" y="987088"/>
            <a:chExt cx="5076376" cy="5110910"/>
          </a:xfrm>
        </p:grpSpPr>
        <p:pic>
          <p:nvPicPr>
            <p:cNvPr id="8" name="図 7" descr="グラフィカル ユーザー インターフェイス&#10;&#10;自動的に生成された説明">
              <a:extLst>
                <a:ext uri="{FF2B5EF4-FFF2-40B4-BE49-F238E27FC236}">
                  <a16:creationId xmlns:a16="http://schemas.microsoft.com/office/drawing/2014/main" id="{51BBBD77-C4B8-2A53-9273-53995E4EDFB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79465" y="987088"/>
              <a:ext cx="5076376" cy="5110910"/>
            </a:xfrm>
            <a:prstGeom prst="rect">
              <a:avLst/>
            </a:prstGeom>
          </p:spPr>
        </p:pic>
        <p:sp>
          <p:nvSpPr>
            <p:cNvPr id="10" name="正方形/長方形 9">
              <a:extLst>
                <a:ext uri="{FF2B5EF4-FFF2-40B4-BE49-F238E27FC236}">
                  <a16:creationId xmlns:a16="http://schemas.microsoft.com/office/drawing/2014/main" id="{A5682680-0474-3C0C-4BA9-407CDB4CF7C8}"/>
                </a:ext>
              </a:extLst>
            </p:cNvPr>
            <p:cNvSpPr/>
            <p:nvPr/>
          </p:nvSpPr>
          <p:spPr>
            <a:xfrm>
              <a:off x="6579466" y="3577064"/>
              <a:ext cx="3751078" cy="35267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1840A799-665E-9531-EA15-E80D7F2D11F0}"/>
                </a:ext>
              </a:extLst>
            </p:cNvPr>
            <p:cNvSpPr/>
            <p:nvPr/>
          </p:nvSpPr>
          <p:spPr>
            <a:xfrm>
              <a:off x="6579466" y="2666686"/>
              <a:ext cx="3947020" cy="35267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テキスト ボックス 12">
            <a:extLst>
              <a:ext uri="{FF2B5EF4-FFF2-40B4-BE49-F238E27FC236}">
                <a16:creationId xmlns:a16="http://schemas.microsoft.com/office/drawing/2014/main" id="{DC363243-EAC4-1D20-9911-4BBAA7C2F160}"/>
              </a:ext>
            </a:extLst>
          </p:cNvPr>
          <p:cNvSpPr txBox="1"/>
          <p:nvPr/>
        </p:nvSpPr>
        <p:spPr>
          <a:xfrm>
            <a:off x="5365909" y="5956481"/>
            <a:ext cx="6298519" cy="261610"/>
          </a:xfrm>
          <a:prstGeom prst="rect">
            <a:avLst/>
          </a:prstGeom>
          <a:noFill/>
        </p:spPr>
        <p:txBody>
          <a:bodyPr wrap="none" rtlCol="0">
            <a:spAutoFit/>
          </a:bodyPr>
          <a:lstStyle/>
          <a:p>
            <a:r>
              <a:rPr kumimoji="1" lang="ja-JP" altLang="en-US" sz="1100">
                <a:latin typeface="Meiryo" panose="020B0604030504040204" pitchFamily="34" charset="-128"/>
                <a:ea typeface="Meiryo" panose="020B0604030504040204" pitchFamily="34" charset="-128"/>
              </a:rPr>
              <a:t>出典：気象庁「地域住民を対象とした風水害の受け止め等に関するアンケート調査」令和５年度 </a:t>
            </a:r>
          </a:p>
        </p:txBody>
      </p:sp>
      <p:sp>
        <p:nvSpPr>
          <p:cNvPr id="3" name="四角形: 角を丸くする 2">
            <a:extLst>
              <a:ext uri="{FF2B5EF4-FFF2-40B4-BE49-F238E27FC236}">
                <a16:creationId xmlns:a16="http://schemas.microsoft.com/office/drawing/2014/main" id="{77BD81E4-C31B-3D5F-E7E8-9E875AAB0EA6}"/>
              </a:ext>
            </a:extLst>
          </p:cNvPr>
          <p:cNvSpPr/>
          <p:nvPr/>
        </p:nvSpPr>
        <p:spPr>
          <a:xfrm>
            <a:off x="632698" y="822174"/>
            <a:ext cx="4171246" cy="422965"/>
          </a:xfrm>
          <a:prstGeom prst="round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a:t>R4</a:t>
            </a:r>
            <a:r>
              <a:rPr lang="ja-JP" altLang="en-US" b="1" dirty="0"/>
              <a:t>静岡豪雨の被災住民に対する調査</a:t>
            </a:r>
            <a:endParaRPr kumimoji="1" lang="en-US" altLang="ja-JP" b="1" dirty="0"/>
          </a:p>
        </p:txBody>
      </p:sp>
      <p:grpSp>
        <p:nvGrpSpPr>
          <p:cNvPr id="31" name="グループ化 30">
            <a:extLst>
              <a:ext uri="{FF2B5EF4-FFF2-40B4-BE49-F238E27FC236}">
                <a16:creationId xmlns:a16="http://schemas.microsoft.com/office/drawing/2014/main" id="{0E5803A5-5D22-0F10-2124-C4F23B132223}"/>
              </a:ext>
            </a:extLst>
          </p:cNvPr>
          <p:cNvGrpSpPr/>
          <p:nvPr/>
        </p:nvGrpSpPr>
        <p:grpSpPr>
          <a:xfrm>
            <a:off x="287412" y="3077234"/>
            <a:ext cx="11554117" cy="1873823"/>
            <a:chOff x="436600" y="3309065"/>
            <a:chExt cx="11554117" cy="1873823"/>
          </a:xfrm>
        </p:grpSpPr>
        <p:sp>
          <p:nvSpPr>
            <p:cNvPr id="20" name="吹き出し: 四角形 19">
              <a:extLst>
                <a:ext uri="{FF2B5EF4-FFF2-40B4-BE49-F238E27FC236}">
                  <a16:creationId xmlns:a16="http://schemas.microsoft.com/office/drawing/2014/main" id="{D534B56C-C15E-BF62-E829-9003C7A4DCDB}"/>
                </a:ext>
              </a:extLst>
            </p:cNvPr>
            <p:cNvSpPr/>
            <p:nvPr/>
          </p:nvSpPr>
          <p:spPr>
            <a:xfrm>
              <a:off x="436600" y="3309065"/>
              <a:ext cx="11554117" cy="1873823"/>
            </a:xfrm>
            <a:prstGeom prst="wedgeRectCallout">
              <a:avLst>
                <a:gd name="adj1" fmla="val 22746"/>
                <a:gd name="adj2" fmla="val -7190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2" name="図 21" descr="グラフィカル ユーザー インターフェイス&#10;&#10;自動的に生成された説明">
              <a:extLst>
                <a:ext uri="{FF2B5EF4-FFF2-40B4-BE49-F238E27FC236}">
                  <a16:creationId xmlns:a16="http://schemas.microsoft.com/office/drawing/2014/main" id="{EF156F5D-1E39-9C6C-A8DF-3B536688B53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885" t="805" r="3153" b="92588"/>
            <a:stretch>
              <a:fillRect/>
            </a:stretch>
          </p:blipFill>
          <p:spPr>
            <a:xfrm>
              <a:off x="543198" y="3364538"/>
              <a:ext cx="11366939" cy="796246"/>
            </a:xfrm>
            <a:prstGeom prst="rect">
              <a:avLst/>
            </a:prstGeom>
          </p:spPr>
        </p:pic>
        <p:pic>
          <p:nvPicPr>
            <p:cNvPr id="26" name="図 25" descr="グラフィカル ユーザー インターフェイス&#10;&#10;自動的に生成された説明">
              <a:extLst>
                <a:ext uri="{FF2B5EF4-FFF2-40B4-BE49-F238E27FC236}">
                  <a16:creationId xmlns:a16="http://schemas.microsoft.com/office/drawing/2014/main" id="{8DB9B37F-A145-C1A0-847D-87589E41CF1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2863" r="23114" b="60853"/>
            <a:stretch>
              <a:fillRect/>
            </a:stretch>
          </p:blipFill>
          <p:spPr>
            <a:xfrm>
              <a:off x="588130" y="4269384"/>
              <a:ext cx="11135864" cy="832967"/>
            </a:xfrm>
            <a:prstGeom prst="rect">
              <a:avLst/>
            </a:prstGeom>
          </p:spPr>
        </p:pic>
      </p:grpSp>
      <p:grpSp>
        <p:nvGrpSpPr>
          <p:cNvPr id="19" name="グループ化 18">
            <a:extLst>
              <a:ext uri="{FF2B5EF4-FFF2-40B4-BE49-F238E27FC236}">
                <a16:creationId xmlns:a16="http://schemas.microsoft.com/office/drawing/2014/main" id="{4E667B97-87F9-26BD-2168-8D4EB98D910D}"/>
              </a:ext>
            </a:extLst>
          </p:cNvPr>
          <p:cNvGrpSpPr/>
          <p:nvPr/>
        </p:nvGrpSpPr>
        <p:grpSpPr>
          <a:xfrm>
            <a:off x="246135" y="1935571"/>
            <a:ext cx="11554117" cy="2067003"/>
            <a:chOff x="527572" y="3337013"/>
            <a:chExt cx="11554117" cy="2067003"/>
          </a:xfrm>
        </p:grpSpPr>
        <p:grpSp>
          <p:nvGrpSpPr>
            <p:cNvPr id="17" name="グループ化 16">
              <a:extLst>
                <a:ext uri="{FF2B5EF4-FFF2-40B4-BE49-F238E27FC236}">
                  <a16:creationId xmlns:a16="http://schemas.microsoft.com/office/drawing/2014/main" id="{8DF912E3-EB5C-5AFC-669D-B78BC95E2144}"/>
                </a:ext>
              </a:extLst>
            </p:cNvPr>
            <p:cNvGrpSpPr/>
            <p:nvPr/>
          </p:nvGrpSpPr>
          <p:grpSpPr>
            <a:xfrm>
              <a:off x="527572" y="3337013"/>
              <a:ext cx="11554117" cy="2067003"/>
              <a:chOff x="530019" y="2689035"/>
              <a:chExt cx="11554117" cy="2067003"/>
            </a:xfrm>
          </p:grpSpPr>
          <p:sp>
            <p:nvSpPr>
              <p:cNvPr id="16" name="吹き出し: 四角形 15">
                <a:extLst>
                  <a:ext uri="{FF2B5EF4-FFF2-40B4-BE49-F238E27FC236}">
                    <a16:creationId xmlns:a16="http://schemas.microsoft.com/office/drawing/2014/main" id="{D7D86DB1-33E1-F55A-8EC8-E3008F4236AE}"/>
                  </a:ext>
                </a:extLst>
              </p:cNvPr>
              <p:cNvSpPr/>
              <p:nvPr/>
            </p:nvSpPr>
            <p:spPr>
              <a:xfrm>
                <a:off x="530019" y="2689035"/>
                <a:ext cx="11554117" cy="2067003"/>
              </a:xfrm>
              <a:prstGeom prst="wedgeRectCallout">
                <a:avLst>
                  <a:gd name="adj1" fmla="val -37001"/>
                  <a:gd name="adj2" fmla="val 8772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コンテンツ プレースホルダー 5" descr="グラフ&#10;&#10;自動的に生成された説明">
                <a:extLst>
                  <a:ext uri="{FF2B5EF4-FFF2-40B4-BE49-F238E27FC236}">
                    <a16:creationId xmlns:a16="http://schemas.microsoft.com/office/drawing/2014/main" id="{8CC3E5B0-D27B-A10F-5422-FE51D933D7B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568" t="67162" r="17757" b="21026"/>
              <a:stretch>
                <a:fillRect/>
              </a:stretch>
            </p:blipFill>
            <p:spPr>
              <a:xfrm>
                <a:off x="634355" y="3477868"/>
                <a:ext cx="11345443" cy="1237789"/>
              </a:xfrm>
              <a:prstGeom prst="rect">
                <a:avLst/>
              </a:prstGeom>
              <a:effectLst>
                <a:outerShdw blurRad="50800" dist="38100" dir="2700000" algn="tl" rotWithShape="0">
                  <a:prstClr val="black">
                    <a:alpha val="40000"/>
                  </a:prstClr>
                </a:outerShdw>
              </a:effectLst>
            </p:spPr>
          </p:pic>
        </p:grpSp>
        <p:pic>
          <p:nvPicPr>
            <p:cNvPr id="18" name="コンテンツ プレースホルダー 5" descr="グラフ&#10;&#10;自動的に生成された説明">
              <a:extLst>
                <a:ext uri="{FF2B5EF4-FFF2-40B4-BE49-F238E27FC236}">
                  <a16:creationId xmlns:a16="http://schemas.microsoft.com/office/drawing/2014/main" id="{FB7D90E4-D050-E7C6-845D-0F05FA33E74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618" t="1074" r="1467" b="89703"/>
            <a:stretch>
              <a:fillRect/>
            </a:stretch>
          </p:blipFill>
          <p:spPr>
            <a:xfrm>
              <a:off x="609947" y="3386429"/>
              <a:ext cx="9447159" cy="660146"/>
            </a:xfrm>
            <a:prstGeom prst="rect">
              <a:avLst/>
            </a:prstGeom>
          </p:spPr>
        </p:pic>
      </p:grpSp>
      <p:grpSp>
        <p:nvGrpSpPr>
          <p:cNvPr id="40" name="グループ化 39">
            <a:extLst>
              <a:ext uri="{FF2B5EF4-FFF2-40B4-BE49-F238E27FC236}">
                <a16:creationId xmlns:a16="http://schemas.microsoft.com/office/drawing/2014/main" id="{4BC46EF1-47F3-45CD-6CC4-B37A0B7CA2A0}"/>
              </a:ext>
            </a:extLst>
          </p:cNvPr>
          <p:cNvGrpSpPr/>
          <p:nvPr/>
        </p:nvGrpSpPr>
        <p:grpSpPr>
          <a:xfrm>
            <a:off x="318941" y="4009248"/>
            <a:ext cx="11554117" cy="1873823"/>
            <a:chOff x="318941" y="4009248"/>
            <a:chExt cx="11554117" cy="1873823"/>
          </a:xfrm>
        </p:grpSpPr>
        <p:grpSp>
          <p:nvGrpSpPr>
            <p:cNvPr id="32" name="グループ化 31">
              <a:extLst>
                <a:ext uri="{FF2B5EF4-FFF2-40B4-BE49-F238E27FC236}">
                  <a16:creationId xmlns:a16="http://schemas.microsoft.com/office/drawing/2014/main" id="{2425A7C7-DF21-10D3-91FB-E7136D39A141}"/>
                </a:ext>
              </a:extLst>
            </p:cNvPr>
            <p:cNvGrpSpPr/>
            <p:nvPr/>
          </p:nvGrpSpPr>
          <p:grpSpPr>
            <a:xfrm>
              <a:off x="318941" y="4009248"/>
              <a:ext cx="11554117" cy="1873823"/>
              <a:chOff x="436600" y="3309065"/>
              <a:chExt cx="11554117" cy="1873823"/>
            </a:xfrm>
          </p:grpSpPr>
          <p:sp>
            <p:nvSpPr>
              <p:cNvPr id="33" name="吹き出し: 四角形 32">
                <a:extLst>
                  <a:ext uri="{FF2B5EF4-FFF2-40B4-BE49-F238E27FC236}">
                    <a16:creationId xmlns:a16="http://schemas.microsoft.com/office/drawing/2014/main" id="{22BA7F75-9C03-78B3-3A20-376148FA8032}"/>
                  </a:ext>
                </a:extLst>
              </p:cNvPr>
              <p:cNvSpPr/>
              <p:nvPr/>
            </p:nvSpPr>
            <p:spPr>
              <a:xfrm>
                <a:off x="436600" y="3309065"/>
                <a:ext cx="11554117" cy="1873823"/>
              </a:xfrm>
              <a:prstGeom prst="wedgeRectCallout">
                <a:avLst>
                  <a:gd name="adj1" fmla="val 22746"/>
                  <a:gd name="adj2" fmla="val -7190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4" name="図 33" descr="グラフィカル ユーザー インターフェイス&#10;&#10;自動的に生成された説明">
                <a:extLst>
                  <a:ext uri="{FF2B5EF4-FFF2-40B4-BE49-F238E27FC236}">
                    <a16:creationId xmlns:a16="http://schemas.microsoft.com/office/drawing/2014/main" id="{94F37C87-1F72-BBAE-83CA-987731C37E0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885" t="805" r="3153" b="92588"/>
              <a:stretch>
                <a:fillRect/>
              </a:stretch>
            </p:blipFill>
            <p:spPr>
              <a:xfrm>
                <a:off x="543198" y="3364538"/>
                <a:ext cx="11366939" cy="796246"/>
              </a:xfrm>
              <a:prstGeom prst="rect">
                <a:avLst/>
              </a:prstGeom>
            </p:spPr>
          </p:pic>
        </p:grpSp>
        <p:pic>
          <p:nvPicPr>
            <p:cNvPr id="37" name="図 36" descr="グラフィカル ユーザー インターフェイス&#10;&#10;自動的に生成された説明">
              <a:extLst>
                <a:ext uri="{FF2B5EF4-FFF2-40B4-BE49-F238E27FC236}">
                  <a16:creationId xmlns:a16="http://schemas.microsoft.com/office/drawing/2014/main" id="{D55B1B64-CD0B-BA6E-A347-AC75A6B4656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187" t="51490" r="29109" b="43969"/>
            <a:stretch>
              <a:fillRect/>
            </a:stretch>
          </p:blipFill>
          <p:spPr>
            <a:xfrm>
              <a:off x="440334" y="4959232"/>
              <a:ext cx="11337473" cy="765520"/>
            </a:xfrm>
            <a:prstGeom prst="rect">
              <a:avLst/>
            </a:prstGeom>
          </p:spPr>
        </p:pic>
      </p:grpSp>
      <p:sp>
        <p:nvSpPr>
          <p:cNvPr id="12" name="テキスト ボックス 11">
            <a:extLst>
              <a:ext uri="{FF2B5EF4-FFF2-40B4-BE49-F238E27FC236}">
                <a16:creationId xmlns:a16="http://schemas.microsoft.com/office/drawing/2014/main" id="{3CE8638E-01D3-9A82-62A8-F16080D9B57D}"/>
              </a:ext>
            </a:extLst>
          </p:cNvPr>
          <p:cNvSpPr txBox="1"/>
          <p:nvPr/>
        </p:nvSpPr>
        <p:spPr>
          <a:xfrm>
            <a:off x="350471" y="1432672"/>
            <a:ext cx="11427336" cy="1880103"/>
          </a:xfrm>
          <a:prstGeom prst="rect">
            <a:avLst/>
          </a:prstGeom>
          <a:solidFill>
            <a:srgbClr val="FFFF00"/>
          </a:solidFill>
          <a:ln w="38100">
            <a:solidFill>
              <a:schemeClr val="tx1"/>
            </a:solidFill>
          </a:ln>
        </p:spPr>
        <p:txBody>
          <a:bodyPr wrap="square" lIns="108000" tIns="108000" rIns="108000" bIns="108000" rtlCol="0">
            <a:spAutoFit/>
          </a:bodyPr>
          <a:lstStyle/>
          <a:p>
            <a:r>
              <a:rPr kumimoji="1" lang="ja-JP" altLang="en-US" sz="3600" dirty="0">
                <a:latin typeface="Meiryo" panose="020B0604030504040204" pitchFamily="34" charset="-128"/>
                <a:ea typeface="Meiryo" panose="020B0604030504040204" pitchFamily="34" charset="-128"/>
              </a:rPr>
              <a:t>避難行動をとる</a:t>
            </a:r>
            <a:r>
              <a:rPr kumimoji="1" lang="en-US" altLang="ja-JP" sz="3600" dirty="0">
                <a:latin typeface="Meiryo" panose="020B0604030504040204" pitchFamily="34" charset="-128"/>
                <a:ea typeface="Meiryo" panose="020B0604030504040204" pitchFamily="34" charset="-128"/>
              </a:rPr>
              <a:t>/</a:t>
            </a:r>
            <a:r>
              <a:rPr kumimoji="1" lang="ja-JP" altLang="en-US" sz="3600" dirty="0">
                <a:latin typeface="Meiryo" panose="020B0604030504040204" pitchFamily="34" charset="-128"/>
                <a:ea typeface="Meiryo" panose="020B0604030504040204" pitchFamily="34" charset="-128"/>
              </a:rPr>
              <a:t>とらないという判断には、防災気象情報や避難情報という</a:t>
            </a:r>
            <a:r>
              <a:rPr kumimoji="1" lang="ja-JP" altLang="en-US" sz="3600" b="1" dirty="0">
                <a:solidFill>
                  <a:srgbClr val="FF0000"/>
                </a:solidFill>
                <a:latin typeface="Meiryo" panose="020B0604030504040204" pitchFamily="34" charset="-128"/>
                <a:ea typeface="Meiryo" panose="020B0604030504040204" pitchFamily="34" charset="-128"/>
              </a:rPr>
              <a:t>事前の「情報」よりも、眼前の「状況」を判断材料として重視する傾向がある。</a:t>
            </a:r>
          </a:p>
        </p:txBody>
      </p:sp>
    </p:spTree>
    <p:extLst>
      <p:ext uri="{BB962C8B-B14F-4D97-AF65-F5344CB8AC3E}">
        <p14:creationId xmlns:p14="http://schemas.microsoft.com/office/powerpoint/2010/main" val="404071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1"/>
                                        </p:tgtEl>
                                      </p:cBhvr>
                                    </p:animEffect>
                                    <p:set>
                                      <p:cBhvr>
                                        <p:cTn id="22" dur="1" fill="hold">
                                          <p:stCondLst>
                                            <p:cond delay="499"/>
                                          </p:stCondLst>
                                        </p:cTn>
                                        <p:tgtEl>
                                          <p:spTgt spid="3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40"/>
                                        </p:tgtEl>
                                      </p:cBhvr>
                                    </p:animEffect>
                                    <p:set>
                                      <p:cBhvr>
                                        <p:cTn id="32" dur="1" fill="hold">
                                          <p:stCondLst>
                                            <p:cond delay="499"/>
                                          </p:stCondLst>
                                        </p:cTn>
                                        <p:tgtEl>
                                          <p:spTgt spid="4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D877C6CE-B09B-7ACB-575D-50AFF6B114C9}"/>
              </a:ext>
            </a:extLst>
          </p:cNvPr>
          <p:cNvSpPr txBox="1"/>
          <p:nvPr/>
        </p:nvSpPr>
        <p:spPr>
          <a:xfrm>
            <a:off x="714466" y="-1330697"/>
            <a:ext cx="5570756" cy="523220"/>
          </a:xfrm>
          <a:prstGeom prst="rect">
            <a:avLst/>
          </a:prstGeom>
          <a:noFill/>
        </p:spPr>
        <p:txBody>
          <a:bodyPr wrap="none" rtlCol="0">
            <a:spAutoFit/>
          </a:bodyPr>
          <a:lstStyle/>
          <a:p>
            <a:r>
              <a:rPr kumimoji="1" lang="ja-JP" altLang="en-US" sz="2800" b="1" dirty="0"/>
              <a:t>分析結果：気象データと住民感覚</a:t>
            </a:r>
          </a:p>
        </p:txBody>
      </p:sp>
      <p:sp>
        <p:nvSpPr>
          <p:cNvPr id="6" name="テキスト ボックス 5">
            <a:extLst>
              <a:ext uri="{FF2B5EF4-FFF2-40B4-BE49-F238E27FC236}">
                <a16:creationId xmlns:a16="http://schemas.microsoft.com/office/drawing/2014/main" id="{8E6E9518-C173-1524-1BEE-998E5D964F95}"/>
              </a:ext>
            </a:extLst>
          </p:cNvPr>
          <p:cNvSpPr txBox="1"/>
          <p:nvPr/>
        </p:nvSpPr>
        <p:spPr>
          <a:xfrm>
            <a:off x="409742" y="854731"/>
            <a:ext cx="6180203" cy="369332"/>
          </a:xfrm>
          <a:prstGeom prst="rect">
            <a:avLst/>
          </a:prstGeom>
          <a:noFill/>
          <a:ln w="19050">
            <a:solidFill>
              <a:schemeClr val="tx1"/>
            </a:solidFill>
          </a:ln>
        </p:spPr>
        <p:txBody>
          <a:bodyPr wrap="square" rtlCol="0">
            <a:spAutoFit/>
          </a:bodyPr>
          <a:lstStyle/>
          <a:p>
            <a:r>
              <a:rPr kumimoji="1" lang="ja-JP" altLang="en-US" b="1" u="sng" dirty="0">
                <a:solidFill>
                  <a:srgbClr val="FF0000"/>
                </a:solidFill>
              </a:rPr>
              <a:t>不安や恐怖を感じた時間</a:t>
            </a:r>
            <a:r>
              <a:rPr kumimoji="1" lang="ja-JP" altLang="en-US" dirty="0"/>
              <a:t>と</a:t>
            </a:r>
            <a:r>
              <a:rPr kumimoji="1" lang="ja-JP" altLang="en-US" b="1" u="sng" dirty="0">
                <a:solidFill>
                  <a:srgbClr val="FF0000"/>
                </a:solidFill>
              </a:rPr>
              <a:t>強い雨の降った時間</a:t>
            </a:r>
            <a:r>
              <a:rPr kumimoji="1" lang="ja-JP" altLang="en-US" dirty="0"/>
              <a:t>は概ね</a:t>
            </a:r>
            <a:r>
              <a:rPr kumimoji="1" lang="ja-JP" altLang="en-US" b="1" u="sng" dirty="0">
                <a:solidFill>
                  <a:srgbClr val="FF0000"/>
                </a:solidFill>
              </a:rPr>
              <a:t>連動</a:t>
            </a:r>
            <a:endParaRPr kumimoji="1" lang="en-US" altLang="ja-JP" dirty="0"/>
          </a:p>
        </p:txBody>
      </p:sp>
      <p:pic>
        <p:nvPicPr>
          <p:cNvPr id="9" name="図 8">
            <a:extLst>
              <a:ext uri="{FF2B5EF4-FFF2-40B4-BE49-F238E27FC236}">
                <a16:creationId xmlns:a16="http://schemas.microsoft.com/office/drawing/2014/main" id="{9B11F685-F1E5-CEBA-1CE9-4AE682F7D665}"/>
              </a:ext>
            </a:extLst>
          </p:cNvPr>
          <p:cNvPicPr>
            <a:picLocks noChangeAspect="1"/>
          </p:cNvPicPr>
          <p:nvPr/>
        </p:nvPicPr>
        <p:blipFill>
          <a:blip r:embed="rId2" cstate="print">
            <a:extLst>
              <a:ext uri="{28A0092B-C50C-407E-A947-70E740481C1C}">
                <a14:useLocalDpi xmlns:a14="http://schemas.microsoft.com/office/drawing/2010/main" val="0"/>
              </a:ext>
            </a:extLst>
          </a:blip>
          <a:srcRect l="8105" t="51182" r="5355"/>
          <a:stretch/>
        </p:blipFill>
        <p:spPr bwMode="auto">
          <a:xfrm>
            <a:off x="237337" y="3864373"/>
            <a:ext cx="5607971" cy="2555580"/>
          </a:xfrm>
          <a:prstGeom prst="rect">
            <a:avLst/>
          </a:prstGeom>
          <a:noFill/>
          <a:ln>
            <a:noFill/>
          </a:ln>
        </p:spPr>
      </p:pic>
      <p:pic>
        <p:nvPicPr>
          <p:cNvPr id="12" name="図 11">
            <a:extLst>
              <a:ext uri="{FF2B5EF4-FFF2-40B4-BE49-F238E27FC236}">
                <a16:creationId xmlns:a16="http://schemas.microsoft.com/office/drawing/2014/main" id="{89C13C01-EA9C-BC03-8F8D-27B880653A75}"/>
              </a:ext>
            </a:extLst>
          </p:cNvPr>
          <p:cNvPicPr>
            <a:picLocks noChangeAspect="1"/>
          </p:cNvPicPr>
          <p:nvPr/>
        </p:nvPicPr>
        <p:blipFill>
          <a:blip r:embed="rId2" cstate="print">
            <a:extLst>
              <a:ext uri="{28A0092B-C50C-407E-A947-70E740481C1C}">
                <a14:useLocalDpi xmlns:a14="http://schemas.microsoft.com/office/drawing/2010/main" val="0"/>
              </a:ext>
            </a:extLst>
          </a:blip>
          <a:srcRect l="1371" t="32617" r="95258" b="38476"/>
          <a:stretch/>
        </p:blipFill>
        <p:spPr bwMode="auto">
          <a:xfrm>
            <a:off x="110068" y="4091033"/>
            <a:ext cx="220718" cy="1528677"/>
          </a:xfrm>
          <a:prstGeom prst="rect">
            <a:avLst/>
          </a:prstGeom>
          <a:noFill/>
          <a:ln>
            <a:noFill/>
          </a:ln>
        </p:spPr>
      </p:pic>
      <p:pic>
        <p:nvPicPr>
          <p:cNvPr id="17" name="図 16">
            <a:extLst>
              <a:ext uri="{FF2B5EF4-FFF2-40B4-BE49-F238E27FC236}">
                <a16:creationId xmlns:a16="http://schemas.microsoft.com/office/drawing/2014/main" id="{6C68CD72-720C-3333-956C-58DCC9184CA4}"/>
              </a:ext>
            </a:extLst>
          </p:cNvPr>
          <p:cNvPicPr>
            <a:picLocks noChangeAspect="1"/>
          </p:cNvPicPr>
          <p:nvPr/>
        </p:nvPicPr>
        <p:blipFill>
          <a:blip r:embed="rId2" cstate="print">
            <a:extLst>
              <a:ext uri="{28A0092B-C50C-407E-A947-70E740481C1C}">
                <a14:useLocalDpi xmlns:a14="http://schemas.microsoft.com/office/drawing/2010/main" val="0"/>
              </a:ext>
            </a:extLst>
          </a:blip>
          <a:srcRect l="94895" t="32462" r="1734" b="41568"/>
          <a:stretch/>
        </p:blipFill>
        <p:spPr bwMode="auto">
          <a:xfrm>
            <a:off x="5846685" y="4091034"/>
            <a:ext cx="220718" cy="1373358"/>
          </a:xfrm>
          <a:prstGeom prst="rect">
            <a:avLst/>
          </a:prstGeom>
          <a:noFill/>
          <a:ln>
            <a:noFill/>
          </a:ln>
        </p:spPr>
      </p:pic>
      <p:grpSp>
        <p:nvGrpSpPr>
          <p:cNvPr id="20" name="グループ化 19">
            <a:extLst>
              <a:ext uri="{FF2B5EF4-FFF2-40B4-BE49-F238E27FC236}">
                <a16:creationId xmlns:a16="http://schemas.microsoft.com/office/drawing/2014/main" id="{D7DB6DC4-1359-75FC-B84E-82818478846B}"/>
              </a:ext>
            </a:extLst>
          </p:cNvPr>
          <p:cNvGrpSpPr/>
          <p:nvPr/>
        </p:nvGrpSpPr>
        <p:grpSpPr>
          <a:xfrm>
            <a:off x="69800" y="5555357"/>
            <a:ext cx="1374677" cy="369332"/>
            <a:chOff x="9263422" y="5517110"/>
            <a:chExt cx="1397154" cy="369332"/>
          </a:xfrm>
        </p:grpSpPr>
        <p:sp>
          <p:nvSpPr>
            <p:cNvPr id="18" name="円形吹き出し 16">
              <a:extLst>
                <a:ext uri="{FF2B5EF4-FFF2-40B4-BE49-F238E27FC236}">
                  <a16:creationId xmlns:a16="http://schemas.microsoft.com/office/drawing/2014/main" id="{E9CD21C0-1E64-4265-4943-F99F612B4C1F}"/>
                </a:ext>
              </a:extLst>
            </p:cNvPr>
            <p:cNvSpPr/>
            <p:nvPr/>
          </p:nvSpPr>
          <p:spPr>
            <a:xfrm>
              <a:off x="9263422" y="5517110"/>
              <a:ext cx="1397154" cy="369332"/>
            </a:xfrm>
            <a:prstGeom prst="wedgeEllipseCallout">
              <a:avLst>
                <a:gd name="adj1" fmla="val 74504"/>
                <a:gd name="adj2" fmla="val -364702"/>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正方形/長方形 18">
              <a:extLst>
                <a:ext uri="{FF2B5EF4-FFF2-40B4-BE49-F238E27FC236}">
                  <a16:creationId xmlns:a16="http://schemas.microsoft.com/office/drawing/2014/main" id="{952F5719-C63E-7C50-4B76-4C4D259C6B10}"/>
                </a:ext>
              </a:extLst>
            </p:cNvPr>
            <p:cNvSpPr/>
            <p:nvPr/>
          </p:nvSpPr>
          <p:spPr>
            <a:xfrm>
              <a:off x="9380592" y="5532499"/>
              <a:ext cx="1034859" cy="338554"/>
            </a:xfrm>
            <a:prstGeom prst="rect">
              <a:avLst/>
            </a:prstGeom>
            <a:noFill/>
          </p:spPr>
          <p:txBody>
            <a:bodyPr wrap="square">
              <a:spAutoFit/>
            </a:bodyPr>
            <a:lstStyle/>
            <a:p>
              <a:r>
                <a:rPr lang="ja-JP" altLang="en-US" sz="1600" b="1" dirty="0">
                  <a:ea typeface="游ゴシック"/>
                </a:rPr>
                <a:t>　恐怖感</a:t>
              </a:r>
              <a:endParaRPr lang="en-US" altLang="ja-JP" sz="1600" b="1" dirty="0"/>
            </a:p>
          </p:txBody>
        </p:sp>
      </p:grpSp>
      <p:grpSp>
        <p:nvGrpSpPr>
          <p:cNvPr id="21" name="グループ化 20">
            <a:extLst>
              <a:ext uri="{FF2B5EF4-FFF2-40B4-BE49-F238E27FC236}">
                <a16:creationId xmlns:a16="http://schemas.microsoft.com/office/drawing/2014/main" id="{0C60B2F9-A4E1-8E50-923D-3E13068A87D8}"/>
              </a:ext>
            </a:extLst>
          </p:cNvPr>
          <p:cNvGrpSpPr/>
          <p:nvPr/>
        </p:nvGrpSpPr>
        <p:grpSpPr>
          <a:xfrm>
            <a:off x="2685074" y="5570746"/>
            <a:ext cx="2866090" cy="551263"/>
            <a:chOff x="4075228" y="4167542"/>
            <a:chExt cx="4105830" cy="1314646"/>
          </a:xfrm>
        </p:grpSpPr>
        <p:sp>
          <p:nvSpPr>
            <p:cNvPr id="22" name="円形吹き出し 27">
              <a:extLst>
                <a:ext uri="{FF2B5EF4-FFF2-40B4-BE49-F238E27FC236}">
                  <a16:creationId xmlns:a16="http://schemas.microsoft.com/office/drawing/2014/main" id="{E0198B09-7B3A-E727-3CB5-CAB5F73340E9}"/>
                </a:ext>
              </a:extLst>
            </p:cNvPr>
            <p:cNvSpPr/>
            <p:nvPr/>
          </p:nvSpPr>
          <p:spPr>
            <a:xfrm>
              <a:off x="4075228" y="4167542"/>
              <a:ext cx="4105830" cy="1314646"/>
            </a:xfrm>
            <a:prstGeom prst="wedgeEllipseCallout">
              <a:avLst>
                <a:gd name="adj1" fmla="val -44220"/>
                <a:gd name="adj2" fmla="val -232281"/>
              </a:avLst>
            </a:prstGeom>
            <a:solidFill>
              <a:srgbClr val="FFFFFF"/>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正方形/長方形 22">
              <a:extLst>
                <a:ext uri="{FF2B5EF4-FFF2-40B4-BE49-F238E27FC236}">
                  <a16:creationId xmlns:a16="http://schemas.microsoft.com/office/drawing/2014/main" id="{28A0DA97-41C2-E64E-2A99-8426A841406E}"/>
                </a:ext>
              </a:extLst>
            </p:cNvPr>
            <p:cNvSpPr/>
            <p:nvPr/>
          </p:nvSpPr>
          <p:spPr>
            <a:xfrm>
              <a:off x="4285239" y="4267803"/>
              <a:ext cx="3685808" cy="11756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rPr>
                <a:t>危機感から避難行動へ</a:t>
              </a:r>
              <a:endParaRPr kumimoji="1" lang="en-US" altLang="ja-JP" sz="1600" b="1" dirty="0">
                <a:solidFill>
                  <a:schemeClr val="tx1"/>
                </a:solidFill>
              </a:endParaRPr>
            </a:p>
            <a:p>
              <a:pPr algn="ctr"/>
              <a:r>
                <a:rPr lang="ja-JP" altLang="en-US" sz="1600" dirty="0">
                  <a:solidFill>
                    <a:schemeClr val="tx1"/>
                  </a:solidFill>
                </a:rPr>
                <a:t>全員ではなかった</a:t>
              </a:r>
              <a:endParaRPr lang="en-US" altLang="ja-JP" sz="1600" dirty="0">
                <a:solidFill>
                  <a:schemeClr val="tx1"/>
                </a:solidFill>
              </a:endParaRPr>
            </a:p>
          </p:txBody>
        </p:sp>
      </p:grpSp>
      <p:pic>
        <p:nvPicPr>
          <p:cNvPr id="24" name="図 23" descr="タイムライン が含まれている画像&#10;&#10;AI によって生成されたコンテンツは間違っている可能性があります。">
            <a:extLst>
              <a:ext uri="{FF2B5EF4-FFF2-40B4-BE49-F238E27FC236}">
                <a16:creationId xmlns:a16="http://schemas.microsoft.com/office/drawing/2014/main" id="{DA5B9780-5237-78D3-9312-ACB56CAD0C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3544" y="2718569"/>
            <a:ext cx="5571119" cy="3483446"/>
          </a:xfrm>
          <a:prstGeom prst="rect">
            <a:avLst/>
          </a:prstGeom>
        </p:spPr>
      </p:pic>
      <p:sp>
        <p:nvSpPr>
          <p:cNvPr id="28" name="テキスト ボックス 27">
            <a:extLst>
              <a:ext uri="{FF2B5EF4-FFF2-40B4-BE49-F238E27FC236}">
                <a16:creationId xmlns:a16="http://schemas.microsoft.com/office/drawing/2014/main" id="{87462A26-534D-A7EC-BF9A-2BC6AE015C7A}"/>
              </a:ext>
            </a:extLst>
          </p:cNvPr>
          <p:cNvSpPr txBox="1"/>
          <p:nvPr/>
        </p:nvSpPr>
        <p:spPr>
          <a:xfrm>
            <a:off x="5402398" y="3240863"/>
            <a:ext cx="3315412" cy="531614"/>
          </a:xfrm>
          <a:prstGeom prst="rect">
            <a:avLst/>
          </a:prstGeom>
          <a:solidFill>
            <a:schemeClr val="bg2">
              <a:lumMod val="90000"/>
            </a:schemeClr>
          </a:solidFill>
        </p:spPr>
        <p:txBody>
          <a:bodyPr wrap="square" rtlCol="0">
            <a:spAutoFit/>
          </a:bodyPr>
          <a:lstStyle/>
          <a:p>
            <a:r>
              <a:rPr kumimoji="1" lang="ja-JP" altLang="en-US" sz="1600" dirty="0"/>
              <a:t>降水強度・積算値と気象台からの情報および避難情報発表履歴</a:t>
            </a:r>
          </a:p>
        </p:txBody>
      </p:sp>
      <p:sp>
        <p:nvSpPr>
          <p:cNvPr id="29" name="テキスト ボックス 28">
            <a:extLst>
              <a:ext uri="{FF2B5EF4-FFF2-40B4-BE49-F238E27FC236}">
                <a16:creationId xmlns:a16="http://schemas.microsoft.com/office/drawing/2014/main" id="{219C855D-AF43-E957-95B3-DDAA7EE52E3B}"/>
              </a:ext>
            </a:extLst>
          </p:cNvPr>
          <p:cNvSpPr txBox="1"/>
          <p:nvPr/>
        </p:nvSpPr>
        <p:spPr>
          <a:xfrm>
            <a:off x="6771979" y="1321926"/>
            <a:ext cx="5088327" cy="1477328"/>
          </a:xfrm>
          <a:prstGeom prst="rect">
            <a:avLst/>
          </a:prstGeom>
          <a:noFill/>
          <a:ln w="19050">
            <a:solidFill>
              <a:schemeClr val="tx1"/>
            </a:solidFill>
          </a:ln>
        </p:spPr>
        <p:txBody>
          <a:bodyPr wrap="square" rtlCol="0">
            <a:spAutoFit/>
          </a:bodyPr>
          <a:lstStyle/>
          <a:p>
            <a:r>
              <a:rPr kumimoji="1" lang="ja-JP" altLang="en-US" dirty="0"/>
              <a:t>・</a:t>
            </a:r>
            <a:r>
              <a:rPr kumimoji="1" lang="ja-JP" altLang="en-US" b="1" u="sng" dirty="0">
                <a:solidFill>
                  <a:srgbClr val="FF0000"/>
                </a:solidFill>
              </a:rPr>
              <a:t>日中の段階で得られた情報</a:t>
            </a:r>
            <a:r>
              <a:rPr kumimoji="1" lang="ja-JP" altLang="en-US" dirty="0"/>
              <a:t>を</a:t>
            </a:r>
            <a:endParaRPr kumimoji="1" lang="en-US" altLang="ja-JP" dirty="0"/>
          </a:p>
          <a:p>
            <a:r>
              <a:rPr lang="ja-JP" altLang="en-US" b="1" dirty="0">
                <a:solidFill>
                  <a:srgbClr val="FF0000"/>
                </a:solidFill>
              </a:rPr>
              <a:t>　</a:t>
            </a:r>
            <a:r>
              <a:rPr kumimoji="1" lang="ja-JP" altLang="en-US" b="1" u="sng" dirty="0">
                <a:solidFill>
                  <a:srgbClr val="FF0000"/>
                </a:solidFill>
              </a:rPr>
              <a:t>避難行動につなげられなかった</a:t>
            </a:r>
            <a:endParaRPr kumimoji="1" lang="en-US" altLang="ja-JP" b="1" u="sng" dirty="0">
              <a:solidFill>
                <a:srgbClr val="FF0000"/>
              </a:solidFill>
            </a:endParaRPr>
          </a:p>
          <a:p>
            <a:r>
              <a:rPr lang="ja-JP" altLang="en-US" dirty="0"/>
              <a:t>・一時的な降水の弱まりから「油断した」、「不安を取り除きたい感情があった」と振り返っていた</a:t>
            </a:r>
            <a:endParaRPr kumimoji="1" lang="ja-JP" altLang="en-US" dirty="0"/>
          </a:p>
        </p:txBody>
      </p:sp>
      <p:sp>
        <p:nvSpPr>
          <p:cNvPr id="7" name="テキスト ボックス 6">
            <a:extLst>
              <a:ext uri="{FF2B5EF4-FFF2-40B4-BE49-F238E27FC236}">
                <a16:creationId xmlns:a16="http://schemas.microsoft.com/office/drawing/2014/main" id="{02B7D1F4-AEDD-D18B-E2F9-202206F6C877}"/>
              </a:ext>
            </a:extLst>
          </p:cNvPr>
          <p:cNvSpPr txBox="1"/>
          <p:nvPr/>
        </p:nvSpPr>
        <p:spPr>
          <a:xfrm>
            <a:off x="3419637" y="2647340"/>
            <a:ext cx="1823428" cy="338554"/>
          </a:xfrm>
          <a:prstGeom prst="rect">
            <a:avLst/>
          </a:prstGeom>
          <a:solidFill>
            <a:schemeClr val="bg2">
              <a:lumMod val="90000"/>
            </a:schemeClr>
          </a:solidFill>
        </p:spPr>
        <p:txBody>
          <a:bodyPr wrap="square" rtlCol="0">
            <a:spAutoFit/>
          </a:bodyPr>
          <a:lstStyle/>
          <a:p>
            <a:r>
              <a:rPr kumimoji="1" lang="ja-JP" altLang="en-US" sz="1600" dirty="0"/>
              <a:t>住民の行動・感情</a:t>
            </a:r>
          </a:p>
        </p:txBody>
      </p:sp>
      <p:sp>
        <p:nvSpPr>
          <p:cNvPr id="30" name="テキスト ボックス 29">
            <a:extLst>
              <a:ext uri="{FF2B5EF4-FFF2-40B4-BE49-F238E27FC236}">
                <a16:creationId xmlns:a16="http://schemas.microsoft.com/office/drawing/2014/main" id="{61C9828D-E8ED-B440-404C-B4F8465E0532}"/>
              </a:ext>
            </a:extLst>
          </p:cNvPr>
          <p:cNvSpPr txBox="1"/>
          <p:nvPr/>
        </p:nvSpPr>
        <p:spPr>
          <a:xfrm>
            <a:off x="7869178" y="810565"/>
            <a:ext cx="3310733" cy="461665"/>
          </a:xfrm>
          <a:prstGeom prst="rect">
            <a:avLst/>
          </a:prstGeom>
          <a:solidFill>
            <a:schemeClr val="accent3">
              <a:lumMod val="60000"/>
              <a:lumOff val="40000"/>
            </a:schemeClr>
          </a:solidFill>
          <a:ln w="1905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u="sng" dirty="0">
                <a:latin typeface="+mn-ea"/>
              </a:rPr>
              <a:t>平成</a:t>
            </a:r>
            <a:r>
              <a:rPr lang="en-US" altLang="ja-JP" sz="2400" b="1" u="sng" dirty="0">
                <a:latin typeface="+mn-ea"/>
              </a:rPr>
              <a:t>30</a:t>
            </a:r>
            <a:r>
              <a:rPr lang="ja-JP" altLang="en-US" sz="2400" b="1" u="sng" dirty="0">
                <a:latin typeface="+mn-ea"/>
              </a:rPr>
              <a:t>年</a:t>
            </a:r>
            <a:r>
              <a:rPr lang="en-US" altLang="ja-JP" sz="2400" b="1" u="sng" dirty="0">
                <a:latin typeface="+mn-ea"/>
              </a:rPr>
              <a:t>7</a:t>
            </a:r>
            <a:r>
              <a:rPr lang="ja-JP" altLang="en-US" sz="2400" b="1" u="sng" dirty="0">
                <a:latin typeface="+mn-ea"/>
              </a:rPr>
              <a:t>月豪雨事例</a:t>
            </a:r>
          </a:p>
        </p:txBody>
      </p:sp>
      <p:sp>
        <p:nvSpPr>
          <p:cNvPr id="31" name="テキスト ボックス 30">
            <a:extLst>
              <a:ext uri="{FF2B5EF4-FFF2-40B4-BE49-F238E27FC236}">
                <a16:creationId xmlns:a16="http://schemas.microsoft.com/office/drawing/2014/main" id="{A2BC72E5-D891-0B72-1259-47AD1F412FDE}"/>
              </a:ext>
            </a:extLst>
          </p:cNvPr>
          <p:cNvSpPr txBox="1"/>
          <p:nvPr/>
        </p:nvSpPr>
        <p:spPr>
          <a:xfrm>
            <a:off x="4219131" y="1675841"/>
            <a:ext cx="2066091" cy="830997"/>
          </a:xfrm>
          <a:prstGeom prst="rect">
            <a:avLst/>
          </a:prstGeom>
          <a:solidFill>
            <a:schemeClr val="tx2">
              <a:lumMod val="50000"/>
              <a:lumOff val="50000"/>
            </a:schemeClr>
          </a:solidFill>
          <a:ln w="1905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u="sng" dirty="0">
                <a:latin typeface="+mn-ea"/>
              </a:rPr>
              <a:t>平成</a:t>
            </a:r>
            <a:r>
              <a:rPr lang="en-US" altLang="ja-JP" sz="2400" b="1" u="sng" dirty="0">
                <a:latin typeface="+mn-ea"/>
              </a:rPr>
              <a:t>26</a:t>
            </a:r>
            <a:r>
              <a:rPr lang="ja-JP" altLang="en-US" sz="2400" b="1" u="sng" dirty="0">
                <a:latin typeface="+mn-ea"/>
              </a:rPr>
              <a:t>年</a:t>
            </a:r>
            <a:r>
              <a:rPr lang="en-US" altLang="ja-JP" sz="2400" b="1" u="sng" dirty="0">
                <a:latin typeface="+mn-ea"/>
              </a:rPr>
              <a:t>8</a:t>
            </a:r>
            <a:r>
              <a:rPr lang="ja-JP" altLang="en-US" sz="2400" b="1" u="sng" dirty="0">
                <a:latin typeface="+mn-ea"/>
              </a:rPr>
              <a:t>月豪雨事例</a:t>
            </a:r>
            <a:endParaRPr lang="en-US" altLang="ja-JP" sz="2400" b="1" u="sng" dirty="0">
              <a:latin typeface="+mn-ea"/>
            </a:endParaRPr>
          </a:p>
        </p:txBody>
      </p:sp>
      <p:grpSp>
        <p:nvGrpSpPr>
          <p:cNvPr id="2" name="グループ化 24">
            <a:extLst>
              <a:ext uri="{FF2B5EF4-FFF2-40B4-BE49-F238E27FC236}">
                <a16:creationId xmlns:a16="http://schemas.microsoft.com/office/drawing/2014/main" id="{2FCD42A7-0522-6878-7F88-7688A7424FA1}"/>
              </a:ext>
            </a:extLst>
          </p:cNvPr>
          <p:cNvGrpSpPr/>
          <p:nvPr/>
        </p:nvGrpSpPr>
        <p:grpSpPr>
          <a:xfrm>
            <a:off x="8537557" y="3708985"/>
            <a:ext cx="2856575" cy="584775"/>
            <a:chOff x="1063231" y="1943409"/>
            <a:chExt cx="3665913" cy="2547761"/>
          </a:xfrm>
        </p:grpSpPr>
        <p:sp>
          <p:nvSpPr>
            <p:cNvPr id="11" name="楕円 25">
              <a:extLst>
                <a:ext uri="{FF2B5EF4-FFF2-40B4-BE49-F238E27FC236}">
                  <a16:creationId xmlns:a16="http://schemas.microsoft.com/office/drawing/2014/main" id="{6F52615E-83E7-D78E-CEE6-21DC2102DFA5}"/>
                </a:ext>
              </a:extLst>
            </p:cNvPr>
            <p:cNvSpPr/>
            <p:nvPr/>
          </p:nvSpPr>
          <p:spPr>
            <a:xfrm>
              <a:off x="1063231" y="1943409"/>
              <a:ext cx="3665913" cy="2547761"/>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ja-JP" altLang="en-US" dirty="0">
                <a:ea typeface="游ゴシック"/>
              </a:endParaRPr>
            </a:p>
          </p:txBody>
        </p:sp>
        <p:sp>
          <p:nvSpPr>
            <p:cNvPr id="13" name="正方形/長方形 26">
              <a:extLst>
                <a:ext uri="{FF2B5EF4-FFF2-40B4-BE49-F238E27FC236}">
                  <a16:creationId xmlns:a16="http://schemas.microsoft.com/office/drawing/2014/main" id="{D7492C82-690C-13E0-4A6D-38F52FBEF794}"/>
                </a:ext>
              </a:extLst>
            </p:cNvPr>
            <p:cNvSpPr/>
            <p:nvPr/>
          </p:nvSpPr>
          <p:spPr>
            <a:xfrm>
              <a:off x="1293341" y="2296619"/>
              <a:ext cx="3250221" cy="1941279"/>
            </a:xfrm>
            <a:prstGeom prst="rect">
              <a:avLst/>
            </a:prstGeom>
          </p:spPr>
          <p:txBody>
            <a:bodyPr wrap="square" lIns="91440" tIns="45720" rIns="91440" bIns="4572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lang="ja-JP" altLang="en-US" sz="1600" b="1">
                  <a:ea typeface="游ゴシック"/>
                </a:rPr>
                <a:t>雨が弱まったタイミング</a:t>
              </a:r>
              <a:r>
                <a:rPr lang="ja-JP" altLang="en-US" sz="1600" b="1">
                  <a:solidFill>
                    <a:srgbClr val="FF0000"/>
                  </a:solidFill>
                  <a:ea typeface="游ゴシック"/>
                </a:rPr>
                <a:t>→油断</a:t>
              </a:r>
              <a:endParaRPr lang="en-US" altLang="ja-JP" sz="1600" b="1" dirty="0">
                <a:solidFill>
                  <a:srgbClr val="FF0000"/>
                </a:solidFill>
              </a:endParaRPr>
            </a:p>
          </p:txBody>
        </p:sp>
      </p:grpSp>
      <p:sp>
        <p:nvSpPr>
          <p:cNvPr id="3" name="Oval 2">
            <a:extLst>
              <a:ext uri="{FF2B5EF4-FFF2-40B4-BE49-F238E27FC236}">
                <a16:creationId xmlns:a16="http://schemas.microsoft.com/office/drawing/2014/main" id="{62B4F170-3405-3B3C-ADE9-1D6172EA7B64}"/>
              </a:ext>
            </a:extLst>
          </p:cNvPr>
          <p:cNvSpPr/>
          <p:nvPr/>
        </p:nvSpPr>
        <p:spPr>
          <a:xfrm>
            <a:off x="9345897" y="4498730"/>
            <a:ext cx="603250" cy="67733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lang="en-US"/>
          </a:p>
        </p:txBody>
      </p:sp>
      <p:cxnSp>
        <p:nvCxnSpPr>
          <p:cNvPr id="10" name="Straight Arrow Connector 9">
            <a:extLst>
              <a:ext uri="{FF2B5EF4-FFF2-40B4-BE49-F238E27FC236}">
                <a16:creationId xmlns:a16="http://schemas.microsoft.com/office/drawing/2014/main" id="{F0C8CEC2-FD21-91E9-14A8-7B06755BBA77}"/>
              </a:ext>
            </a:extLst>
          </p:cNvPr>
          <p:cNvCxnSpPr/>
          <p:nvPr/>
        </p:nvCxnSpPr>
        <p:spPr>
          <a:xfrm>
            <a:off x="9250648" y="4117731"/>
            <a:ext cx="211666" cy="3810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5" name="タイトル 1">
            <a:extLst>
              <a:ext uri="{FF2B5EF4-FFF2-40B4-BE49-F238E27FC236}">
                <a16:creationId xmlns:a16="http://schemas.microsoft.com/office/drawing/2014/main" id="{45A638AC-F3FB-BE0E-15F8-02E8FA9A30BB}"/>
              </a:ext>
            </a:extLst>
          </p:cNvPr>
          <p:cNvSpPr txBox="1">
            <a:spLocks/>
          </p:cNvSpPr>
          <p:nvPr/>
        </p:nvSpPr>
        <p:spPr>
          <a:xfrm>
            <a:off x="245770" y="319305"/>
            <a:ext cx="11908071" cy="754048"/>
          </a:xfrm>
          <a:prstGeom prst="rect">
            <a:avLst/>
          </a:prstGeom>
        </p:spPr>
        <p:txBody>
          <a:bodyPr/>
          <a:lstStyle>
            <a:lvl1pPr algn="l" defTabSz="914400" rtl="0" eaLnBrk="1" latinLnBrk="0" hangingPunct="1">
              <a:lnSpc>
                <a:spcPct val="90000"/>
              </a:lnSpc>
              <a:spcBef>
                <a:spcPct val="0"/>
              </a:spcBef>
              <a:buNone/>
              <a:defRPr kumimoji="1" sz="3600" b="1" kern="1200">
                <a:solidFill>
                  <a:schemeClr val="tx1"/>
                </a:solidFill>
                <a:latin typeface="Meiryo" panose="020B0604030504040204" pitchFamily="34" charset="-128"/>
                <a:ea typeface="Meiryo" panose="020B0604030504040204" pitchFamily="34" charset="-128"/>
                <a:cs typeface="+mj-cs"/>
              </a:defRPr>
            </a:lvl1pPr>
          </a:lstStyle>
          <a:p>
            <a:r>
              <a:rPr lang="ja-JP" altLang="en-US" dirty="0"/>
              <a:t>研究背景：被災地の住民による判断（気象データ突合）</a:t>
            </a:r>
          </a:p>
        </p:txBody>
      </p:sp>
      <p:pic>
        <p:nvPicPr>
          <p:cNvPr id="4" name="図 3">
            <a:extLst>
              <a:ext uri="{FF2B5EF4-FFF2-40B4-BE49-F238E27FC236}">
                <a16:creationId xmlns:a16="http://schemas.microsoft.com/office/drawing/2014/main" id="{2CE860B5-8A96-4589-3875-28286245D8F4}"/>
              </a:ext>
            </a:extLst>
          </p:cNvPr>
          <p:cNvPicPr>
            <a:picLocks noChangeAspect="1"/>
          </p:cNvPicPr>
          <p:nvPr/>
        </p:nvPicPr>
        <p:blipFill>
          <a:blip r:embed="rId4" cstate="print">
            <a:extLst>
              <a:ext uri="{28A0092B-C50C-407E-A947-70E740481C1C}">
                <a14:useLocalDpi xmlns:a14="http://schemas.microsoft.com/office/drawing/2010/main" val="0"/>
              </a:ext>
            </a:extLst>
          </a:blip>
          <a:srcRect r="19848" b="19417"/>
          <a:stretch/>
        </p:blipFill>
        <p:spPr bwMode="auto">
          <a:xfrm>
            <a:off x="386541" y="1347959"/>
            <a:ext cx="4036853" cy="2471249"/>
          </a:xfrm>
          <a:prstGeom prst="rect">
            <a:avLst/>
          </a:prstGeom>
          <a:noFill/>
          <a:ln>
            <a:noFill/>
          </a:ln>
        </p:spPr>
      </p:pic>
      <p:grpSp>
        <p:nvGrpSpPr>
          <p:cNvPr id="14" name="グループ化 13">
            <a:extLst>
              <a:ext uri="{FF2B5EF4-FFF2-40B4-BE49-F238E27FC236}">
                <a16:creationId xmlns:a16="http://schemas.microsoft.com/office/drawing/2014/main" id="{6D2F42B8-0BFB-E973-151C-0484FC210E10}"/>
              </a:ext>
            </a:extLst>
          </p:cNvPr>
          <p:cNvGrpSpPr/>
          <p:nvPr/>
        </p:nvGrpSpPr>
        <p:grpSpPr>
          <a:xfrm>
            <a:off x="119391" y="3145754"/>
            <a:ext cx="2378498" cy="937867"/>
            <a:chOff x="3974242" y="3366381"/>
            <a:chExt cx="3665913" cy="3099690"/>
          </a:xfrm>
        </p:grpSpPr>
        <p:sp>
          <p:nvSpPr>
            <p:cNvPr id="15" name="楕円 14">
              <a:extLst>
                <a:ext uri="{FF2B5EF4-FFF2-40B4-BE49-F238E27FC236}">
                  <a16:creationId xmlns:a16="http://schemas.microsoft.com/office/drawing/2014/main" id="{FE6DC65A-2FCB-0E1D-30CA-F5EE071989B4}"/>
                </a:ext>
              </a:extLst>
            </p:cNvPr>
            <p:cNvSpPr/>
            <p:nvPr/>
          </p:nvSpPr>
          <p:spPr>
            <a:xfrm>
              <a:off x="3974242" y="3366381"/>
              <a:ext cx="3665913" cy="2547761"/>
            </a:xfrm>
            <a:prstGeom prst="ellipse">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4C7354BE-4851-7A58-EF94-EB925CFDD7BA}"/>
                </a:ext>
              </a:extLst>
            </p:cNvPr>
            <p:cNvSpPr/>
            <p:nvPr/>
          </p:nvSpPr>
          <p:spPr>
            <a:xfrm>
              <a:off x="4204353" y="3719591"/>
              <a:ext cx="3250220" cy="2746480"/>
            </a:xfrm>
            <a:prstGeom prst="rect">
              <a:avLst/>
            </a:prstGeom>
          </p:spPr>
          <p:txBody>
            <a:bodyPr wrap="square">
              <a:spAutoFit/>
            </a:bodyPr>
            <a:lstStyle/>
            <a:p>
              <a:pPr algn="ctr"/>
              <a:r>
                <a:rPr lang="en-US" altLang="ja-JP" sz="1600" b="1" dirty="0">
                  <a:solidFill>
                    <a:srgbClr val="FF0000"/>
                  </a:solidFill>
                </a:rPr>
                <a:t>20</a:t>
              </a:r>
              <a:r>
                <a:rPr lang="ja-JP" altLang="en-US" sz="1600" b="1" dirty="0">
                  <a:solidFill>
                    <a:srgbClr val="FF0000"/>
                  </a:solidFill>
                </a:rPr>
                <a:t>日</a:t>
              </a:r>
              <a:r>
                <a:rPr lang="en-US" altLang="ja-JP" sz="1600" b="1" dirty="0">
                  <a:solidFill>
                    <a:srgbClr val="FF0000"/>
                  </a:solidFill>
                </a:rPr>
                <a:t>3</a:t>
              </a:r>
              <a:r>
                <a:rPr lang="ja-JP" altLang="en-US" sz="1600" b="1" dirty="0">
                  <a:solidFill>
                    <a:srgbClr val="FF0000"/>
                  </a:solidFill>
                </a:rPr>
                <a:t>時頃から</a:t>
              </a:r>
              <a:endParaRPr lang="en-US" altLang="ja-JP" sz="1600" b="1" dirty="0">
                <a:solidFill>
                  <a:srgbClr val="FF0000"/>
                </a:solidFill>
              </a:endParaRPr>
            </a:p>
            <a:p>
              <a:pPr algn="ctr"/>
              <a:r>
                <a:rPr lang="ja-JP" altLang="en-US" sz="1600" b="1" dirty="0">
                  <a:solidFill>
                    <a:srgbClr val="FF0000"/>
                  </a:solidFill>
                </a:rPr>
                <a:t>危機感を抱き始める</a:t>
              </a:r>
              <a:endParaRPr lang="en-US" altLang="ja-JP" sz="1600" b="1" dirty="0">
                <a:solidFill>
                  <a:srgbClr val="FF0000"/>
                </a:solidFill>
              </a:endParaRPr>
            </a:p>
          </p:txBody>
        </p:sp>
      </p:grpSp>
      <p:sp>
        <p:nvSpPr>
          <p:cNvPr id="8" name="テキスト ボックス 7">
            <a:extLst>
              <a:ext uri="{FF2B5EF4-FFF2-40B4-BE49-F238E27FC236}">
                <a16:creationId xmlns:a16="http://schemas.microsoft.com/office/drawing/2014/main" id="{6602C191-145C-522E-2A3F-2886377327EA}"/>
              </a:ext>
            </a:extLst>
          </p:cNvPr>
          <p:cNvSpPr txBox="1"/>
          <p:nvPr/>
        </p:nvSpPr>
        <p:spPr>
          <a:xfrm>
            <a:off x="3419637" y="4855371"/>
            <a:ext cx="2057551" cy="584775"/>
          </a:xfrm>
          <a:prstGeom prst="rect">
            <a:avLst/>
          </a:prstGeom>
          <a:solidFill>
            <a:schemeClr val="bg2">
              <a:lumMod val="90000"/>
            </a:schemeClr>
          </a:solidFill>
        </p:spPr>
        <p:txBody>
          <a:bodyPr wrap="square" rtlCol="0">
            <a:spAutoFit/>
          </a:bodyPr>
          <a:lstStyle/>
          <a:p>
            <a:r>
              <a:rPr lang="ja-JP" altLang="en-US" sz="1600" dirty="0"/>
              <a:t>住民の行動・感情と降水量・降水強度</a:t>
            </a:r>
            <a:endParaRPr kumimoji="1" lang="ja-JP" altLang="en-US" sz="1600" dirty="0"/>
          </a:p>
        </p:txBody>
      </p:sp>
      <p:sp>
        <p:nvSpPr>
          <p:cNvPr id="26" name="スライド番号プレースホルダー 25">
            <a:extLst>
              <a:ext uri="{FF2B5EF4-FFF2-40B4-BE49-F238E27FC236}">
                <a16:creationId xmlns:a16="http://schemas.microsoft.com/office/drawing/2014/main" id="{1CF7C2DF-A94A-02F6-2DCD-4D22F4D8E82F}"/>
              </a:ext>
            </a:extLst>
          </p:cNvPr>
          <p:cNvSpPr>
            <a:spLocks noGrp="1"/>
          </p:cNvSpPr>
          <p:nvPr>
            <p:ph type="sldNum" sz="quarter" idx="12"/>
          </p:nvPr>
        </p:nvSpPr>
        <p:spPr/>
        <p:txBody>
          <a:bodyPr/>
          <a:lstStyle/>
          <a:p>
            <a:fld id="{F1705FCC-B2AD-DC4A-BA11-5B596F131463}" type="slidenum">
              <a:rPr kumimoji="1" lang="ja-JP" altLang="en-US" smtClean="0"/>
              <a:t>6</a:t>
            </a:fld>
            <a:endParaRPr kumimoji="1" lang="ja-JP" altLang="en-US"/>
          </a:p>
        </p:txBody>
      </p:sp>
      <p:sp>
        <p:nvSpPr>
          <p:cNvPr id="27" name="スライド番号プレースホルダー 3">
            <a:extLst>
              <a:ext uri="{FF2B5EF4-FFF2-40B4-BE49-F238E27FC236}">
                <a16:creationId xmlns:a16="http://schemas.microsoft.com/office/drawing/2014/main" id="{3BF955B1-CC19-A87D-BF7A-295889B1B4D3}"/>
              </a:ext>
            </a:extLst>
          </p:cNvPr>
          <p:cNvSpPr txBox="1">
            <a:spLocks/>
          </p:cNvSpPr>
          <p:nvPr/>
        </p:nvSpPr>
        <p:spPr>
          <a:xfrm>
            <a:off x="9522710" y="6634797"/>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bg1"/>
                </a:solidFill>
                <a:latin typeface="Meiryo" panose="020B0604030504040204" pitchFamily="34" charset="-128"/>
                <a:ea typeface="Meiryo" panose="020B0604030504040204" pitchFamily="34" charset="-128"/>
                <a:cs typeface="Segoe UI" panose="020B0502040204020203" pitchFamily="34" charset="0"/>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1705FCC-B2AD-DC4A-BA11-5B596F131463}" type="slidenum">
              <a:rPr lang="ja-JP" altLang="en-US" smtClean="0"/>
              <a:pPr/>
              <a:t>6</a:t>
            </a:fld>
            <a:endParaRPr lang="ja-JP" altLang="en-US"/>
          </a:p>
        </p:txBody>
      </p:sp>
    </p:spTree>
    <p:extLst>
      <p:ext uri="{BB962C8B-B14F-4D97-AF65-F5344CB8AC3E}">
        <p14:creationId xmlns:p14="http://schemas.microsoft.com/office/powerpoint/2010/main" val="4171989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四角形: 角を丸くする 20">
            <a:extLst>
              <a:ext uri="{FF2B5EF4-FFF2-40B4-BE49-F238E27FC236}">
                <a16:creationId xmlns:a16="http://schemas.microsoft.com/office/drawing/2014/main" id="{E4DC7C1D-F286-25F0-F4E8-729049EB628D}"/>
              </a:ext>
            </a:extLst>
          </p:cNvPr>
          <p:cNvSpPr/>
          <p:nvPr/>
        </p:nvSpPr>
        <p:spPr>
          <a:xfrm>
            <a:off x="7138554" y="1125759"/>
            <a:ext cx="4572423" cy="3462540"/>
          </a:xfrm>
          <a:prstGeom prst="roundRect">
            <a:avLst>
              <a:gd name="adj" fmla="val 5631"/>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9">
            <a:extLst>
              <a:ext uri="{FF2B5EF4-FFF2-40B4-BE49-F238E27FC236}">
                <a16:creationId xmlns:a16="http://schemas.microsoft.com/office/drawing/2014/main" id="{9FC89517-59C4-553B-A6FA-776AD6E54F8D}"/>
              </a:ext>
            </a:extLst>
          </p:cNvPr>
          <p:cNvSpPr/>
          <p:nvPr/>
        </p:nvSpPr>
        <p:spPr>
          <a:xfrm>
            <a:off x="287379" y="1096304"/>
            <a:ext cx="5277169" cy="3511122"/>
          </a:xfrm>
          <a:prstGeom prst="roundRect">
            <a:avLst>
              <a:gd name="adj" fmla="val 6172"/>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D31B3459-5200-FC5A-0031-51AF082CA375}"/>
              </a:ext>
            </a:extLst>
          </p:cNvPr>
          <p:cNvSpPr txBox="1"/>
          <p:nvPr/>
        </p:nvSpPr>
        <p:spPr>
          <a:xfrm>
            <a:off x="7326265" y="899718"/>
            <a:ext cx="3625537" cy="830997"/>
          </a:xfrm>
          <a:prstGeom prst="rect">
            <a:avLst/>
          </a:prstGeom>
          <a:solidFill>
            <a:schemeClr val="accent3">
              <a:lumMod val="60000"/>
              <a:lumOff val="40000"/>
            </a:schemeClr>
          </a:solidFill>
          <a:ln w="1905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u="sng" dirty="0">
                <a:latin typeface="+mn-ea"/>
              </a:rPr>
              <a:t>平成</a:t>
            </a:r>
            <a:r>
              <a:rPr lang="en-US" altLang="ja-JP" sz="2400" b="1" u="sng" dirty="0">
                <a:latin typeface="+mn-ea"/>
              </a:rPr>
              <a:t>30</a:t>
            </a:r>
            <a:r>
              <a:rPr lang="ja-JP" altLang="en-US" sz="2400" b="1" u="sng" dirty="0">
                <a:latin typeface="+mn-ea"/>
              </a:rPr>
              <a:t>年</a:t>
            </a:r>
            <a:r>
              <a:rPr lang="en-US" altLang="ja-JP" sz="2400" b="1" u="sng" dirty="0">
                <a:latin typeface="+mn-ea"/>
              </a:rPr>
              <a:t>7</a:t>
            </a:r>
            <a:r>
              <a:rPr lang="ja-JP" altLang="en-US" sz="2400" b="1" u="sng" dirty="0">
                <a:latin typeface="+mn-ea"/>
              </a:rPr>
              <a:t>月豪雨事例の</a:t>
            </a:r>
            <a:endParaRPr lang="en-US" altLang="ja-JP" sz="2400" b="1" u="sng" dirty="0">
              <a:latin typeface="+mn-ea"/>
            </a:endParaRPr>
          </a:p>
          <a:p>
            <a:pPr algn="ctr"/>
            <a:r>
              <a:rPr lang="ja-JP" altLang="en-US" sz="2400" b="1" u="sng" dirty="0">
                <a:latin typeface="+mn-ea"/>
              </a:rPr>
              <a:t>調査から得られたこと</a:t>
            </a:r>
          </a:p>
        </p:txBody>
      </p:sp>
      <p:sp>
        <p:nvSpPr>
          <p:cNvPr id="5" name="テキスト ボックス 4">
            <a:extLst>
              <a:ext uri="{FF2B5EF4-FFF2-40B4-BE49-F238E27FC236}">
                <a16:creationId xmlns:a16="http://schemas.microsoft.com/office/drawing/2014/main" id="{6E79EAC7-4E9F-3CAF-5181-5809F73267F1}"/>
              </a:ext>
            </a:extLst>
          </p:cNvPr>
          <p:cNvSpPr txBox="1"/>
          <p:nvPr/>
        </p:nvSpPr>
        <p:spPr>
          <a:xfrm>
            <a:off x="444133" y="1741576"/>
            <a:ext cx="512041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000" dirty="0">
                <a:latin typeface="游ゴシック"/>
                <a:ea typeface="游ゴシック"/>
              </a:rPr>
              <a:t>防災気象情報という「情報」より、</a:t>
            </a:r>
            <a:endParaRPr lang="en-US" altLang="ja-JP" sz="2000" dirty="0">
              <a:latin typeface="游ゴシック"/>
              <a:ea typeface="游ゴシック"/>
            </a:endParaRPr>
          </a:p>
          <a:p>
            <a:pPr algn="ctr"/>
            <a:r>
              <a:rPr lang="ja-JP" altLang="en-US" sz="2000" u="sng" dirty="0">
                <a:latin typeface="游ゴシック"/>
                <a:ea typeface="游ゴシック"/>
              </a:rPr>
              <a:t>雨や雷など眼前の「状況」を重視して行動</a:t>
            </a:r>
            <a:endParaRPr lang="en-US" altLang="ja-JP" sz="2000" u="sng" dirty="0">
              <a:latin typeface="游ゴシック"/>
              <a:ea typeface="游ゴシック"/>
            </a:endParaRPr>
          </a:p>
        </p:txBody>
      </p:sp>
      <p:sp>
        <p:nvSpPr>
          <p:cNvPr id="6" name="テキスト ボックス 5">
            <a:extLst>
              <a:ext uri="{FF2B5EF4-FFF2-40B4-BE49-F238E27FC236}">
                <a16:creationId xmlns:a16="http://schemas.microsoft.com/office/drawing/2014/main" id="{E46C70CF-86AC-A705-1AFB-4A13569B1131}"/>
              </a:ext>
            </a:extLst>
          </p:cNvPr>
          <p:cNvSpPr txBox="1"/>
          <p:nvPr/>
        </p:nvSpPr>
        <p:spPr>
          <a:xfrm>
            <a:off x="7806362" y="1766961"/>
            <a:ext cx="326571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000" dirty="0">
                <a:latin typeface="游ゴシック"/>
                <a:ea typeface="游ゴシック"/>
              </a:rPr>
              <a:t>日中の段階で情報を得ても避難行動につながらない</a:t>
            </a:r>
            <a:endParaRPr lang="en-US" altLang="ja-JP" sz="2000" dirty="0">
              <a:latin typeface="游ゴシック"/>
              <a:ea typeface="游ゴシック"/>
            </a:endParaRPr>
          </a:p>
        </p:txBody>
      </p:sp>
      <p:sp>
        <p:nvSpPr>
          <p:cNvPr id="7" name="矢印: 下 3">
            <a:extLst>
              <a:ext uri="{FF2B5EF4-FFF2-40B4-BE49-F238E27FC236}">
                <a16:creationId xmlns:a16="http://schemas.microsoft.com/office/drawing/2014/main" id="{A5F84FE7-8E24-57AD-94DA-40A60A0013CC}"/>
              </a:ext>
            </a:extLst>
          </p:cNvPr>
          <p:cNvSpPr/>
          <p:nvPr/>
        </p:nvSpPr>
        <p:spPr>
          <a:xfrm>
            <a:off x="2113565" y="2409082"/>
            <a:ext cx="1114288" cy="38305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 name="矢印: 下 3">
            <a:extLst>
              <a:ext uri="{FF2B5EF4-FFF2-40B4-BE49-F238E27FC236}">
                <a16:creationId xmlns:a16="http://schemas.microsoft.com/office/drawing/2014/main" id="{1B9DFCED-AC19-B9E8-6CF9-7D4EFECD84C0}"/>
              </a:ext>
            </a:extLst>
          </p:cNvPr>
          <p:cNvSpPr/>
          <p:nvPr/>
        </p:nvSpPr>
        <p:spPr>
          <a:xfrm>
            <a:off x="8995288" y="2398195"/>
            <a:ext cx="1114288" cy="38305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 name="テキスト ボックス 8">
            <a:extLst>
              <a:ext uri="{FF2B5EF4-FFF2-40B4-BE49-F238E27FC236}">
                <a16:creationId xmlns:a16="http://schemas.microsoft.com/office/drawing/2014/main" id="{A48F2B65-C6F2-2CD0-3059-4FC724DBCF32}"/>
              </a:ext>
            </a:extLst>
          </p:cNvPr>
          <p:cNvSpPr txBox="1"/>
          <p:nvPr/>
        </p:nvSpPr>
        <p:spPr>
          <a:xfrm>
            <a:off x="7490664" y="3880412"/>
            <a:ext cx="394498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000" b="1" u="sng" dirty="0">
                <a:solidFill>
                  <a:srgbClr val="FF0000"/>
                </a:solidFill>
                <a:latin typeface="游ゴシック"/>
                <a:ea typeface="游ゴシック"/>
              </a:rPr>
              <a:t>「求める共助」に応える</a:t>
            </a:r>
            <a:r>
              <a:rPr lang="ja-JP" altLang="en-US" sz="2000" b="1" dirty="0">
                <a:solidFill>
                  <a:srgbClr val="FF0000"/>
                </a:solidFill>
                <a:latin typeface="游ゴシック"/>
                <a:ea typeface="游ゴシック"/>
              </a:rPr>
              <a:t>ための</a:t>
            </a:r>
            <a:endParaRPr lang="en-US" altLang="ja-JP" sz="2000" b="1" dirty="0">
              <a:solidFill>
                <a:srgbClr val="FF0000"/>
              </a:solidFill>
              <a:latin typeface="游ゴシック"/>
              <a:ea typeface="游ゴシック"/>
            </a:endParaRPr>
          </a:p>
          <a:p>
            <a:pPr algn="ctr"/>
            <a:r>
              <a:rPr lang="ja-JP" altLang="en-US" sz="2000" b="1" dirty="0">
                <a:solidFill>
                  <a:srgbClr val="FF0000"/>
                </a:solidFill>
                <a:latin typeface="游ゴシック"/>
                <a:ea typeface="游ゴシック"/>
              </a:rPr>
              <a:t>行動を後押しする</a:t>
            </a:r>
            <a:r>
              <a:rPr lang="ja-JP" altLang="en-US" sz="2000" b="1" u="sng" dirty="0">
                <a:solidFill>
                  <a:srgbClr val="FF0000"/>
                </a:solidFill>
                <a:latin typeface="游ゴシック"/>
                <a:ea typeface="游ゴシック"/>
              </a:rPr>
              <a:t>情報が必要</a:t>
            </a:r>
            <a:endParaRPr lang="en-US" altLang="ja-JP" sz="2000" b="1" u="sng" dirty="0">
              <a:solidFill>
                <a:srgbClr val="FF0000"/>
              </a:solidFill>
              <a:latin typeface="游ゴシック"/>
              <a:ea typeface="游ゴシック"/>
            </a:endParaRPr>
          </a:p>
        </p:txBody>
      </p:sp>
      <p:sp>
        <p:nvSpPr>
          <p:cNvPr id="11" name="テキスト ボックス 10">
            <a:extLst>
              <a:ext uri="{FF2B5EF4-FFF2-40B4-BE49-F238E27FC236}">
                <a16:creationId xmlns:a16="http://schemas.microsoft.com/office/drawing/2014/main" id="{CB70BEA8-1276-DAEB-AA7E-C84799DC4317}"/>
              </a:ext>
            </a:extLst>
          </p:cNvPr>
          <p:cNvSpPr txBox="1"/>
          <p:nvPr/>
        </p:nvSpPr>
        <p:spPr>
          <a:xfrm>
            <a:off x="444133" y="2835357"/>
            <a:ext cx="472852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000" b="1" u="sng" dirty="0">
                <a:solidFill>
                  <a:srgbClr val="FF0000"/>
                </a:solidFill>
                <a:latin typeface="游ゴシック"/>
                <a:ea typeface="游ゴシック"/>
              </a:rPr>
              <a:t>「強まる雨や雷の音」</a:t>
            </a:r>
            <a:r>
              <a:rPr lang="ja-JP" altLang="en-US" sz="2000" dirty="0">
                <a:latin typeface="游ゴシック"/>
                <a:ea typeface="游ゴシック"/>
              </a:rPr>
              <a:t>と不安や恐怖を</a:t>
            </a:r>
            <a:endParaRPr lang="en-US" altLang="ja-JP" sz="2000" dirty="0">
              <a:latin typeface="游ゴシック"/>
              <a:ea typeface="游ゴシック"/>
            </a:endParaRPr>
          </a:p>
          <a:p>
            <a:pPr algn="ctr"/>
            <a:r>
              <a:rPr lang="ja-JP" altLang="en-US" sz="2000" dirty="0">
                <a:latin typeface="游ゴシック"/>
                <a:ea typeface="游ゴシック"/>
              </a:rPr>
              <a:t>感じる</a:t>
            </a:r>
            <a:r>
              <a:rPr lang="ja-JP" altLang="en-US" sz="2000" b="1" u="sng" dirty="0">
                <a:solidFill>
                  <a:srgbClr val="FF0000"/>
                </a:solidFill>
                <a:latin typeface="游ゴシック"/>
                <a:ea typeface="游ゴシック"/>
              </a:rPr>
              <a:t>タイミング</a:t>
            </a:r>
            <a:r>
              <a:rPr lang="ja-JP" altLang="en-US" sz="2000" dirty="0">
                <a:latin typeface="游ゴシック"/>
                <a:ea typeface="游ゴシック"/>
              </a:rPr>
              <a:t>の連動に着目</a:t>
            </a:r>
            <a:endParaRPr lang="en-US" altLang="ja-JP" sz="2000" dirty="0">
              <a:latin typeface="游ゴシック"/>
              <a:ea typeface="游ゴシック"/>
            </a:endParaRPr>
          </a:p>
        </p:txBody>
      </p:sp>
      <p:sp>
        <p:nvSpPr>
          <p:cNvPr id="12" name="テキスト ボックス 11">
            <a:extLst>
              <a:ext uri="{FF2B5EF4-FFF2-40B4-BE49-F238E27FC236}">
                <a16:creationId xmlns:a16="http://schemas.microsoft.com/office/drawing/2014/main" id="{09EC9E8B-D23C-F91A-151B-3B0A8FA84B3D}"/>
              </a:ext>
            </a:extLst>
          </p:cNvPr>
          <p:cNvSpPr txBox="1"/>
          <p:nvPr/>
        </p:nvSpPr>
        <p:spPr>
          <a:xfrm>
            <a:off x="467870" y="3945694"/>
            <a:ext cx="481148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000" b="1" dirty="0">
                <a:solidFill>
                  <a:srgbClr val="FF0000"/>
                </a:solidFill>
                <a:latin typeface="游ゴシック"/>
                <a:ea typeface="游ゴシック"/>
              </a:rPr>
              <a:t>この</a:t>
            </a:r>
            <a:r>
              <a:rPr lang="ja-JP" altLang="en-US" sz="2000" b="1" u="sng" dirty="0">
                <a:solidFill>
                  <a:srgbClr val="FF0000"/>
                </a:solidFill>
                <a:latin typeface="游ゴシック"/>
                <a:ea typeface="游ゴシック"/>
              </a:rPr>
              <a:t>タイミング</a:t>
            </a:r>
            <a:r>
              <a:rPr lang="ja-JP" altLang="en-US" sz="2000" b="1" dirty="0">
                <a:solidFill>
                  <a:srgbClr val="FF0000"/>
                </a:solidFill>
                <a:latin typeface="游ゴシック"/>
                <a:ea typeface="游ゴシック"/>
              </a:rPr>
              <a:t>であと一押しあれば</a:t>
            </a:r>
            <a:endParaRPr lang="en-US" altLang="ja-JP" sz="2000" b="1" dirty="0">
              <a:solidFill>
                <a:srgbClr val="FF0000"/>
              </a:solidFill>
              <a:latin typeface="游ゴシック"/>
              <a:ea typeface="游ゴシック"/>
            </a:endParaRPr>
          </a:p>
          <a:p>
            <a:pPr algn="ctr"/>
            <a:r>
              <a:rPr lang="ja-JP" altLang="en-US" sz="2000" b="1" dirty="0">
                <a:solidFill>
                  <a:srgbClr val="FF0000"/>
                </a:solidFill>
                <a:latin typeface="游ゴシック"/>
                <a:ea typeface="游ゴシック"/>
              </a:rPr>
              <a:t>避難行動につながる可能性</a:t>
            </a:r>
            <a:endParaRPr lang="en-US" altLang="ja-JP" sz="2000" b="1" dirty="0">
              <a:solidFill>
                <a:srgbClr val="FF0000"/>
              </a:solidFill>
              <a:latin typeface="游ゴシック"/>
              <a:ea typeface="游ゴシック"/>
            </a:endParaRPr>
          </a:p>
        </p:txBody>
      </p:sp>
      <p:sp>
        <p:nvSpPr>
          <p:cNvPr id="15" name="矢印: 下 3">
            <a:extLst>
              <a:ext uri="{FF2B5EF4-FFF2-40B4-BE49-F238E27FC236}">
                <a16:creationId xmlns:a16="http://schemas.microsoft.com/office/drawing/2014/main" id="{C50932CE-77F4-DAAC-9CE4-C360F8C67BFD}"/>
              </a:ext>
            </a:extLst>
          </p:cNvPr>
          <p:cNvSpPr/>
          <p:nvPr/>
        </p:nvSpPr>
        <p:spPr>
          <a:xfrm>
            <a:off x="2113565" y="3495124"/>
            <a:ext cx="1114288" cy="38305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8" name="矢印: 下 3">
            <a:extLst>
              <a:ext uri="{FF2B5EF4-FFF2-40B4-BE49-F238E27FC236}">
                <a16:creationId xmlns:a16="http://schemas.microsoft.com/office/drawing/2014/main" id="{36D044EC-3465-9290-0FF4-619BF2D14D47}"/>
              </a:ext>
            </a:extLst>
          </p:cNvPr>
          <p:cNvSpPr/>
          <p:nvPr/>
        </p:nvSpPr>
        <p:spPr>
          <a:xfrm>
            <a:off x="8995288" y="3469988"/>
            <a:ext cx="1114288" cy="38305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9" name="テキスト ボックス 18">
            <a:extLst>
              <a:ext uri="{FF2B5EF4-FFF2-40B4-BE49-F238E27FC236}">
                <a16:creationId xmlns:a16="http://schemas.microsoft.com/office/drawing/2014/main" id="{4BD34146-2C89-E8B8-37CB-0D33482A872D}"/>
              </a:ext>
            </a:extLst>
          </p:cNvPr>
          <p:cNvSpPr txBox="1"/>
          <p:nvPr/>
        </p:nvSpPr>
        <p:spPr>
          <a:xfrm>
            <a:off x="7233979" y="2741948"/>
            <a:ext cx="431153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000" dirty="0">
                <a:latin typeface="游ゴシック"/>
                <a:ea typeface="游ゴシック"/>
              </a:rPr>
              <a:t>要因は</a:t>
            </a:r>
            <a:r>
              <a:rPr lang="ja-JP" altLang="en-US" sz="2000" b="1" u="sng" dirty="0">
                <a:solidFill>
                  <a:srgbClr val="FF0000"/>
                </a:solidFill>
                <a:latin typeface="游ゴシック"/>
                <a:ea typeface="游ゴシック"/>
              </a:rPr>
              <a:t>「正常化の偏見」</a:t>
            </a:r>
            <a:r>
              <a:rPr lang="ja-JP" altLang="en-US" sz="2000" dirty="0">
                <a:latin typeface="游ゴシック"/>
                <a:ea typeface="游ゴシック"/>
              </a:rPr>
              <a:t>とその背景にある</a:t>
            </a:r>
            <a:r>
              <a:rPr lang="ja-JP" altLang="en-US" sz="2000" b="1" u="sng" dirty="0">
                <a:solidFill>
                  <a:srgbClr val="FF0000"/>
                </a:solidFill>
                <a:latin typeface="游ゴシック"/>
                <a:ea typeface="游ゴシック"/>
              </a:rPr>
              <a:t>「求める共助」</a:t>
            </a:r>
            <a:endParaRPr lang="en-US" altLang="ja-JP" sz="2000" dirty="0">
              <a:latin typeface="游ゴシック"/>
              <a:ea typeface="游ゴシック"/>
            </a:endParaRPr>
          </a:p>
        </p:txBody>
      </p:sp>
      <p:sp>
        <p:nvSpPr>
          <p:cNvPr id="3" name="テキスト ボックス 2">
            <a:extLst>
              <a:ext uri="{FF2B5EF4-FFF2-40B4-BE49-F238E27FC236}">
                <a16:creationId xmlns:a16="http://schemas.microsoft.com/office/drawing/2014/main" id="{7544F582-FF96-C5DC-FDAB-3C3D075921BF}"/>
              </a:ext>
            </a:extLst>
          </p:cNvPr>
          <p:cNvSpPr txBox="1"/>
          <p:nvPr/>
        </p:nvSpPr>
        <p:spPr>
          <a:xfrm>
            <a:off x="637314" y="898589"/>
            <a:ext cx="3625537" cy="830997"/>
          </a:xfrm>
          <a:prstGeom prst="rect">
            <a:avLst/>
          </a:prstGeom>
          <a:solidFill>
            <a:schemeClr val="tx2">
              <a:lumMod val="50000"/>
              <a:lumOff val="50000"/>
            </a:schemeClr>
          </a:solidFill>
          <a:ln w="1905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400" b="1" u="sng" dirty="0">
                <a:latin typeface="+mn-ea"/>
              </a:rPr>
              <a:t>平成</a:t>
            </a:r>
            <a:r>
              <a:rPr lang="en-US" altLang="ja-JP" sz="2400" b="1" u="sng" dirty="0">
                <a:latin typeface="+mn-ea"/>
              </a:rPr>
              <a:t>26</a:t>
            </a:r>
            <a:r>
              <a:rPr lang="ja-JP" altLang="en-US" sz="2400" b="1" u="sng" dirty="0">
                <a:latin typeface="+mn-ea"/>
              </a:rPr>
              <a:t>年</a:t>
            </a:r>
            <a:r>
              <a:rPr lang="en-US" altLang="ja-JP" sz="2400" b="1" u="sng" dirty="0">
                <a:latin typeface="+mn-ea"/>
              </a:rPr>
              <a:t>8</a:t>
            </a:r>
            <a:r>
              <a:rPr lang="ja-JP" altLang="en-US" sz="2400" b="1" u="sng" dirty="0">
                <a:latin typeface="+mn-ea"/>
              </a:rPr>
              <a:t>月豪雨事例の</a:t>
            </a:r>
            <a:endParaRPr lang="en-US" altLang="ja-JP" sz="2400" b="1" u="sng" dirty="0">
              <a:latin typeface="+mn-ea"/>
            </a:endParaRPr>
          </a:p>
          <a:p>
            <a:pPr algn="ctr"/>
            <a:r>
              <a:rPr lang="ja-JP" altLang="en-US" sz="2400" b="1" u="sng" dirty="0">
                <a:latin typeface="+mn-ea"/>
              </a:rPr>
              <a:t>調査から得られたこと</a:t>
            </a:r>
          </a:p>
        </p:txBody>
      </p:sp>
      <p:sp>
        <p:nvSpPr>
          <p:cNvPr id="22" name="吹き出し: 右矢印 21">
            <a:extLst>
              <a:ext uri="{FF2B5EF4-FFF2-40B4-BE49-F238E27FC236}">
                <a16:creationId xmlns:a16="http://schemas.microsoft.com/office/drawing/2014/main" id="{B48E7578-A201-9995-CF0B-74009265D622}"/>
              </a:ext>
            </a:extLst>
          </p:cNvPr>
          <p:cNvSpPr/>
          <p:nvPr/>
        </p:nvSpPr>
        <p:spPr>
          <a:xfrm rot="5400000">
            <a:off x="5465517" y="2985606"/>
            <a:ext cx="1772068" cy="1471570"/>
          </a:xfrm>
          <a:prstGeom prst="rightArrowCallout">
            <a:avLst>
              <a:gd name="adj1" fmla="val 25000"/>
              <a:gd name="adj2" fmla="val 25000"/>
              <a:gd name="adj3" fmla="val 25818"/>
              <a:gd name="adj4" fmla="val 20701"/>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タイトル 1">
            <a:extLst>
              <a:ext uri="{FF2B5EF4-FFF2-40B4-BE49-F238E27FC236}">
                <a16:creationId xmlns:a16="http://schemas.microsoft.com/office/drawing/2014/main" id="{E29CB1BB-3BC0-7CFA-56DD-726DD466FE76}"/>
              </a:ext>
            </a:extLst>
          </p:cNvPr>
          <p:cNvSpPr txBox="1">
            <a:spLocks/>
          </p:cNvSpPr>
          <p:nvPr/>
        </p:nvSpPr>
        <p:spPr>
          <a:xfrm>
            <a:off x="245770" y="319305"/>
            <a:ext cx="11908071" cy="754048"/>
          </a:xfrm>
          <a:prstGeom prst="rect">
            <a:avLst/>
          </a:prstGeom>
        </p:spPr>
        <p:txBody>
          <a:bodyPr/>
          <a:lstStyle>
            <a:lvl1pPr algn="l" defTabSz="914400" rtl="0" eaLnBrk="1" latinLnBrk="0" hangingPunct="1">
              <a:lnSpc>
                <a:spcPct val="90000"/>
              </a:lnSpc>
              <a:spcBef>
                <a:spcPct val="0"/>
              </a:spcBef>
              <a:buNone/>
              <a:defRPr kumimoji="1" sz="3600" b="1" kern="1200">
                <a:solidFill>
                  <a:schemeClr val="tx1"/>
                </a:solidFill>
                <a:latin typeface="Meiryo" panose="020B0604030504040204" pitchFamily="34" charset="-128"/>
                <a:ea typeface="Meiryo" panose="020B0604030504040204" pitchFamily="34" charset="-128"/>
                <a:cs typeface="+mj-cs"/>
              </a:defRPr>
            </a:lvl1pPr>
          </a:lstStyle>
          <a:p>
            <a:r>
              <a:rPr lang="ja-JP" altLang="en-US" dirty="0"/>
              <a:t>研究背景：被災地の住民による判断（気象データ突合）</a:t>
            </a:r>
          </a:p>
        </p:txBody>
      </p:sp>
      <p:sp>
        <p:nvSpPr>
          <p:cNvPr id="2" name="スライド番号プレースホルダー 1">
            <a:extLst>
              <a:ext uri="{FF2B5EF4-FFF2-40B4-BE49-F238E27FC236}">
                <a16:creationId xmlns:a16="http://schemas.microsoft.com/office/drawing/2014/main" id="{525A143B-001E-9AAF-24DF-BA9F0BDD2221}"/>
              </a:ext>
            </a:extLst>
          </p:cNvPr>
          <p:cNvSpPr>
            <a:spLocks noGrp="1"/>
          </p:cNvSpPr>
          <p:nvPr>
            <p:ph type="sldNum" sz="quarter" idx="12"/>
          </p:nvPr>
        </p:nvSpPr>
        <p:spPr/>
        <p:txBody>
          <a:bodyPr/>
          <a:lstStyle/>
          <a:p>
            <a:fld id="{F1705FCC-B2AD-DC4A-BA11-5B596F131463}" type="slidenum">
              <a:rPr kumimoji="1" lang="ja-JP" altLang="en-US" smtClean="0"/>
              <a:t>7</a:t>
            </a:fld>
            <a:endParaRPr kumimoji="1" lang="ja-JP" altLang="en-US"/>
          </a:p>
        </p:txBody>
      </p:sp>
      <p:sp>
        <p:nvSpPr>
          <p:cNvPr id="10" name="スライド番号プレースホルダー 3">
            <a:extLst>
              <a:ext uri="{FF2B5EF4-FFF2-40B4-BE49-F238E27FC236}">
                <a16:creationId xmlns:a16="http://schemas.microsoft.com/office/drawing/2014/main" id="{3C7154BB-6380-13E3-45F8-426985FAF156}"/>
              </a:ext>
            </a:extLst>
          </p:cNvPr>
          <p:cNvSpPr txBox="1">
            <a:spLocks/>
          </p:cNvSpPr>
          <p:nvPr/>
        </p:nvSpPr>
        <p:spPr>
          <a:xfrm>
            <a:off x="9522710" y="6634797"/>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bg1"/>
                </a:solidFill>
                <a:latin typeface="Meiryo" panose="020B0604030504040204" pitchFamily="34" charset="-128"/>
                <a:ea typeface="Meiryo" panose="020B0604030504040204" pitchFamily="34" charset="-128"/>
                <a:cs typeface="Segoe UI" panose="020B0502040204020203" pitchFamily="34" charset="0"/>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F1705FCC-B2AD-DC4A-BA11-5B596F131463}" type="slidenum">
              <a:rPr lang="ja-JP" altLang="en-US" smtClean="0"/>
              <a:pPr/>
              <a:t>7</a:t>
            </a:fld>
            <a:endParaRPr lang="ja-JP" altLang="en-US"/>
          </a:p>
        </p:txBody>
      </p:sp>
      <p:sp>
        <p:nvSpPr>
          <p:cNvPr id="13" name="テキスト ボックス 12">
            <a:extLst>
              <a:ext uri="{FF2B5EF4-FFF2-40B4-BE49-F238E27FC236}">
                <a16:creationId xmlns:a16="http://schemas.microsoft.com/office/drawing/2014/main" id="{24BEFD76-9174-6363-C934-7E212847ED7D}"/>
              </a:ext>
            </a:extLst>
          </p:cNvPr>
          <p:cNvSpPr txBox="1"/>
          <p:nvPr/>
        </p:nvSpPr>
        <p:spPr>
          <a:xfrm>
            <a:off x="1024362" y="4768788"/>
            <a:ext cx="10535296" cy="536361"/>
          </a:xfrm>
          <a:prstGeom prst="rect">
            <a:avLst/>
          </a:prstGeom>
          <a:solidFill>
            <a:srgbClr val="FFFF00"/>
          </a:solidFill>
          <a:ln w="38100">
            <a:solidFill>
              <a:schemeClr val="tx1"/>
            </a:solidFill>
          </a:ln>
        </p:spPr>
        <p:txBody>
          <a:bodyPr wrap="square" lIns="108000" tIns="108000" rIns="108000" bIns="108000" rtlCol="0">
            <a:spAutoFit/>
          </a:bodyPr>
          <a:lstStyle/>
          <a:p>
            <a:r>
              <a:rPr lang="ja-JP" altLang="en-US" sz="2800" b="1" dirty="0">
                <a:latin typeface="Meiryo" panose="020B0604030504040204" pitchFamily="34" charset="-128"/>
                <a:ea typeface="Meiryo" panose="020B0604030504040204" pitchFamily="34" charset="-128"/>
              </a:rPr>
              <a:t>気象情報と眼前の乖離：眼前の「状況」を判断材料として重視</a:t>
            </a:r>
            <a:endParaRPr kumimoji="1" lang="ja-JP" altLang="en-US" sz="2800" b="1" dirty="0">
              <a:solidFill>
                <a:srgbClr val="FF0000"/>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829301B7-F565-00E3-B1C6-8F21ED5CE4E9}"/>
              </a:ext>
            </a:extLst>
          </p:cNvPr>
          <p:cNvSpPr txBox="1"/>
          <p:nvPr/>
        </p:nvSpPr>
        <p:spPr>
          <a:xfrm>
            <a:off x="204718" y="5464567"/>
            <a:ext cx="11791666" cy="1079884"/>
          </a:xfrm>
          <a:prstGeom prst="rect">
            <a:avLst/>
          </a:prstGeom>
          <a:solidFill>
            <a:srgbClr val="FFFF00"/>
          </a:solidFill>
          <a:ln w="38100">
            <a:solidFill>
              <a:schemeClr val="tx1"/>
            </a:solidFill>
          </a:ln>
        </p:spPr>
        <p:txBody>
          <a:bodyPr wrap="square" lIns="108000" tIns="108000" rIns="108000" bIns="108000" rtlCol="0">
            <a:spAutoFit/>
          </a:bodyPr>
          <a:lstStyle/>
          <a:p>
            <a:r>
              <a:rPr lang="ja-JP" altLang="en-US" sz="2800" b="1" dirty="0"/>
              <a:t>眼前の「状況」を</a:t>
            </a:r>
            <a:r>
              <a:rPr lang="ja-JP" altLang="en-US" sz="2800" b="1" u="sng" dirty="0"/>
              <a:t>客観的な地域の「情報」</a:t>
            </a:r>
            <a:r>
              <a:rPr lang="ja-JP" altLang="en-US" sz="2800" b="1" dirty="0"/>
              <a:t>として補い、住民に周知</a:t>
            </a:r>
            <a:r>
              <a:rPr lang="ja-JP" altLang="en-US" sz="2800" dirty="0"/>
              <a:t>できれば、</a:t>
            </a:r>
            <a:r>
              <a:rPr lang="ja-JP" altLang="en-US" sz="2800" b="1" dirty="0"/>
              <a:t>住民が我が事として状況認識</a:t>
            </a:r>
            <a:r>
              <a:rPr lang="ja-JP" altLang="en-US" sz="2800" dirty="0"/>
              <a:t>し、早期の避難行動へ動くはず。</a:t>
            </a:r>
            <a:endParaRPr kumimoji="1" lang="ja-JP" altLang="en-US" sz="4400" b="1" dirty="0">
              <a:solidFill>
                <a:srgbClr val="FF000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35826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AB5452-9A32-B789-6AB1-4C32C9EFC6FB}"/>
              </a:ext>
            </a:extLst>
          </p:cNvPr>
          <p:cNvSpPr>
            <a:spLocks noGrp="1"/>
          </p:cNvSpPr>
          <p:nvPr>
            <p:ph type="title"/>
          </p:nvPr>
        </p:nvSpPr>
        <p:spPr/>
        <p:txBody>
          <a:bodyPr/>
          <a:lstStyle/>
          <a:p>
            <a:r>
              <a:rPr kumimoji="1" lang="ja-JP" altLang="en-US" dirty="0"/>
              <a:t>研究目的と対象地域：</a:t>
            </a:r>
          </a:p>
        </p:txBody>
      </p:sp>
      <p:sp>
        <p:nvSpPr>
          <p:cNvPr id="3" name="コンテンツ プレースホルダー 2">
            <a:extLst>
              <a:ext uri="{FF2B5EF4-FFF2-40B4-BE49-F238E27FC236}">
                <a16:creationId xmlns:a16="http://schemas.microsoft.com/office/drawing/2014/main" id="{1747EE99-1AA1-D07F-0312-7E5B26DCB9AB}"/>
              </a:ext>
            </a:extLst>
          </p:cNvPr>
          <p:cNvSpPr>
            <a:spLocks noGrp="1"/>
          </p:cNvSpPr>
          <p:nvPr>
            <p:ph idx="1"/>
          </p:nvPr>
        </p:nvSpPr>
        <p:spPr>
          <a:xfrm>
            <a:off x="749300" y="987088"/>
            <a:ext cx="10718800" cy="5637871"/>
          </a:xfrm>
        </p:spPr>
        <p:txBody>
          <a:bodyPr>
            <a:normAutofit/>
          </a:bodyPr>
          <a:lstStyle/>
          <a:p>
            <a:pPr marL="0" indent="0">
              <a:lnSpc>
                <a:spcPct val="100000"/>
              </a:lnSpc>
              <a:buNone/>
            </a:pPr>
            <a:r>
              <a:rPr lang="ja-JP" altLang="en-US" sz="3300" b="1" dirty="0"/>
              <a:t>研究目的</a:t>
            </a:r>
            <a:endParaRPr lang="en-US" altLang="ja-JP" sz="3300" b="1" dirty="0"/>
          </a:p>
          <a:p>
            <a:pPr marL="0" indent="0">
              <a:lnSpc>
                <a:spcPct val="100000"/>
              </a:lnSpc>
              <a:buNone/>
            </a:pPr>
            <a:r>
              <a:rPr lang="ja-JP" altLang="en-US" sz="2400" dirty="0"/>
              <a:t>過去に豪雨災害を経験した地域において、今後発生する豪雨の際に、</a:t>
            </a:r>
            <a:r>
              <a:rPr lang="ja-JP" altLang="en-US" sz="2400" b="1" dirty="0"/>
              <a:t>眼前の気象状況（特に、雨量や風速）を数値化・可視化</a:t>
            </a:r>
            <a:r>
              <a:rPr lang="ja-JP" altLang="en-US" sz="2400" dirty="0"/>
              <a:t>することにより、</a:t>
            </a:r>
            <a:r>
              <a:rPr lang="ja-JP" altLang="en-US" sz="2400" b="1" dirty="0"/>
              <a:t>住民の危機感の醸成</a:t>
            </a:r>
            <a:r>
              <a:rPr lang="ja-JP" altLang="en-US" sz="2400" dirty="0"/>
              <a:t>や</a:t>
            </a:r>
            <a:r>
              <a:rPr lang="ja-JP" altLang="en-US" sz="2400" b="1" dirty="0"/>
              <a:t>実際の避難行動に与える影響</a:t>
            </a:r>
            <a:r>
              <a:rPr lang="ja-JP" altLang="en-US" sz="2400" dirty="0"/>
              <a:t>を調査することを目的とする。</a:t>
            </a:r>
            <a:endParaRPr lang="en-US" altLang="ja-JP" sz="2400" dirty="0"/>
          </a:p>
          <a:p>
            <a:pPr marL="0" indent="0">
              <a:lnSpc>
                <a:spcPct val="100000"/>
              </a:lnSpc>
              <a:buNone/>
            </a:pPr>
            <a:endParaRPr lang="en-US" altLang="ja-JP" b="1" dirty="0">
              <a:solidFill>
                <a:srgbClr val="FF0000"/>
              </a:solidFill>
            </a:endParaRPr>
          </a:p>
          <a:p>
            <a:pPr marL="0" indent="0">
              <a:lnSpc>
                <a:spcPct val="100000"/>
              </a:lnSpc>
              <a:buNone/>
            </a:pPr>
            <a:endParaRPr lang="en-US" altLang="ja-JP" b="1" dirty="0">
              <a:solidFill>
                <a:srgbClr val="FF0000"/>
              </a:solidFill>
            </a:endParaRPr>
          </a:p>
          <a:p>
            <a:pPr marL="0" indent="0">
              <a:lnSpc>
                <a:spcPct val="100000"/>
              </a:lnSpc>
              <a:buNone/>
            </a:pPr>
            <a:r>
              <a:rPr lang="ja-JP" altLang="en-US" sz="3300" b="1" dirty="0"/>
              <a:t>対象地域</a:t>
            </a:r>
            <a:endParaRPr lang="en-US" altLang="ja-JP" sz="3300" b="1" dirty="0"/>
          </a:p>
          <a:p>
            <a:pPr marL="0" indent="0">
              <a:lnSpc>
                <a:spcPct val="100000"/>
              </a:lnSpc>
              <a:buNone/>
            </a:pPr>
            <a:r>
              <a:rPr lang="ja-JP" altLang="en-US" sz="2400" dirty="0"/>
              <a:t>平成</a:t>
            </a:r>
            <a:r>
              <a:rPr lang="en-US" altLang="ja-JP" sz="2400" dirty="0"/>
              <a:t>26</a:t>
            </a:r>
            <a:r>
              <a:rPr lang="ja-JP" altLang="en-US" sz="2400" dirty="0"/>
              <a:t>年（</a:t>
            </a:r>
            <a:r>
              <a:rPr lang="en-US" altLang="ja-JP" sz="2400" dirty="0"/>
              <a:t>2014</a:t>
            </a:r>
            <a:r>
              <a:rPr lang="ja-JP" altLang="en-US" sz="2400" dirty="0"/>
              <a:t>年）</a:t>
            </a:r>
            <a:r>
              <a:rPr lang="en-US" altLang="ja-JP" sz="2400" dirty="0"/>
              <a:t>8</a:t>
            </a:r>
            <a:r>
              <a:rPr lang="ja-JP" altLang="en-US" sz="2400" dirty="0"/>
              <a:t>月</a:t>
            </a:r>
            <a:r>
              <a:rPr lang="en-US" altLang="ja-JP" sz="2400" dirty="0"/>
              <a:t>17</a:t>
            </a:r>
            <a:r>
              <a:rPr lang="ja-JP" altLang="en-US" sz="2400" dirty="0"/>
              <a:t>日に</a:t>
            </a:r>
            <a:r>
              <a:rPr lang="ja-JP" altLang="en-US" sz="2400" b="1" dirty="0"/>
              <a:t>兵庫県丹波市</a:t>
            </a:r>
            <a:r>
              <a:rPr lang="ja-JP" altLang="en-US" sz="2400" dirty="0"/>
              <a:t>で発生した豪雨災害や、同年</a:t>
            </a:r>
            <a:r>
              <a:rPr lang="en-US" altLang="ja-JP" sz="2400" dirty="0"/>
              <a:t>8</a:t>
            </a:r>
            <a:r>
              <a:rPr lang="ja-JP" altLang="en-US" sz="2400" dirty="0"/>
              <a:t>月</a:t>
            </a:r>
            <a:r>
              <a:rPr lang="en-US" altLang="ja-JP" sz="2400" dirty="0"/>
              <a:t>20</a:t>
            </a:r>
            <a:r>
              <a:rPr lang="ja-JP" altLang="en-US" sz="2400" dirty="0"/>
              <a:t>日に</a:t>
            </a:r>
            <a:r>
              <a:rPr lang="ja-JP" altLang="en-US" sz="2400" b="1" dirty="0"/>
              <a:t>広島市安佐南区</a:t>
            </a:r>
            <a:r>
              <a:rPr lang="ja-JP" altLang="en-US" sz="2400" dirty="0"/>
              <a:t>で発生した豪雨災害、平成</a:t>
            </a:r>
            <a:r>
              <a:rPr lang="en-US" altLang="ja-JP" sz="2400" dirty="0"/>
              <a:t>30</a:t>
            </a:r>
            <a:r>
              <a:rPr lang="ja-JP" altLang="en-US" sz="2400" dirty="0"/>
              <a:t>年（</a:t>
            </a:r>
            <a:r>
              <a:rPr lang="en-US" altLang="ja-JP" sz="2400" dirty="0"/>
              <a:t>2018</a:t>
            </a:r>
            <a:r>
              <a:rPr lang="ja-JP" altLang="en-US" sz="2400" dirty="0"/>
              <a:t>年）</a:t>
            </a:r>
            <a:r>
              <a:rPr lang="en-US" altLang="ja-JP" sz="2400" dirty="0"/>
              <a:t>7</a:t>
            </a:r>
            <a:r>
              <a:rPr lang="ja-JP" altLang="en-US" sz="2400" dirty="0"/>
              <a:t>月</a:t>
            </a:r>
            <a:r>
              <a:rPr lang="en-US" altLang="ja-JP" sz="2400" dirty="0"/>
              <a:t>6</a:t>
            </a:r>
            <a:r>
              <a:rPr lang="ja-JP" altLang="en-US" sz="2400" dirty="0"/>
              <a:t>日に</a:t>
            </a:r>
            <a:r>
              <a:rPr lang="ja-JP" altLang="en-US" sz="2400" b="1" dirty="0"/>
              <a:t>広島県坂町</a:t>
            </a:r>
            <a:r>
              <a:rPr lang="ja-JP" altLang="en-US" sz="2400" dirty="0"/>
              <a:t>で発生した豪雨災害など過去に被災した地域の住民（気象観測機器設置の受入等の条件で１～</a:t>
            </a:r>
            <a:r>
              <a:rPr lang="en-US" altLang="ja-JP" sz="2400" dirty="0"/>
              <a:t>2</a:t>
            </a:r>
            <a:r>
              <a:rPr lang="ja-JP" altLang="en-US" sz="2400" dirty="0"/>
              <a:t>か所判断）</a:t>
            </a:r>
            <a:endParaRPr lang="ja-JP" altLang="en-US" sz="4000" b="1" dirty="0">
              <a:solidFill>
                <a:srgbClr val="FF0000"/>
              </a:solidFill>
            </a:endParaRPr>
          </a:p>
        </p:txBody>
      </p:sp>
      <p:sp>
        <p:nvSpPr>
          <p:cNvPr id="4" name="スライド番号プレースホルダー 3">
            <a:extLst>
              <a:ext uri="{FF2B5EF4-FFF2-40B4-BE49-F238E27FC236}">
                <a16:creationId xmlns:a16="http://schemas.microsoft.com/office/drawing/2014/main" id="{A9B50308-6A5F-EFBB-3991-54C9CE123727}"/>
              </a:ext>
            </a:extLst>
          </p:cNvPr>
          <p:cNvSpPr>
            <a:spLocks noGrp="1"/>
          </p:cNvSpPr>
          <p:nvPr>
            <p:ph type="sldNum" sz="quarter" idx="12"/>
          </p:nvPr>
        </p:nvSpPr>
        <p:spPr/>
        <p:txBody>
          <a:bodyPr/>
          <a:lstStyle/>
          <a:p>
            <a:fld id="{F1705FCC-B2AD-DC4A-BA11-5B596F131463}" type="slidenum">
              <a:rPr kumimoji="1" lang="ja-JP" altLang="en-US" smtClean="0"/>
              <a:t>8</a:t>
            </a:fld>
            <a:endParaRPr kumimoji="1" lang="ja-JP" altLang="en-US"/>
          </a:p>
        </p:txBody>
      </p:sp>
      <p:sp>
        <p:nvSpPr>
          <p:cNvPr id="5" name="テキスト ボックス 4">
            <a:extLst>
              <a:ext uri="{FF2B5EF4-FFF2-40B4-BE49-F238E27FC236}">
                <a16:creationId xmlns:a16="http://schemas.microsoft.com/office/drawing/2014/main" id="{49DADF48-A5D7-5028-1A3A-27303C4E0291}"/>
              </a:ext>
            </a:extLst>
          </p:cNvPr>
          <p:cNvSpPr txBox="1"/>
          <p:nvPr/>
        </p:nvSpPr>
        <p:spPr>
          <a:xfrm>
            <a:off x="3527376" y="3057578"/>
            <a:ext cx="7915324" cy="1093631"/>
          </a:xfrm>
          <a:prstGeom prst="rect">
            <a:avLst/>
          </a:prstGeom>
          <a:solidFill>
            <a:srgbClr val="FFFF00"/>
          </a:solidFill>
          <a:ln w="38100">
            <a:solidFill>
              <a:schemeClr val="tx1"/>
            </a:solidFill>
          </a:ln>
        </p:spPr>
        <p:txBody>
          <a:bodyPr wrap="square" lIns="108000" tIns="108000" rIns="108000" bIns="108000" rtlCol="0">
            <a:spAutoFit/>
          </a:bodyPr>
          <a:lstStyle/>
          <a:p>
            <a:r>
              <a:rPr lang="ja-JP" altLang="en-US" sz="2800" b="1" dirty="0">
                <a:latin typeface="Meiryo" panose="020B0604030504040204" pitchFamily="34" charset="-128"/>
                <a:ea typeface="Meiryo" panose="020B0604030504040204" pitchFamily="34" charset="-128"/>
              </a:rPr>
              <a:t>学術的に独創的な点</a:t>
            </a:r>
            <a:endParaRPr lang="en-US" altLang="ja-JP" sz="2800" b="1" dirty="0">
              <a:latin typeface="Meiryo" panose="020B0604030504040204" pitchFamily="34" charset="-128"/>
              <a:ea typeface="Meiryo" panose="020B0604030504040204" pitchFamily="34" charset="-128"/>
            </a:endParaRPr>
          </a:p>
          <a:p>
            <a:r>
              <a:rPr lang="ja-JP" altLang="en-US" b="1" u="sng" dirty="0">
                <a:latin typeface="Meiryo" panose="020B0604030504040204" pitchFamily="34" charset="-128"/>
                <a:ea typeface="Meiryo" panose="020B0604030504040204" pitchFamily="34" charset="-128"/>
              </a:rPr>
              <a:t>実地気象観測情報をリアルタイムで住民に提供</a:t>
            </a:r>
            <a:r>
              <a:rPr lang="ja-JP" altLang="en-US" b="1" dirty="0">
                <a:latin typeface="Meiryo" panose="020B0604030504040204" pitchFamily="34" charset="-128"/>
                <a:ea typeface="Meiryo" panose="020B0604030504040204" pitchFamily="34" charset="-128"/>
              </a:rPr>
              <a:t>、</a:t>
            </a:r>
            <a:r>
              <a:rPr lang="ja-JP" altLang="en-US" b="1" u="sng" dirty="0">
                <a:latin typeface="Meiryo" panose="020B0604030504040204" pitchFamily="34" charset="-128"/>
                <a:ea typeface="Meiryo" panose="020B0604030504040204" pitchFamily="34" charset="-128"/>
              </a:rPr>
              <a:t>眼前の状況を客観的に可視化</a:t>
            </a:r>
            <a:r>
              <a:rPr lang="ja-JP" altLang="en-US" b="1" dirty="0">
                <a:latin typeface="Meiryo" panose="020B0604030504040204" pitchFamily="34" charset="-128"/>
                <a:ea typeface="Meiryo" panose="020B0604030504040204" pitchFamily="34" charset="-128"/>
              </a:rPr>
              <a:t>し、</a:t>
            </a:r>
            <a:r>
              <a:rPr lang="ja-JP" altLang="en-US" b="1" u="sng" dirty="0">
                <a:latin typeface="Meiryo" panose="020B0604030504040204" pitchFamily="34" charset="-128"/>
                <a:ea typeface="Meiryo" panose="020B0604030504040204" pitchFamily="34" charset="-128"/>
              </a:rPr>
              <a:t>我が事感の醸成を促し避難の意識の変容を調査</a:t>
            </a:r>
            <a:r>
              <a:rPr lang="ja-JP" altLang="en-US" b="1" dirty="0">
                <a:latin typeface="Meiryo" panose="020B0604030504040204" pitchFamily="34" charset="-128"/>
                <a:ea typeface="Meiryo" panose="020B0604030504040204" pitchFamily="34" charset="-128"/>
              </a:rPr>
              <a:t>する</a:t>
            </a:r>
            <a:endParaRPr kumimoji="1" lang="ja-JP" altLang="en-US" b="1" dirty="0">
              <a:solidFill>
                <a:srgbClr val="FF000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80644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1F6C89-0EC6-ADE6-67C2-9FF064CC0DCD}"/>
              </a:ext>
            </a:extLst>
          </p:cNvPr>
          <p:cNvSpPr>
            <a:spLocks noGrp="1"/>
          </p:cNvSpPr>
          <p:nvPr>
            <p:ph type="title"/>
          </p:nvPr>
        </p:nvSpPr>
        <p:spPr>
          <a:xfrm>
            <a:off x="245771" y="233040"/>
            <a:ext cx="11521686" cy="754048"/>
          </a:xfrm>
        </p:spPr>
        <p:txBody>
          <a:bodyPr>
            <a:normAutofit/>
          </a:bodyPr>
          <a:lstStyle/>
          <a:p>
            <a:r>
              <a:rPr kumimoji="1" lang="ja-JP" altLang="en-US" dirty="0"/>
              <a:t>研究手法：実地気象観測情報→住民→研究者へ</a:t>
            </a:r>
            <a:r>
              <a:rPr kumimoji="1" lang="en-US" altLang="ja-JP" dirty="0"/>
              <a:t>FB</a:t>
            </a:r>
            <a:endParaRPr kumimoji="1" lang="ja-JP" altLang="en-US" dirty="0"/>
          </a:p>
        </p:txBody>
      </p:sp>
      <p:sp>
        <p:nvSpPr>
          <p:cNvPr id="4" name="スライド番号プレースホルダー 3">
            <a:extLst>
              <a:ext uri="{FF2B5EF4-FFF2-40B4-BE49-F238E27FC236}">
                <a16:creationId xmlns:a16="http://schemas.microsoft.com/office/drawing/2014/main" id="{297C2325-8275-4CB7-54E0-CE30FF218B68}"/>
              </a:ext>
            </a:extLst>
          </p:cNvPr>
          <p:cNvSpPr>
            <a:spLocks noGrp="1"/>
          </p:cNvSpPr>
          <p:nvPr>
            <p:ph type="sldNum" sz="quarter" idx="12"/>
          </p:nvPr>
        </p:nvSpPr>
        <p:spPr/>
        <p:txBody>
          <a:bodyPr/>
          <a:lstStyle/>
          <a:p>
            <a:fld id="{F1705FCC-B2AD-DC4A-BA11-5B596F131463}" type="slidenum">
              <a:rPr kumimoji="1" lang="ja-JP" altLang="en-US" smtClean="0"/>
              <a:t>9</a:t>
            </a:fld>
            <a:endParaRPr kumimoji="1" lang="ja-JP" altLang="en-US"/>
          </a:p>
        </p:txBody>
      </p:sp>
      <p:sp>
        <p:nvSpPr>
          <p:cNvPr id="11" name="乗算記号 10">
            <a:extLst>
              <a:ext uri="{FF2B5EF4-FFF2-40B4-BE49-F238E27FC236}">
                <a16:creationId xmlns:a16="http://schemas.microsoft.com/office/drawing/2014/main" id="{F43F1067-49DD-4F71-0C18-FDA7BD6DA2F2}"/>
              </a:ext>
            </a:extLst>
          </p:cNvPr>
          <p:cNvSpPr/>
          <p:nvPr/>
        </p:nvSpPr>
        <p:spPr>
          <a:xfrm>
            <a:off x="3204804" y="2725057"/>
            <a:ext cx="1643743" cy="1611086"/>
          </a:xfrm>
          <a:prstGeom prst="mathMultiply">
            <a:avLst>
              <a:gd name="adj1" fmla="val 14736"/>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C919BA05-B23E-4F7B-26DF-3679BBCE0FD0}"/>
              </a:ext>
            </a:extLst>
          </p:cNvPr>
          <p:cNvSpPr txBox="1"/>
          <p:nvPr/>
        </p:nvSpPr>
        <p:spPr>
          <a:xfrm>
            <a:off x="213506" y="1029717"/>
            <a:ext cx="3571094" cy="830997"/>
          </a:xfrm>
          <a:prstGeom prst="rect">
            <a:avLst/>
          </a:prstGeom>
          <a:noFill/>
        </p:spPr>
        <p:txBody>
          <a:bodyPr wrap="square" rtlCol="0">
            <a:spAutoFit/>
          </a:bodyPr>
          <a:lstStyle/>
          <a:p>
            <a:pPr algn="l"/>
            <a:r>
              <a:rPr kumimoji="1" lang="ja-JP" altLang="en-US" sz="2400" dirty="0">
                <a:latin typeface="Meiryo" panose="020B0604030504040204" pitchFamily="34" charset="-128"/>
                <a:ea typeface="Meiryo" panose="020B0604030504040204" pitchFamily="34" charset="-128"/>
              </a:rPr>
              <a:t>対象地域に気象観測システム（</a:t>
            </a:r>
            <a:r>
              <a:rPr kumimoji="1" lang="en-US" altLang="ja-JP" sz="2400" dirty="0">
                <a:latin typeface="Meiryo" panose="020B0604030504040204" pitchFamily="34" charset="-128"/>
                <a:ea typeface="Meiryo" panose="020B0604030504040204" pitchFamily="34" charset="-128"/>
              </a:rPr>
              <a:t>POTEKA)</a:t>
            </a:r>
            <a:r>
              <a:rPr kumimoji="1" lang="ja-JP" altLang="en-US" sz="2400" dirty="0">
                <a:latin typeface="Meiryo" panose="020B0604030504040204" pitchFamily="34" charset="-128"/>
                <a:ea typeface="Meiryo" panose="020B0604030504040204" pitchFamily="34" charset="-128"/>
              </a:rPr>
              <a:t>を設置</a:t>
            </a:r>
            <a:endParaRPr kumimoji="1" lang="en-US" altLang="ja-JP" sz="2400" dirty="0">
              <a:latin typeface="Meiryo" panose="020B0604030504040204" pitchFamily="34" charset="-128"/>
              <a:ea typeface="Meiryo" panose="020B0604030504040204" pitchFamily="34" charset="-128"/>
            </a:endParaRPr>
          </a:p>
        </p:txBody>
      </p:sp>
      <p:pic>
        <p:nvPicPr>
          <p:cNvPr id="3" name="Picture 4">
            <a:extLst>
              <a:ext uri="{FF2B5EF4-FFF2-40B4-BE49-F238E27FC236}">
                <a16:creationId xmlns:a16="http://schemas.microsoft.com/office/drawing/2014/main" id="{1CAEDC27-946C-5796-4C91-8C105BCE90CA}"/>
              </a:ext>
            </a:extLst>
          </p:cNvPr>
          <p:cNvPicPr>
            <a:picLocks noChangeAspect="1" noChangeArrowheads="1"/>
          </p:cNvPicPr>
          <p:nvPr/>
        </p:nvPicPr>
        <p:blipFill>
          <a:blip r:embed="rId2" cstate="email">
            <a:clrChange>
              <a:clrFrom>
                <a:srgbClr val="DEEAEB"/>
              </a:clrFrom>
              <a:clrTo>
                <a:srgbClr val="DEEAEB">
                  <a:alpha val="0"/>
                </a:srgbClr>
              </a:clrTo>
            </a:clrChange>
            <a:extLst>
              <a:ext uri="{28A0092B-C50C-407E-A947-70E740481C1C}">
                <a14:useLocalDpi xmlns:a14="http://schemas.microsoft.com/office/drawing/2010/main"/>
              </a:ext>
            </a:extLst>
          </a:blip>
          <a:srcRect r="52511"/>
          <a:stretch>
            <a:fillRect/>
          </a:stretch>
        </p:blipFill>
        <p:spPr bwMode="auto">
          <a:xfrm>
            <a:off x="454806" y="1903343"/>
            <a:ext cx="2798678" cy="40725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図 5" descr="マップ&#10;&#10;AI 生成コンテンツは誤りを含む可能性があります。">
            <a:extLst>
              <a:ext uri="{FF2B5EF4-FFF2-40B4-BE49-F238E27FC236}">
                <a16:creationId xmlns:a16="http://schemas.microsoft.com/office/drawing/2014/main" id="{AD0AC0B3-BDE8-809D-EAF6-0873E5D3B65E}"/>
              </a:ext>
            </a:extLst>
          </p:cNvPr>
          <p:cNvPicPr>
            <a:picLocks noChangeAspect="1"/>
          </p:cNvPicPr>
          <p:nvPr/>
        </p:nvPicPr>
        <p:blipFill>
          <a:blip r:embed="rId3"/>
          <a:stretch>
            <a:fillRect/>
          </a:stretch>
        </p:blipFill>
        <p:spPr>
          <a:xfrm>
            <a:off x="6464396" y="1858591"/>
            <a:ext cx="1508245" cy="3519237"/>
          </a:xfrm>
          <a:prstGeom prst="rect">
            <a:avLst/>
          </a:prstGeom>
        </p:spPr>
      </p:pic>
      <p:pic>
        <p:nvPicPr>
          <p:cNvPr id="9" name="図 8" descr="マップ&#10;&#10;AI 生成コンテンツは誤りを含む可能性があります。">
            <a:extLst>
              <a:ext uri="{FF2B5EF4-FFF2-40B4-BE49-F238E27FC236}">
                <a16:creationId xmlns:a16="http://schemas.microsoft.com/office/drawing/2014/main" id="{F97D0368-5203-974C-2DEF-D2F6116DBDE0}"/>
              </a:ext>
            </a:extLst>
          </p:cNvPr>
          <p:cNvPicPr>
            <a:picLocks noChangeAspect="1"/>
          </p:cNvPicPr>
          <p:nvPr/>
        </p:nvPicPr>
        <p:blipFill>
          <a:blip r:embed="rId4"/>
          <a:stretch>
            <a:fillRect/>
          </a:stretch>
        </p:blipFill>
        <p:spPr>
          <a:xfrm>
            <a:off x="4843933" y="1858591"/>
            <a:ext cx="1508245" cy="3519237"/>
          </a:xfrm>
          <a:prstGeom prst="rect">
            <a:avLst/>
          </a:prstGeom>
        </p:spPr>
      </p:pic>
      <p:sp>
        <p:nvSpPr>
          <p:cNvPr id="17" name="テキスト ボックス 16">
            <a:extLst>
              <a:ext uri="{FF2B5EF4-FFF2-40B4-BE49-F238E27FC236}">
                <a16:creationId xmlns:a16="http://schemas.microsoft.com/office/drawing/2014/main" id="{FFE9BD0B-6F91-CEF9-36DD-FCDE95F29C31}"/>
              </a:ext>
            </a:extLst>
          </p:cNvPr>
          <p:cNvSpPr txBox="1"/>
          <p:nvPr/>
        </p:nvSpPr>
        <p:spPr>
          <a:xfrm>
            <a:off x="4843933" y="986993"/>
            <a:ext cx="3237149" cy="830997"/>
          </a:xfrm>
          <a:prstGeom prst="rect">
            <a:avLst/>
          </a:prstGeom>
          <a:noFill/>
        </p:spPr>
        <p:txBody>
          <a:bodyPr wrap="square" rtlCol="0">
            <a:spAutoFit/>
          </a:bodyPr>
          <a:lstStyle/>
          <a:p>
            <a:pPr algn="l"/>
            <a:r>
              <a:rPr kumimoji="1" lang="ja-JP" altLang="en-US" sz="2400" dirty="0">
                <a:latin typeface="Meiryo" panose="020B0604030504040204" pitchFamily="34" charset="-128"/>
                <a:ea typeface="Meiryo" panose="020B0604030504040204" pitchFamily="34" charset="-128"/>
              </a:rPr>
              <a:t>携帯電話、</a:t>
            </a:r>
            <a:r>
              <a:rPr kumimoji="1" lang="en-US" altLang="ja-JP" sz="2400" dirty="0">
                <a:latin typeface="Meiryo" panose="020B0604030504040204" pitchFamily="34" charset="-128"/>
                <a:ea typeface="Meiryo" panose="020B0604030504040204" pitchFamily="34" charset="-128"/>
              </a:rPr>
              <a:t>PC</a:t>
            </a:r>
            <a:r>
              <a:rPr kumimoji="1" lang="ja-JP" altLang="en-US" sz="2400" dirty="0">
                <a:latin typeface="Meiryo" panose="020B0604030504040204" pitchFamily="34" charset="-128"/>
                <a:ea typeface="Meiryo" panose="020B0604030504040204" pitchFamily="34" charset="-128"/>
              </a:rPr>
              <a:t>等でリアルタイム可視化</a:t>
            </a:r>
            <a:endParaRPr kumimoji="1" lang="en-US" altLang="ja-JP" sz="2400" dirty="0">
              <a:latin typeface="Meiryo" panose="020B0604030504040204" pitchFamily="34" charset="-128"/>
              <a:ea typeface="Meiryo" panose="020B0604030504040204" pitchFamily="34" charset="-128"/>
            </a:endParaRPr>
          </a:p>
        </p:txBody>
      </p:sp>
      <p:sp>
        <p:nvSpPr>
          <p:cNvPr id="18" name="乗算記号 17">
            <a:extLst>
              <a:ext uri="{FF2B5EF4-FFF2-40B4-BE49-F238E27FC236}">
                <a16:creationId xmlns:a16="http://schemas.microsoft.com/office/drawing/2014/main" id="{6431B4AB-F170-26D3-1543-9A98292040CE}"/>
              </a:ext>
            </a:extLst>
          </p:cNvPr>
          <p:cNvSpPr/>
          <p:nvPr/>
        </p:nvSpPr>
        <p:spPr>
          <a:xfrm>
            <a:off x="7942627" y="2725057"/>
            <a:ext cx="1643743" cy="1611086"/>
          </a:xfrm>
          <a:prstGeom prst="mathMultiply">
            <a:avLst>
              <a:gd name="adj1" fmla="val 14736"/>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4188846A-247D-1E59-ACD4-CF88ADF996B0}"/>
              </a:ext>
            </a:extLst>
          </p:cNvPr>
          <p:cNvSpPr txBox="1"/>
          <p:nvPr/>
        </p:nvSpPr>
        <p:spPr>
          <a:xfrm>
            <a:off x="9182100" y="999675"/>
            <a:ext cx="2743200" cy="830997"/>
          </a:xfrm>
          <a:prstGeom prst="rect">
            <a:avLst/>
          </a:prstGeom>
          <a:noFill/>
        </p:spPr>
        <p:txBody>
          <a:bodyPr wrap="square" rtlCol="0">
            <a:spAutoFit/>
          </a:bodyPr>
          <a:lstStyle/>
          <a:p>
            <a:pPr algn="l"/>
            <a:r>
              <a:rPr lang="en-US" altLang="ja-JP" sz="2400" dirty="0">
                <a:latin typeface="Meiryo" panose="020B0604030504040204" pitchFamily="34" charset="-128"/>
                <a:ea typeface="Meiryo" panose="020B0604030504040204" pitchFamily="34" charset="-128"/>
              </a:rPr>
              <a:t>SNS</a:t>
            </a:r>
            <a:r>
              <a:rPr kumimoji="1" lang="ja-JP" altLang="en-US" sz="2400" dirty="0">
                <a:latin typeface="Meiryo" panose="020B0604030504040204" pitchFamily="34" charset="-128"/>
                <a:ea typeface="Meiryo" panose="020B0604030504040204" pitchFamily="34" charset="-128"/>
              </a:rPr>
              <a:t>でリアルタイム</a:t>
            </a:r>
            <a:r>
              <a:rPr lang="ja-JP" altLang="en-US" sz="2400" dirty="0">
                <a:latin typeface="Meiryo" panose="020B0604030504040204" pitchFamily="34" charset="-128"/>
                <a:ea typeface="Meiryo" panose="020B0604030504040204" pitchFamily="34" charset="-128"/>
              </a:rPr>
              <a:t>フィードバック</a:t>
            </a:r>
            <a:endParaRPr kumimoji="1" lang="en-US" altLang="ja-JP" sz="2400" dirty="0">
              <a:latin typeface="Meiryo" panose="020B0604030504040204" pitchFamily="34" charset="-128"/>
              <a:ea typeface="Meiryo" panose="020B0604030504040204" pitchFamily="34" charset="-128"/>
            </a:endParaRPr>
          </a:p>
        </p:txBody>
      </p:sp>
      <p:pic>
        <p:nvPicPr>
          <p:cNvPr id="23" name="図 22" descr="グラフィカル ユーザー インターフェイス, テキスト, アプリケーション, チャットまたはテキスト メッセージ, Teams&#10;&#10;AI 生成コンテンツは誤りを含む可能性があります。">
            <a:extLst>
              <a:ext uri="{FF2B5EF4-FFF2-40B4-BE49-F238E27FC236}">
                <a16:creationId xmlns:a16="http://schemas.microsoft.com/office/drawing/2014/main" id="{F910BB6A-F39A-35A0-A29C-936C889B55E5}"/>
              </a:ext>
            </a:extLst>
          </p:cNvPr>
          <p:cNvPicPr>
            <a:picLocks noChangeAspect="1"/>
          </p:cNvPicPr>
          <p:nvPr/>
        </p:nvPicPr>
        <p:blipFill>
          <a:blip r:embed="rId5"/>
          <a:srcRect r="67718"/>
          <a:stretch>
            <a:fillRect/>
          </a:stretch>
        </p:blipFill>
        <p:spPr>
          <a:xfrm>
            <a:off x="9624118" y="1781458"/>
            <a:ext cx="1848147" cy="3578136"/>
          </a:xfrm>
          <a:prstGeom prst="rect">
            <a:avLst/>
          </a:prstGeom>
        </p:spPr>
      </p:pic>
      <p:sp>
        <p:nvSpPr>
          <p:cNvPr id="27" name="テキスト ボックス 26">
            <a:extLst>
              <a:ext uri="{FF2B5EF4-FFF2-40B4-BE49-F238E27FC236}">
                <a16:creationId xmlns:a16="http://schemas.microsoft.com/office/drawing/2014/main" id="{E529872F-DF04-101C-5FA6-324B3C19DAF8}"/>
              </a:ext>
            </a:extLst>
          </p:cNvPr>
          <p:cNvSpPr txBox="1"/>
          <p:nvPr/>
        </p:nvSpPr>
        <p:spPr>
          <a:xfrm>
            <a:off x="9221451" y="5377828"/>
            <a:ext cx="2703849" cy="923330"/>
          </a:xfrm>
          <a:prstGeom prst="rect">
            <a:avLst/>
          </a:prstGeom>
          <a:noFill/>
        </p:spPr>
        <p:txBody>
          <a:bodyPr wrap="square">
            <a:spAutoFit/>
          </a:bodyPr>
          <a:lstStyle/>
          <a:p>
            <a:r>
              <a:rPr lang="ja-JP" altLang="en-US" dirty="0"/>
              <a:t>住民による</a:t>
            </a:r>
            <a:r>
              <a:rPr lang="en-US" altLang="ja-JP" dirty="0"/>
              <a:t>SNS</a:t>
            </a:r>
            <a:r>
              <a:rPr lang="ja-JP" altLang="en-US" dirty="0"/>
              <a:t>への発信により、住民の感情や行動の時系列を記録</a:t>
            </a:r>
          </a:p>
        </p:txBody>
      </p:sp>
    </p:spTree>
    <p:extLst>
      <p:ext uri="{BB962C8B-B14F-4D97-AF65-F5344CB8AC3E}">
        <p14:creationId xmlns:p14="http://schemas.microsoft.com/office/powerpoint/2010/main" val="329120152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kumimoji="1" sz="1400" smtClean="0">
            <a:latin typeface="Meiryo" panose="020B0604030504040204" pitchFamily="34" charset="-128"/>
            <a:ea typeface="Meiryo" panose="020B0604030504040204" pitchFamily="34" charset="-128"/>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IHIGr標準PPT_2017明星版.Jp">
  <a:themeElements>
    <a:clrScheme name="IHI Corporation">
      <a:dk1>
        <a:sysClr val="windowText" lastClr="000000"/>
      </a:dk1>
      <a:lt1>
        <a:sysClr val="window" lastClr="FFFFFF"/>
      </a:lt1>
      <a:dk2>
        <a:srgbClr val="AA9BC9"/>
      </a:dk2>
      <a:lt2>
        <a:srgbClr val="DADADA"/>
      </a:lt2>
      <a:accent1>
        <a:srgbClr val="83A4D1"/>
      </a:accent1>
      <a:accent2>
        <a:srgbClr val="38BEE2"/>
      </a:accent2>
      <a:accent3>
        <a:srgbClr val="5CBEA4"/>
      </a:accent3>
      <a:accent4>
        <a:srgbClr val="7CBC3C"/>
      </a:accent4>
      <a:accent5>
        <a:srgbClr val="C89E28"/>
      </a:accent5>
      <a:accent6>
        <a:srgbClr val="FB8265"/>
      </a:accent6>
      <a:hlink>
        <a:srgbClr val="0000FF"/>
      </a:hlink>
      <a:folHlink>
        <a:srgbClr val="800080"/>
      </a:folHlink>
    </a:clrScheme>
    <a:fontScheme name="ＩＨＩ Corpor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DE6F3"/>
        </a:solidFill>
        <a:ln w="9525">
          <a:solidFill>
            <a:srgbClr val="000000"/>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fontAlgn="ctr" hangingPunct="0">
          <a:defRPr kumimoji="1" sz="1400" smtClean="0">
            <a:solidFill>
              <a:schemeClr val="tx1"/>
            </a:solidFill>
            <a:latin typeface="Arial" pitchFamily="34" charset="0"/>
            <a:ea typeface="ＭＳ Ｐゴシック"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rtl="0" fontAlgn="ctr" hangingPunct="0">
          <a:spcBef>
            <a:spcPct val="0"/>
          </a:spcBef>
          <a:spcAft>
            <a:spcPct val="0"/>
          </a:spcAft>
          <a:defRPr kumimoji="1" sz="1400" kern="1200" dirty="0" smtClean="0">
            <a:solidFill>
              <a:srgbClr val="000000"/>
            </a:solidFill>
            <a:latin typeface="Arial" pitchFamily="34" charset="0"/>
            <a:ea typeface="ＭＳ Ｐゴシック" charset="-128"/>
            <a:cs typeface="+mn-cs"/>
          </a:defRPr>
        </a:defPPr>
      </a:lstStyle>
    </a:txDef>
  </a:objectDefaults>
  <a:extraClrSchemeLst/>
  <a:extLst>
    <a:ext uri="{05A4C25C-085E-4340-85A3-A5531E510DB2}">
      <thm15:themeFamily xmlns:thm15="http://schemas.microsoft.com/office/thememl/2012/main" name="IHIGr標準PPT_2021明星版.Jp" id="{0E9583DB-79F8-45DB-A171-D23573BA62F1}" vid="{3C1F1F78-F3A6-4C34-9179-3A99D8EB25EE}"/>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1872</TotalTime>
  <Words>3749</Words>
  <Application>Microsoft Office PowerPoint</Application>
  <PresentationFormat>ワイド画面</PresentationFormat>
  <Paragraphs>479</Paragraphs>
  <Slides>29</Slides>
  <Notes>1</Notes>
  <HiddenSlides>0</HiddenSlides>
  <MMClips>0</MMClips>
  <ScaleCrop>false</ScaleCrop>
  <HeadingPairs>
    <vt:vector size="6" baseType="variant">
      <vt:variant>
        <vt:lpstr>使用されているフォント</vt:lpstr>
      </vt:variant>
      <vt:variant>
        <vt:i4>9</vt:i4>
      </vt:variant>
      <vt:variant>
        <vt:lpstr>テーマ</vt:lpstr>
      </vt:variant>
      <vt:variant>
        <vt:i4>2</vt:i4>
      </vt:variant>
      <vt:variant>
        <vt:lpstr>スライド タイトル</vt:lpstr>
      </vt:variant>
      <vt:variant>
        <vt:i4>29</vt:i4>
      </vt:variant>
    </vt:vector>
  </HeadingPairs>
  <TitlesOfParts>
    <vt:vector size="40" baseType="lpstr">
      <vt:lpstr>HG丸ｺﾞｼｯｸM-PRO</vt:lpstr>
      <vt:lpstr>HG創英角ｺﾞｼｯｸUB</vt:lpstr>
      <vt:lpstr>Meiryo UI</vt:lpstr>
      <vt:lpstr>メイリオ</vt:lpstr>
      <vt:lpstr>メイリオ</vt:lpstr>
      <vt:lpstr>游ゴシック</vt:lpstr>
      <vt:lpstr>Arial</vt:lpstr>
      <vt:lpstr>Eras Bold ITC</vt:lpstr>
      <vt:lpstr>Wingdings</vt:lpstr>
      <vt:lpstr>Office テーマ</vt:lpstr>
      <vt:lpstr>IHIGr標準PPT_2017明星版.Jp</vt:lpstr>
      <vt:lpstr>実地気象観測に基づく眼前の気象状況の数値化・可視化が過去に甚大な豪雨災害を受けた地域住民の災害認知の変化に与える影響に関する研究 </vt:lpstr>
      <vt:lpstr>PowerPoint プレゼンテーション</vt:lpstr>
      <vt:lpstr>研究背景：線状降水帯による局地豪雨災害の発生</vt:lpstr>
      <vt:lpstr>研究背景：防災気象情報に関する現状と課題（行政）</vt:lpstr>
      <vt:lpstr>研究背景：被災地の住民による判断（R5気象庁調査）</vt:lpstr>
      <vt:lpstr>PowerPoint プレゼンテーション</vt:lpstr>
      <vt:lpstr>PowerPoint プレゼンテーション</vt:lpstr>
      <vt:lpstr>研究目的と対象地域：</vt:lpstr>
      <vt:lpstr>研究手法：実地気象観測情報→住民→研究者へFB</vt:lpstr>
      <vt:lpstr>POTEKA：省電力・省スペースな小型気象計（明星電気社製）</vt:lpstr>
      <vt:lpstr>研究手法：デジタルアメダス→住民→研究者へFB</vt:lpstr>
      <vt:lpstr>研究手法と予想される成果 ：眼前の客観的な気象情報と当事者の感覚の突合</vt:lpstr>
      <vt:lpstr>研究計画</vt:lpstr>
      <vt:lpstr>研究体制：</vt:lpstr>
      <vt:lpstr>研究予算：</vt:lpstr>
      <vt:lpstr>PowerPoint プレゼンテーション</vt:lpstr>
      <vt:lpstr>研究背景：線状降水帯による局地豪雨災害の発生</vt:lpstr>
      <vt:lpstr>PowerPoint プレゼンテーション</vt:lpstr>
      <vt:lpstr>POTEKA 　概要</vt:lpstr>
      <vt:lpstr>PowerPoint プレゼンテーション</vt:lpstr>
      <vt:lpstr>PowerPoint プレゼンテーション</vt:lpstr>
      <vt:lpstr>POTEKA　NET のご紹介</vt:lpstr>
      <vt:lpstr>POTEKA　NET のご紹介　＜契約者サービス＞</vt:lpstr>
      <vt:lpstr>POTEKA　NET　観測地点の情報提供画面</vt:lpstr>
      <vt:lpstr>POTEKA　NET　グラフ機能</vt:lpstr>
      <vt:lpstr>POTEKA　NET　アラート機能</vt:lpstr>
      <vt:lpstr>研究背景：気象情報と防災情報の議論の複雑化</vt:lpstr>
      <vt:lpstr>研究背景：気象情報と防災情報の議論の複雑化</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雅浩 澤田</dc:creator>
  <cp:lastModifiedBy>Hiroshi Taniguchi</cp:lastModifiedBy>
  <cp:revision>199</cp:revision>
  <dcterms:created xsi:type="dcterms:W3CDTF">2024-06-23T00:43:22Z</dcterms:created>
  <dcterms:modified xsi:type="dcterms:W3CDTF">2025-07-09T00:19:45Z</dcterms:modified>
</cp:coreProperties>
</file>