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53" r:id="rId2"/>
    <p:sldMasterId id="2147483754" r:id="rId3"/>
    <p:sldMasterId id="2147483769" r:id="rId4"/>
    <p:sldMasterId id="2147484671" r:id="rId5"/>
  </p:sldMasterIdLst>
  <p:notesMasterIdLst>
    <p:notesMasterId r:id="rId51"/>
  </p:notesMasterIdLst>
  <p:sldIdLst>
    <p:sldId id="256" r:id="rId6"/>
    <p:sldId id="322" r:id="rId7"/>
    <p:sldId id="298" r:id="rId8"/>
    <p:sldId id="299" r:id="rId9"/>
    <p:sldId id="300" r:id="rId10"/>
    <p:sldId id="301" r:id="rId11"/>
    <p:sldId id="302" r:id="rId12"/>
    <p:sldId id="264" r:id="rId13"/>
    <p:sldId id="303" r:id="rId14"/>
    <p:sldId id="304" r:id="rId15"/>
    <p:sldId id="305" r:id="rId16"/>
    <p:sldId id="306" r:id="rId17"/>
    <p:sldId id="307" r:id="rId18"/>
    <p:sldId id="265" r:id="rId19"/>
    <p:sldId id="308" r:id="rId20"/>
    <p:sldId id="309" r:id="rId21"/>
    <p:sldId id="310" r:id="rId22"/>
    <p:sldId id="311" r:id="rId23"/>
    <p:sldId id="267" r:id="rId24"/>
    <p:sldId id="268" r:id="rId25"/>
    <p:sldId id="269" r:id="rId26"/>
    <p:sldId id="312" r:id="rId27"/>
    <p:sldId id="313" r:id="rId28"/>
    <p:sldId id="314" r:id="rId29"/>
    <p:sldId id="321" r:id="rId30"/>
    <p:sldId id="271" r:id="rId31"/>
    <p:sldId id="315" r:id="rId32"/>
    <p:sldId id="273" r:id="rId33"/>
    <p:sldId id="316" r:id="rId34"/>
    <p:sldId id="275" r:id="rId35"/>
    <p:sldId id="317" r:id="rId36"/>
    <p:sldId id="276" r:id="rId37"/>
    <p:sldId id="294" r:id="rId38"/>
    <p:sldId id="318" r:id="rId39"/>
    <p:sldId id="319" r:id="rId40"/>
    <p:sldId id="258" r:id="rId41"/>
    <p:sldId id="278" r:id="rId42"/>
    <p:sldId id="287" r:id="rId43"/>
    <p:sldId id="295" r:id="rId44"/>
    <p:sldId id="297" r:id="rId45"/>
    <p:sldId id="323" r:id="rId46"/>
    <p:sldId id="324" r:id="rId47"/>
    <p:sldId id="325" r:id="rId48"/>
    <p:sldId id="326" r:id="rId49"/>
    <p:sldId id="320" r:id="rId50"/>
  </p:sldIdLst>
  <p:sldSz cx="12192000" cy="6858000"/>
  <p:notesSz cx="6807200" cy="9939338"/>
  <p:custDataLst>
    <p:tags r:id="rId52"/>
  </p:custDataLst>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F0BE1C"/>
    <a:srgbClr val="660066"/>
    <a:srgbClr val="DE5620"/>
    <a:srgbClr val="FF9900"/>
    <a:srgbClr val="FFCC00"/>
    <a:srgbClr val="CCFF33"/>
    <a:srgbClr val="99FF33"/>
    <a:srgbClr val="FFCC99"/>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57" autoAdjust="0"/>
  </p:normalViewPr>
  <p:slideViewPr>
    <p:cSldViewPr>
      <p:cViewPr varScale="1">
        <p:scale>
          <a:sx n="69" d="100"/>
          <a:sy n="69" d="100"/>
        </p:scale>
        <p:origin x="90" y="45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67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D07D33C-3C1C-F7AB-FE1C-834CA01D119D}"/>
              </a:ext>
            </a:extLst>
          </p:cNvPr>
          <p:cNvSpPr>
            <a:spLocks noGrp="1" noChangeArrowheads="1"/>
          </p:cNvSpPr>
          <p:nvPr>
            <p:ph type="hdr" sz="quarter"/>
          </p:nvPr>
        </p:nvSpPr>
        <p:spPr bwMode="auto">
          <a:xfrm>
            <a:off x="1" y="0"/>
            <a:ext cx="2949787" cy="496967"/>
          </a:xfrm>
          <a:prstGeom prst="rect">
            <a:avLst/>
          </a:prstGeom>
          <a:noFill/>
          <a:ln w="9525">
            <a:noFill/>
            <a:miter lim="800000"/>
            <a:headEnd/>
            <a:tailEnd/>
          </a:ln>
          <a:effectLst/>
        </p:spPr>
        <p:txBody>
          <a:bodyPr vert="horz" wrap="square" lIns="95688" tIns="47844" rIns="95688" bIns="47844" numCol="1" anchor="t" anchorCtr="0" compatLnSpc="1">
            <a:prstTxWarp prst="textNoShape">
              <a:avLst/>
            </a:prstTxWarp>
          </a:bodyPr>
          <a:lstStyle>
            <a:lvl1pPr>
              <a:defRPr sz="1300">
                <a:latin typeface="Arial" charset="0"/>
              </a:defRPr>
            </a:lvl1pPr>
          </a:lstStyle>
          <a:p>
            <a:pPr>
              <a:defRPr/>
            </a:pPr>
            <a:endParaRPr lang="en-US" altLang="ja-JP"/>
          </a:p>
        </p:txBody>
      </p:sp>
      <p:sp>
        <p:nvSpPr>
          <p:cNvPr id="29699" name="Rectangle 3">
            <a:extLst>
              <a:ext uri="{FF2B5EF4-FFF2-40B4-BE49-F238E27FC236}">
                <a16:creationId xmlns:a16="http://schemas.microsoft.com/office/drawing/2014/main" id="{5919356A-B4A1-620E-27D9-E266B8EEEBE1}"/>
              </a:ext>
            </a:extLst>
          </p:cNvPr>
          <p:cNvSpPr>
            <a:spLocks noGrp="1" noChangeArrowheads="1"/>
          </p:cNvSpPr>
          <p:nvPr>
            <p:ph type="dt" idx="1"/>
          </p:nvPr>
        </p:nvSpPr>
        <p:spPr bwMode="auto">
          <a:xfrm>
            <a:off x="3855838" y="0"/>
            <a:ext cx="2949787" cy="496967"/>
          </a:xfrm>
          <a:prstGeom prst="rect">
            <a:avLst/>
          </a:prstGeom>
          <a:noFill/>
          <a:ln w="9525">
            <a:noFill/>
            <a:miter lim="800000"/>
            <a:headEnd/>
            <a:tailEnd/>
          </a:ln>
          <a:effectLst/>
        </p:spPr>
        <p:txBody>
          <a:bodyPr vert="horz" wrap="square" lIns="95688" tIns="47844" rIns="95688" bIns="47844" numCol="1" anchor="t" anchorCtr="0" compatLnSpc="1">
            <a:prstTxWarp prst="textNoShape">
              <a:avLst/>
            </a:prstTxWarp>
          </a:bodyPr>
          <a:lstStyle>
            <a:lvl1pPr algn="r">
              <a:defRPr sz="1300">
                <a:latin typeface="Arial" charset="0"/>
              </a:defRPr>
            </a:lvl1pPr>
          </a:lstStyle>
          <a:p>
            <a:pPr>
              <a:defRPr/>
            </a:pPr>
            <a:endParaRPr lang="en-US" altLang="ja-JP"/>
          </a:p>
        </p:txBody>
      </p:sp>
      <p:sp>
        <p:nvSpPr>
          <p:cNvPr id="71684" name="Rectangle 4">
            <a:extLst>
              <a:ext uri="{FF2B5EF4-FFF2-40B4-BE49-F238E27FC236}">
                <a16:creationId xmlns:a16="http://schemas.microsoft.com/office/drawing/2014/main" id="{88DE4116-3E51-C0CE-8C16-FF7F60EC164F}"/>
              </a:ext>
            </a:extLst>
          </p:cNvPr>
          <p:cNvSpPr>
            <a:spLocks noGrp="1" noRot="1" noChangeAspect="1" noChangeArrowheads="1" noTextEdit="1"/>
          </p:cNvSpPr>
          <p:nvPr>
            <p:ph type="sldImg" idx="2"/>
          </p:nvPr>
        </p:nvSpPr>
        <p:spPr bwMode="auto">
          <a:xfrm>
            <a:off x="90488" y="744538"/>
            <a:ext cx="6626225"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a:extLst>
              <a:ext uri="{FF2B5EF4-FFF2-40B4-BE49-F238E27FC236}">
                <a16:creationId xmlns:a16="http://schemas.microsoft.com/office/drawing/2014/main" id="{14260925-9B14-B6A8-AB0E-5A446223255C}"/>
              </a:ext>
            </a:extLst>
          </p:cNvPr>
          <p:cNvSpPr>
            <a:spLocks noGrp="1" noChangeArrowheads="1"/>
          </p:cNvSpPr>
          <p:nvPr>
            <p:ph type="body" sz="quarter" idx="3"/>
          </p:nvPr>
        </p:nvSpPr>
        <p:spPr bwMode="auto">
          <a:xfrm>
            <a:off x="680720" y="4721186"/>
            <a:ext cx="5445760" cy="4472702"/>
          </a:xfrm>
          <a:prstGeom prst="rect">
            <a:avLst/>
          </a:prstGeom>
          <a:noFill/>
          <a:ln w="9525">
            <a:noFill/>
            <a:miter lim="800000"/>
            <a:headEnd/>
            <a:tailEnd/>
          </a:ln>
          <a:effectLst/>
        </p:spPr>
        <p:txBody>
          <a:bodyPr vert="horz" wrap="square" lIns="95688" tIns="47844" rIns="95688" bIns="47844"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29702" name="Rectangle 6">
            <a:extLst>
              <a:ext uri="{FF2B5EF4-FFF2-40B4-BE49-F238E27FC236}">
                <a16:creationId xmlns:a16="http://schemas.microsoft.com/office/drawing/2014/main" id="{55ECE7E0-04E4-FF12-1C6A-D2F66E919316}"/>
              </a:ext>
            </a:extLst>
          </p:cNvPr>
          <p:cNvSpPr>
            <a:spLocks noGrp="1" noChangeArrowheads="1"/>
          </p:cNvSpPr>
          <p:nvPr>
            <p:ph type="ftr" sz="quarter" idx="4"/>
          </p:nvPr>
        </p:nvSpPr>
        <p:spPr bwMode="auto">
          <a:xfrm>
            <a:off x="1" y="9440646"/>
            <a:ext cx="2949787" cy="496967"/>
          </a:xfrm>
          <a:prstGeom prst="rect">
            <a:avLst/>
          </a:prstGeom>
          <a:noFill/>
          <a:ln w="9525">
            <a:noFill/>
            <a:miter lim="800000"/>
            <a:headEnd/>
            <a:tailEnd/>
          </a:ln>
          <a:effectLst/>
        </p:spPr>
        <p:txBody>
          <a:bodyPr vert="horz" wrap="square" lIns="95688" tIns="47844" rIns="95688" bIns="47844" numCol="1" anchor="b" anchorCtr="0" compatLnSpc="1">
            <a:prstTxWarp prst="textNoShape">
              <a:avLst/>
            </a:prstTxWarp>
          </a:bodyPr>
          <a:lstStyle>
            <a:lvl1pPr>
              <a:defRPr sz="1300">
                <a:latin typeface="Arial" charset="0"/>
              </a:defRPr>
            </a:lvl1pPr>
          </a:lstStyle>
          <a:p>
            <a:pPr>
              <a:defRPr/>
            </a:pPr>
            <a:endParaRPr lang="en-US" altLang="ja-JP"/>
          </a:p>
        </p:txBody>
      </p:sp>
      <p:sp>
        <p:nvSpPr>
          <p:cNvPr id="29703" name="Rectangle 7">
            <a:extLst>
              <a:ext uri="{FF2B5EF4-FFF2-40B4-BE49-F238E27FC236}">
                <a16:creationId xmlns:a16="http://schemas.microsoft.com/office/drawing/2014/main" id="{4141276D-DDA9-FAB7-BA83-9E3740B9CDD4}"/>
              </a:ext>
            </a:extLst>
          </p:cNvPr>
          <p:cNvSpPr>
            <a:spLocks noGrp="1" noChangeArrowheads="1"/>
          </p:cNvSpPr>
          <p:nvPr>
            <p:ph type="sldNum" sz="quarter" idx="5"/>
          </p:nvPr>
        </p:nvSpPr>
        <p:spPr bwMode="auto">
          <a:xfrm>
            <a:off x="3855838" y="9440646"/>
            <a:ext cx="2949787" cy="496967"/>
          </a:xfrm>
          <a:prstGeom prst="rect">
            <a:avLst/>
          </a:prstGeom>
          <a:noFill/>
          <a:ln w="9525">
            <a:noFill/>
            <a:miter lim="800000"/>
            <a:headEnd/>
            <a:tailEnd/>
          </a:ln>
          <a:effectLst/>
        </p:spPr>
        <p:txBody>
          <a:bodyPr vert="horz" wrap="square" lIns="95688" tIns="47844" rIns="95688" bIns="47844" numCol="1" anchor="b" anchorCtr="0" compatLnSpc="1">
            <a:prstTxWarp prst="textNoShape">
              <a:avLst/>
            </a:prstTxWarp>
          </a:bodyPr>
          <a:lstStyle>
            <a:lvl1pPr algn="r">
              <a:defRPr sz="1300"/>
            </a:lvl1pPr>
          </a:lstStyle>
          <a:p>
            <a:fld id="{F45295F1-E7DB-4D42-ABD1-BD7369F653A1}" type="slidenum">
              <a:rPr lang="en-US" altLang="ja-JP"/>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EEA9B738-608B-E85B-8206-D394965995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77470" indent="-299027" eaLnBrk="0" hangingPunct="0">
              <a:defRPr kumimoji="1">
                <a:solidFill>
                  <a:schemeClr val="tx1"/>
                </a:solidFill>
                <a:latin typeface="Arial" panose="020B0604020202020204" pitchFamily="34" charset="0"/>
                <a:ea typeface="ＭＳ Ｐゴシック" panose="020B0600070205080204" pitchFamily="50" charset="-128"/>
              </a:defRPr>
            </a:lvl2pPr>
            <a:lvl3pPr marL="1196108" indent="-239222" eaLnBrk="0" hangingPunct="0">
              <a:defRPr kumimoji="1">
                <a:solidFill>
                  <a:schemeClr val="tx1"/>
                </a:solidFill>
                <a:latin typeface="Arial" panose="020B0604020202020204" pitchFamily="34" charset="0"/>
                <a:ea typeface="ＭＳ Ｐゴシック" panose="020B0600070205080204" pitchFamily="50" charset="-128"/>
              </a:defRPr>
            </a:lvl3pPr>
            <a:lvl4pPr marL="1674550" indent="-239222" eaLnBrk="0" hangingPunct="0">
              <a:defRPr kumimoji="1">
                <a:solidFill>
                  <a:schemeClr val="tx1"/>
                </a:solidFill>
                <a:latin typeface="Arial" panose="020B0604020202020204" pitchFamily="34" charset="0"/>
                <a:ea typeface="ＭＳ Ｐゴシック" panose="020B0600070205080204" pitchFamily="50" charset="-128"/>
              </a:defRPr>
            </a:lvl4pPr>
            <a:lvl5pPr marL="2152993" indent="-239222" eaLnBrk="0" hangingPunct="0">
              <a:defRPr kumimoji="1">
                <a:solidFill>
                  <a:schemeClr val="tx1"/>
                </a:solidFill>
                <a:latin typeface="Arial" panose="020B0604020202020204" pitchFamily="34" charset="0"/>
                <a:ea typeface="ＭＳ Ｐゴシック" panose="020B0600070205080204" pitchFamily="50" charset="-128"/>
              </a:defRPr>
            </a:lvl5pPr>
            <a:lvl6pPr marL="2631437" indent="-23922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09880" indent="-23922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88323" indent="-23922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66765" indent="-23922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00980F30-8FC5-4153-B190-63CD5FB578C7}" type="slidenum">
              <a:rPr lang="en-US" altLang="ja-JP"/>
              <a:pPr eaLnBrk="1" hangingPunct="1"/>
              <a:t>1</a:t>
            </a:fld>
            <a:endParaRPr lang="en-US" altLang="ja-JP"/>
          </a:p>
        </p:txBody>
      </p:sp>
      <p:sp>
        <p:nvSpPr>
          <p:cNvPr id="72707" name="Rectangle 2">
            <a:extLst>
              <a:ext uri="{FF2B5EF4-FFF2-40B4-BE49-F238E27FC236}">
                <a16:creationId xmlns:a16="http://schemas.microsoft.com/office/drawing/2014/main" id="{DAAB8F0C-22D6-1F5C-9F93-0844D5DA47F4}"/>
              </a:ext>
            </a:extLst>
          </p:cNvPr>
          <p:cNvSpPr>
            <a:spLocks noGrp="1" noRot="1" noChangeAspect="1" noChangeArrowheads="1" noTextEdit="1"/>
          </p:cNvSpPr>
          <p:nvPr>
            <p:ph type="sldImg"/>
          </p:nvPr>
        </p:nvSpPr>
        <p:spPr>
          <a:xfrm>
            <a:off x="90488" y="744538"/>
            <a:ext cx="6626225" cy="3727450"/>
          </a:xfrm>
          <a:ln/>
        </p:spPr>
      </p:sp>
      <p:sp>
        <p:nvSpPr>
          <p:cNvPr id="72708" name="Rectangle 3">
            <a:extLst>
              <a:ext uri="{FF2B5EF4-FFF2-40B4-BE49-F238E27FC236}">
                <a16:creationId xmlns:a16="http://schemas.microsoft.com/office/drawing/2014/main" id="{36F3227D-60F8-27B9-E950-A9B30DC5E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algn="l"/>
            <a:r>
              <a:rPr lang="en-US" altLang="ja-JP" dirty="0">
                <a:latin typeface="Arial" panose="020B0604020202020204" pitchFamily="34" charset="0"/>
                <a:cs typeface="Arial" panose="020B0604020202020204" pitchFamily="34" charset="0"/>
              </a:rPr>
              <a:t>The predictability of the tropical Intraseasonal oscillation (MJO) is examined by using a new BGM method</a:t>
            </a:r>
          </a:p>
          <a:p>
            <a:pPr algn="l"/>
            <a:r>
              <a:rPr lang="en-US" altLang="ja-JP" dirty="0">
                <a:latin typeface="Arial" panose="020B0604020202020204" pitchFamily="34" charset="0"/>
                <a:cs typeface="Arial" panose="020B0604020202020204" pitchFamily="34" charset="0"/>
              </a:rPr>
              <a:t>for the operational 1-month ensemble prediction system of the Japan Meteorological Agency. </a:t>
            </a:r>
          </a:p>
          <a:p>
            <a:pPr algn="l"/>
            <a:r>
              <a:rPr lang="en-US" altLang="ja-JP" dirty="0">
                <a:latin typeface="Arial" panose="020B0604020202020204" pitchFamily="34" charset="0"/>
                <a:cs typeface="Arial" panose="020B0604020202020204" pitchFamily="34" charset="0"/>
              </a:rPr>
              <a:t>The growth rate of the first bred vector (1stBV) is almost independent of the amplitude of the MJO. </a:t>
            </a:r>
            <a:endParaRPr lang="ja-JP" altLang="en-US" sz="900"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pPr defTabSz="905713">
              <a:defRPr/>
            </a:pPr>
            <a:fld id="{7C1F163A-3CA8-44C9-BE6D-C5C41D041FD0}" type="slidenum">
              <a:rPr lang="en-US" altLang="ja-JP">
                <a:solidFill>
                  <a:srgbClr val="000000"/>
                </a:solidFill>
              </a:rPr>
              <a:pPr defTabSz="905713">
                <a:defRPr/>
              </a:pPr>
              <a:t>13</a:t>
            </a:fld>
            <a:endParaRPr lang="en-US" altLang="ja-JP" dirty="0">
              <a:solidFill>
                <a:srgbClr val="000000"/>
              </a:solidFill>
            </a:endParaRPr>
          </a:p>
        </p:txBody>
      </p:sp>
    </p:spTree>
    <p:extLst>
      <p:ext uri="{BB962C8B-B14F-4D97-AF65-F5344CB8AC3E}">
        <p14:creationId xmlns:p14="http://schemas.microsoft.com/office/powerpoint/2010/main" val="329820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algn="l"/>
            <a:r>
              <a:rPr lang="en-US" altLang="ja-JP" dirty="0">
                <a:latin typeface="Arial" panose="020B0604020202020204" pitchFamily="34" charset="0"/>
                <a:cs typeface="Arial" panose="020B0604020202020204" pitchFamily="34" charset="0"/>
              </a:rPr>
              <a:t>while the growth rate of 1stBV becomes signicantly smaller </a:t>
            </a:r>
          </a:p>
          <a:p>
            <a:pPr algn="l"/>
            <a:r>
              <a:rPr lang="en-US" altLang="ja-JP" dirty="0">
                <a:latin typeface="Arial" panose="020B0604020202020204" pitchFamily="34" charset="0"/>
                <a:cs typeface="Arial" panose="020B0604020202020204" pitchFamily="34" charset="0"/>
              </a:rPr>
              <a:t>when the active convective region associated with the MJO resides over the Indian Ocean and the western Pacific.</a:t>
            </a:r>
            <a:endParaRPr lang="ja-JP" altLang="en-US" dirty="0">
              <a:latin typeface="Arial" panose="020B0604020202020204" pitchFamily="34" charset="0"/>
              <a:cs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defTabSz="905713">
              <a:defRPr/>
            </a:pPr>
            <a:fld id="{7C1F163A-3CA8-44C9-BE6D-C5C41D041FD0}" type="slidenum">
              <a:rPr lang="en-US" altLang="ja-JP">
                <a:solidFill>
                  <a:srgbClr val="000000"/>
                </a:solidFill>
              </a:rPr>
              <a:pPr defTabSz="905713">
                <a:defRPr/>
              </a:pPr>
              <a:t>14</a:t>
            </a:fld>
            <a:endParaRPr lang="en-US" altLang="ja-JP" dirty="0">
              <a:solidFill>
                <a:srgbClr val="000000"/>
              </a:solidFill>
            </a:endParaRPr>
          </a:p>
        </p:txBody>
      </p:sp>
    </p:spTree>
    <p:extLst>
      <p:ext uri="{BB962C8B-B14F-4D97-AF65-F5344CB8AC3E}">
        <p14:creationId xmlns:p14="http://schemas.microsoft.com/office/powerpoint/2010/main" val="1466572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5295F1-E7DB-4D42-ABD1-BD7369F653A1}" type="slidenum">
              <a:rPr lang="en-US" altLang="ja-JP" smtClean="0"/>
              <a:pPr/>
              <a:t>15</a:t>
            </a:fld>
            <a:endParaRPr lang="en-US" altLang="ja-JP"/>
          </a:p>
        </p:txBody>
      </p:sp>
    </p:spTree>
    <p:extLst>
      <p:ext uri="{BB962C8B-B14F-4D97-AF65-F5344CB8AC3E}">
        <p14:creationId xmlns:p14="http://schemas.microsoft.com/office/powerpoint/2010/main" val="1593388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スライド イメージ プレースホルダ 1">
            <a:extLst>
              <a:ext uri="{FF2B5EF4-FFF2-40B4-BE49-F238E27FC236}">
                <a16:creationId xmlns:a16="http://schemas.microsoft.com/office/drawing/2014/main" id="{69C5EFA9-8021-DDA1-7251-62DBD154E1C6}"/>
              </a:ext>
            </a:extLst>
          </p:cNvPr>
          <p:cNvSpPr>
            <a:spLocks noGrp="1" noRot="1" noChangeAspect="1" noTextEdit="1"/>
          </p:cNvSpPr>
          <p:nvPr>
            <p:ph type="sldImg"/>
          </p:nvPr>
        </p:nvSpPr>
        <p:spPr>
          <a:xfrm>
            <a:off x="90488" y="744538"/>
            <a:ext cx="6626225" cy="3727450"/>
          </a:xfrm>
          <a:ln/>
        </p:spPr>
      </p:sp>
      <p:sp>
        <p:nvSpPr>
          <p:cNvPr id="81923" name="ノート プレースホルダ 2">
            <a:extLst>
              <a:ext uri="{FF2B5EF4-FFF2-40B4-BE49-F238E27FC236}">
                <a16:creationId xmlns:a16="http://schemas.microsoft.com/office/drawing/2014/main" id="{7A979F4D-F985-DA68-2F84-DE31CD0095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81924" name="スライド番号プレースホルダ 3">
            <a:extLst>
              <a:ext uri="{FF2B5EF4-FFF2-40B4-BE49-F238E27FC236}">
                <a16:creationId xmlns:a16="http://schemas.microsoft.com/office/drawing/2014/main" id="{220F1FA6-BD55-F188-F4DB-D15290DC96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5892" indent="-283035" eaLnBrk="0" hangingPunct="0">
              <a:defRPr kumimoji="1">
                <a:solidFill>
                  <a:schemeClr val="tx1"/>
                </a:solidFill>
                <a:latin typeface="Arial" panose="020B0604020202020204" pitchFamily="34" charset="0"/>
                <a:ea typeface="ＭＳ Ｐゴシック" panose="020B0600070205080204" pitchFamily="50" charset="-128"/>
              </a:defRPr>
            </a:lvl2pPr>
            <a:lvl3pPr marL="1132142" indent="-226428" eaLnBrk="0" hangingPunct="0">
              <a:defRPr kumimoji="1">
                <a:solidFill>
                  <a:schemeClr val="tx1"/>
                </a:solidFill>
                <a:latin typeface="Arial" panose="020B0604020202020204" pitchFamily="34" charset="0"/>
                <a:ea typeface="ＭＳ Ｐゴシック" panose="020B0600070205080204" pitchFamily="50" charset="-128"/>
              </a:defRPr>
            </a:lvl3pPr>
            <a:lvl4pPr marL="1584998" indent="-226428" eaLnBrk="0" hangingPunct="0">
              <a:defRPr kumimoji="1">
                <a:solidFill>
                  <a:schemeClr val="tx1"/>
                </a:solidFill>
                <a:latin typeface="Arial" panose="020B0604020202020204" pitchFamily="34" charset="0"/>
                <a:ea typeface="ＭＳ Ｐゴシック" panose="020B0600070205080204" pitchFamily="50" charset="-128"/>
              </a:defRPr>
            </a:lvl4pPr>
            <a:lvl5pPr marL="2037855" indent="-226428" eaLnBrk="0" hangingPunct="0">
              <a:defRPr kumimoji="1">
                <a:solidFill>
                  <a:schemeClr val="tx1"/>
                </a:solidFill>
                <a:latin typeface="Arial" panose="020B0604020202020204" pitchFamily="34" charset="0"/>
                <a:ea typeface="ＭＳ Ｐゴシック" panose="020B0600070205080204" pitchFamily="50" charset="-128"/>
              </a:defRPr>
            </a:lvl5pPr>
            <a:lvl6pPr marL="2490711"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3568"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6425"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49281"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E3EE50CA-2800-4C09-B206-87FD501B857F}" type="slidenum">
              <a:rPr lang="en-US" altLang="ja-JP"/>
              <a:pPr eaLnBrk="1" hangingPunct="1"/>
              <a:t>16</a:t>
            </a:fld>
            <a:endParaRPr lang="en-US" altLang="ja-JP"/>
          </a:p>
        </p:txBody>
      </p:sp>
    </p:spTree>
    <p:extLst>
      <p:ext uri="{BB962C8B-B14F-4D97-AF65-F5344CB8AC3E}">
        <p14:creationId xmlns:p14="http://schemas.microsoft.com/office/powerpoint/2010/main" val="3109056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r>
              <a:rPr kumimoji="1" lang="en-US" altLang="ja-JP" dirty="0"/>
              <a:t>This is the result of a </a:t>
            </a:r>
            <a:r>
              <a:rPr lang="en-US" altLang="ja-JP" dirty="0">
                <a:latin typeface="MS Reference Sans Serif" panose="020B0604030504040204" pitchFamily="34" charset="0"/>
              </a:rPr>
              <a:t>quantitative estimate of forecast error based on the  </a:t>
            </a:r>
            <a:r>
              <a:rPr lang="en-US" altLang="en-US" dirty="0">
                <a:latin typeface="MS Reference Sans Serif" panose="020B0604030504040204" pitchFamily="34" charset="0"/>
              </a:rPr>
              <a:t>WMO/CBS</a:t>
            </a:r>
            <a:r>
              <a:rPr lang="en-US" altLang="ja-JP" dirty="0">
                <a:latin typeface="MS Reference Sans Serif" panose="020B0604030504040204" pitchFamily="34" charset="0"/>
              </a:rPr>
              <a:t> standard for global model comparison. These results shows our model has small error in the equatorial region equivalent to other operational model results. </a:t>
            </a:r>
            <a:endParaRPr kumimoji="1" lang="ja-JP" altLang="en-US" dirty="0"/>
          </a:p>
        </p:txBody>
      </p:sp>
      <p:sp>
        <p:nvSpPr>
          <p:cNvPr id="4" name="スライド番号プレースホルダー 3"/>
          <p:cNvSpPr>
            <a:spLocks noGrp="1"/>
          </p:cNvSpPr>
          <p:nvPr>
            <p:ph type="sldNum" sz="quarter" idx="5"/>
          </p:nvPr>
        </p:nvSpPr>
        <p:spPr/>
        <p:txBody>
          <a:bodyPr/>
          <a:lstStyle/>
          <a:p>
            <a:pPr defTabSz="905713">
              <a:defRPr/>
            </a:pPr>
            <a:fld id="{7C1F163A-3CA8-44C9-BE6D-C5C41D041FD0}" type="slidenum">
              <a:rPr lang="en-US" altLang="ja-JP">
                <a:solidFill>
                  <a:srgbClr val="000000"/>
                </a:solidFill>
              </a:rPr>
              <a:pPr defTabSz="905713">
                <a:defRPr/>
              </a:pPr>
              <a:t>17</a:t>
            </a:fld>
            <a:endParaRPr lang="en-US" altLang="ja-JP" dirty="0">
              <a:solidFill>
                <a:srgbClr val="000000"/>
              </a:solidFill>
            </a:endParaRPr>
          </a:p>
        </p:txBody>
      </p:sp>
    </p:spTree>
    <p:extLst>
      <p:ext uri="{BB962C8B-B14F-4D97-AF65-F5344CB8AC3E}">
        <p14:creationId xmlns:p14="http://schemas.microsoft.com/office/powerpoint/2010/main" val="42002511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5295F1-E7DB-4D42-ABD1-BD7369F653A1}" type="slidenum">
              <a:rPr lang="en-US" altLang="ja-JP" smtClean="0"/>
              <a:pPr/>
              <a:t>18</a:t>
            </a:fld>
            <a:endParaRPr lang="en-US" altLang="ja-JP"/>
          </a:p>
        </p:txBody>
      </p:sp>
    </p:spTree>
    <p:extLst>
      <p:ext uri="{BB962C8B-B14F-4D97-AF65-F5344CB8AC3E}">
        <p14:creationId xmlns:p14="http://schemas.microsoft.com/office/powerpoint/2010/main" val="1041603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5295F1-E7DB-4D42-ABD1-BD7369F653A1}" type="slidenum">
              <a:rPr lang="en-US" altLang="ja-JP" smtClean="0"/>
              <a:pPr/>
              <a:t>19</a:t>
            </a:fld>
            <a:endParaRPr lang="en-US" altLang="ja-JP"/>
          </a:p>
        </p:txBody>
      </p:sp>
    </p:spTree>
    <p:extLst>
      <p:ext uri="{BB962C8B-B14F-4D97-AF65-F5344CB8AC3E}">
        <p14:creationId xmlns:p14="http://schemas.microsoft.com/office/powerpoint/2010/main" val="3167669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defTabSz="905713">
              <a:defRPr/>
            </a:pPr>
            <a:r>
              <a:rPr kumimoji="1" lang="en-US" altLang="ja-JP" dirty="0"/>
              <a:t>These</a:t>
            </a:r>
            <a:r>
              <a:rPr kumimoji="1" lang="en-US" altLang="ja-JP" baseline="0" dirty="0"/>
              <a:t> figures show the predictability of intraseasonal factors contributing to cyclogenesis in our ensemble simulation. The simulations that reproduced these factors well were also found to reproduce typhoon outbreaks well.</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pPr defTabSz="905713">
              <a:defRPr/>
            </a:pPr>
            <a:fld id="{7C1F163A-3CA8-44C9-BE6D-C5C41D041FD0}" type="slidenum">
              <a:rPr lang="en-US" altLang="ja-JP">
                <a:solidFill>
                  <a:srgbClr val="000000"/>
                </a:solidFill>
              </a:rPr>
              <a:pPr defTabSz="905713">
                <a:defRPr/>
              </a:pPr>
              <a:t>22</a:t>
            </a:fld>
            <a:endParaRPr lang="en-US" altLang="ja-JP" dirty="0">
              <a:solidFill>
                <a:srgbClr val="000000"/>
              </a:solidFill>
            </a:endParaRPr>
          </a:p>
        </p:txBody>
      </p:sp>
    </p:spTree>
    <p:extLst>
      <p:ext uri="{BB962C8B-B14F-4D97-AF65-F5344CB8AC3E}">
        <p14:creationId xmlns:p14="http://schemas.microsoft.com/office/powerpoint/2010/main" val="149257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5295F1-E7DB-4D42-ABD1-BD7369F653A1}" type="slidenum">
              <a:rPr lang="en-US" altLang="ja-JP" smtClean="0"/>
              <a:pPr/>
              <a:t>23</a:t>
            </a:fld>
            <a:endParaRPr lang="en-US" altLang="ja-JP"/>
          </a:p>
        </p:txBody>
      </p:sp>
    </p:spTree>
    <p:extLst>
      <p:ext uri="{BB962C8B-B14F-4D97-AF65-F5344CB8AC3E}">
        <p14:creationId xmlns:p14="http://schemas.microsoft.com/office/powerpoint/2010/main" val="3112329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5295F1-E7DB-4D42-ABD1-BD7369F653A1}" type="slidenum">
              <a:rPr lang="en-US" altLang="ja-JP" smtClean="0"/>
              <a:pPr/>
              <a:t>24</a:t>
            </a:fld>
            <a:endParaRPr lang="en-US" altLang="ja-JP"/>
          </a:p>
        </p:txBody>
      </p:sp>
    </p:spTree>
    <p:extLst>
      <p:ext uri="{BB962C8B-B14F-4D97-AF65-F5344CB8AC3E}">
        <p14:creationId xmlns:p14="http://schemas.microsoft.com/office/powerpoint/2010/main" val="423490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5295F1-E7DB-4D42-ABD1-BD7369F653A1}" type="slidenum">
              <a:rPr lang="en-US" altLang="ja-JP" smtClean="0"/>
              <a:pPr/>
              <a:t>3</a:t>
            </a:fld>
            <a:endParaRPr lang="en-US" altLang="ja-JP"/>
          </a:p>
        </p:txBody>
      </p:sp>
    </p:spTree>
    <p:extLst>
      <p:ext uri="{BB962C8B-B14F-4D97-AF65-F5344CB8AC3E}">
        <p14:creationId xmlns:p14="http://schemas.microsoft.com/office/powerpoint/2010/main" val="3613580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a:extLst>
              <a:ext uri="{FF2B5EF4-FFF2-40B4-BE49-F238E27FC236}">
                <a16:creationId xmlns:a16="http://schemas.microsoft.com/office/drawing/2014/main" id="{0EDAADCD-0A0E-79C5-577F-849A8D96B222}"/>
              </a:ext>
            </a:extLst>
          </p:cNvPr>
          <p:cNvSpPr>
            <a:spLocks noGrp="1" noRot="1" noChangeAspect="1" noTextEdit="1"/>
          </p:cNvSpPr>
          <p:nvPr>
            <p:ph type="sldImg"/>
          </p:nvPr>
        </p:nvSpPr>
        <p:spPr>
          <a:xfrm>
            <a:off x="90488" y="744538"/>
            <a:ext cx="6626225" cy="3727450"/>
          </a:xfrm>
          <a:ln/>
        </p:spPr>
      </p:sp>
      <p:sp>
        <p:nvSpPr>
          <p:cNvPr id="76803" name="ノート プレースホルダ 2">
            <a:extLst>
              <a:ext uri="{FF2B5EF4-FFF2-40B4-BE49-F238E27FC236}">
                <a16:creationId xmlns:a16="http://schemas.microsoft.com/office/drawing/2014/main" id="{4B6CDE5F-DF3C-CB4E-E0B7-BCA64B9301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76804" name="スライド番号プレースホルダ 3">
            <a:extLst>
              <a:ext uri="{FF2B5EF4-FFF2-40B4-BE49-F238E27FC236}">
                <a16:creationId xmlns:a16="http://schemas.microsoft.com/office/drawing/2014/main" id="{4E2E94D0-0348-99AA-A1D3-5F7DB0FC6A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5892" indent="-283035" eaLnBrk="0" hangingPunct="0">
              <a:defRPr kumimoji="1">
                <a:solidFill>
                  <a:schemeClr val="tx1"/>
                </a:solidFill>
                <a:latin typeface="Arial" panose="020B0604020202020204" pitchFamily="34" charset="0"/>
                <a:ea typeface="ＭＳ Ｐゴシック" panose="020B0600070205080204" pitchFamily="50" charset="-128"/>
              </a:defRPr>
            </a:lvl2pPr>
            <a:lvl3pPr marL="1132142" indent="-226428" eaLnBrk="0" hangingPunct="0">
              <a:defRPr kumimoji="1">
                <a:solidFill>
                  <a:schemeClr val="tx1"/>
                </a:solidFill>
                <a:latin typeface="Arial" panose="020B0604020202020204" pitchFamily="34" charset="0"/>
                <a:ea typeface="ＭＳ Ｐゴシック" panose="020B0600070205080204" pitchFamily="50" charset="-128"/>
              </a:defRPr>
            </a:lvl3pPr>
            <a:lvl4pPr marL="1584998" indent="-226428" eaLnBrk="0" hangingPunct="0">
              <a:defRPr kumimoji="1">
                <a:solidFill>
                  <a:schemeClr val="tx1"/>
                </a:solidFill>
                <a:latin typeface="Arial" panose="020B0604020202020204" pitchFamily="34" charset="0"/>
                <a:ea typeface="ＭＳ Ｐゴシック" panose="020B0600070205080204" pitchFamily="50" charset="-128"/>
              </a:defRPr>
            </a:lvl4pPr>
            <a:lvl5pPr marL="2037855" indent="-226428" eaLnBrk="0" hangingPunct="0">
              <a:defRPr kumimoji="1">
                <a:solidFill>
                  <a:schemeClr val="tx1"/>
                </a:solidFill>
                <a:latin typeface="Arial" panose="020B0604020202020204" pitchFamily="34" charset="0"/>
                <a:ea typeface="ＭＳ Ｐゴシック" panose="020B0600070205080204" pitchFamily="50" charset="-128"/>
              </a:defRPr>
            </a:lvl5pPr>
            <a:lvl6pPr marL="2490711"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3568"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6425"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49281"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C785BD0A-90DF-4E5F-8FEC-63315D58498C}" type="slidenum">
              <a:rPr lang="en-US" altLang="ja-JP"/>
              <a:pPr eaLnBrk="1" hangingPunct="1"/>
              <a:t>25</a:t>
            </a:fld>
            <a:endParaRPr lang="en-US" altLang="ja-JP"/>
          </a:p>
        </p:txBody>
      </p:sp>
    </p:spTree>
    <p:extLst>
      <p:ext uri="{BB962C8B-B14F-4D97-AF65-F5344CB8AC3E}">
        <p14:creationId xmlns:p14="http://schemas.microsoft.com/office/powerpoint/2010/main" val="2455610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pPr defTabSz="905713">
              <a:defRPr/>
            </a:pPr>
            <a:r>
              <a:rPr kumimoji="1" lang="ja-JP" altLang="en-US" b="1" dirty="0"/>
              <a:t>紺研究では、全球を水で覆う理想的な実験によって、解像度の違いによる降水活動の再現性について調査しました。</a:t>
            </a:r>
            <a:endParaRPr kumimoji="1" lang="en-US" altLang="ja-JP" b="1" dirty="0"/>
          </a:p>
          <a:p>
            <a:pPr defTabSz="905713">
              <a:defRPr/>
            </a:pPr>
            <a:r>
              <a:rPr kumimoji="1" lang="ja-JP" altLang="en-US" b="1" dirty="0"/>
              <a:t>解像度が高くなると、降水強度が強くなり、降水活発域は広がり、東に移動することがわかりました。</a:t>
            </a:r>
          </a:p>
        </p:txBody>
      </p:sp>
      <p:sp>
        <p:nvSpPr>
          <p:cNvPr id="4" name="スライド番号プレースホルダー 3"/>
          <p:cNvSpPr>
            <a:spLocks noGrp="1"/>
          </p:cNvSpPr>
          <p:nvPr>
            <p:ph type="sldNum" sz="quarter" idx="5"/>
          </p:nvPr>
        </p:nvSpPr>
        <p:spPr/>
        <p:txBody>
          <a:bodyPr/>
          <a:lstStyle/>
          <a:p>
            <a:pPr defTabSz="905713">
              <a:defRPr/>
            </a:pPr>
            <a:fld id="{7C1F163A-3CA8-44C9-BE6D-C5C41D041FD0}" type="slidenum">
              <a:rPr lang="en-US" altLang="ja-JP">
                <a:solidFill>
                  <a:srgbClr val="000000"/>
                </a:solidFill>
              </a:rPr>
              <a:pPr defTabSz="905713">
                <a:defRPr/>
              </a:pPr>
              <a:t>26</a:t>
            </a:fld>
            <a:endParaRPr lang="en-US" altLang="ja-JP" dirty="0">
              <a:solidFill>
                <a:srgbClr val="000000"/>
              </a:solidFill>
            </a:endParaRPr>
          </a:p>
        </p:txBody>
      </p:sp>
    </p:spTree>
    <p:extLst>
      <p:ext uri="{BB962C8B-B14F-4D97-AF65-F5344CB8AC3E}">
        <p14:creationId xmlns:p14="http://schemas.microsoft.com/office/powerpoint/2010/main" val="615815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5295F1-E7DB-4D42-ABD1-BD7369F653A1}" type="slidenum">
              <a:rPr lang="en-US" altLang="ja-JP" smtClean="0"/>
              <a:pPr/>
              <a:t>27</a:t>
            </a:fld>
            <a:endParaRPr lang="en-US" altLang="ja-JP"/>
          </a:p>
        </p:txBody>
      </p:sp>
    </p:spTree>
    <p:extLst>
      <p:ext uri="{BB962C8B-B14F-4D97-AF65-F5344CB8AC3E}">
        <p14:creationId xmlns:p14="http://schemas.microsoft.com/office/powerpoint/2010/main" val="3147469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r>
              <a:rPr kumimoji="1" lang="ja-JP" altLang="en-US" dirty="0"/>
              <a:t>これは、過去の観測データを用いて計算された</a:t>
            </a:r>
            <a:r>
              <a:rPr kumimoji="1" lang="en-US" altLang="ja-JP" dirty="0"/>
              <a:t>3</a:t>
            </a:r>
            <a:r>
              <a:rPr kumimoji="1" lang="ja-JP" altLang="en-US" dirty="0"/>
              <a:t>つの異なる再解析データによる伊勢湾台風の抽出結果です。</a:t>
            </a:r>
            <a:endParaRPr kumimoji="1" lang="en-US" altLang="ja-JP" dirty="0"/>
          </a:p>
          <a:p>
            <a:r>
              <a:rPr kumimoji="1" lang="ja-JP" altLang="en-US" dirty="0"/>
              <a:t>これを見ると、再解析データ間で良く再現できているところとそうでないことろに明瞭な違いがあることがわかります。</a:t>
            </a:r>
            <a:endParaRPr kumimoji="1" lang="en-US" altLang="ja-JP" dirty="0"/>
          </a:p>
          <a:p>
            <a:r>
              <a:rPr kumimoji="1" lang="ja-JP" altLang="en-US" dirty="0"/>
              <a:t>このような再解析データ間の違いを把握することにより、再解析データを用いた気象災害データベースの準備を進めているところです。</a:t>
            </a:r>
          </a:p>
        </p:txBody>
      </p:sp>
      <p:sp>
        <p:nvSpPr>
          <p:cNvPr id="4" name="スライド番号プレースホルダー 3"/>
          <p:cNvSpPr>
            <a:spLocks noGrp="1"/>
          </p:cNvSpPr>
          <p:nvPr>
            <p:ph type="sldNum" sz="quarter" idx="5"/>
          </p:nvPr>
        </p:nvSpPr>
        <p:spPr/>
        <p:txBody>
          <a:bodyPr/>
          <a:lstStyle/>
          <a:p>
            <a:fld id="{F45295F1-E7DB-4D42-ABD1-BD7369F653A1}" type="slidenum">
              <a:rPr lang="en-US" altLang="ja-JP" smtClean="0"/>
              <a:pPr/>
              <a:t>28</a:t>
            </a:fld>
            <a:endParaRPr lang="en-US" altLang="ja-JP"/>
          </a:p>
        </p:txBody>
      </p:sp>
    </p:spTree>
    <p:extLst>
      <p:ext uri="{BB962C8B-B14F-4D97-AF65-F5344CB8AC3E}">
        <p14:creationId xmlns:p14="http://schemas.microsoft.com/office/powerpoint/2010/main" val="87268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5295F1-E7DB-4D42-ABD1-BD7369F653A1}" type="slidenum">
              <a:rPr lang="en-US" altLang="ja-JP" smtClean="0"/>
              <a:pPr/>
              <a:t>29</a:t>
            </a:fld>
            <a:endParaRPr lang="en-US" altLang="ja-JP"/>
          </a:p>
        </p:txBody>
      </p:sp>
    </p:spTree>
    <p:extLst>
      <p:ext uri="{BB962C8B-B14F-4D97-AF65-F5344CB8AC3E}">
        <p14:creationId xmlns:p14="http://schemas.microsoft.com/office/powerpoint/2010/main" val="1686233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r>
              <a:rPr kumimoji="1" lang="ja-JP" altLang="en-US" dirty="0"/>
              <a:t>国道の災害対策として、国道沿いの雨量計の観測値が規制雨量を超えた時に通行規制を実施する、という国土交通省の施策があります。</a:t>
            </a:r>
            <a:endParaRPr kumimoji="1" lang="en-US" altLang="ja-JP" dirty="0"/>
          </a:p>
          <a:p>
            <a:r>
              <a:rPr kumimoji="1" lang="ja-JP" altLang="en-US" dirty="0"/>
              <a:t>この通行規制では、通行規制区間沿いに設置した</a:t>
            </a:r>
            <a:r>
              <a:rPr kumimoji="1" lang="en-US" altLang="ja-JP" dirty="0"/>
              <a:t>1</a:t>
            </a:r>
            <a:r>
              <a:rPr kumimoji="1" lang="ja-JP" altLang="en-US" dirty="0"/>
              <a:t>、</a:t>
            </a:r>
            <a:r>
              <a:rPr kumimoji="1" lang="en-US" altLang="ja-JP" dirty="0"/>
              <a:t>2</a:t>
            </a:r>
            <a:r>
              <a:rPr kumimoji="1" lang="ja-JP" altLang="en-US" dirty="0"/>
              <a:t>個の雨量計の観測に基づいており、その観測体制に検討の余地があります。</a:t>
            </a:r>
            <a:endParaRPr kumimoji="1" lang="en-US" altLang="ja-JP" dirty="0"/>
          </a:p>
          <a:p>
            <a:r>
              <a:rPr kumimoji="1" lang="ja-JP" altLang="en-US" dirty="0"/>
              <a:t>また、近年の温暖化により、雨の降り方が変化してきており、規制雨量そのものも検討の余地があります。</a:t>
            </a:r>
            <a:endParaRPr kumimoji="1" lang="en-US" altLang="ja-JP" dirty="0"/>
          </a:p>
          <a:p>
            <a:r>
              <a:rPr kumimoji="1" lang="ja-JP" altLang="en-US" dirty="0"/>
              <a:t>そこで、我々は雨量観測体制と規制雨量の妥当性について研究を行いました。</a:t>
            </a:r>
          </a:p>
        </p:txBody>
      </p:sp>
      <p:sp>
        <p:nvSpPr>
          <p:cNvPr id="4" name="スライド番号プレースホルダー 3"/>
          <p:cNvSpPr>
            <a:spLocks noGrp="1"/>
          </p:cNvSpPr>
          <p:nvPr>
            <p:ph type="sldNum" sz="quarter" idx="5"/>
          </p:nvPr>
        </p:nvSpPr>
        <p:spPr/>
        <p:txBody>
          <a:bodyPr/>
          <a:lstStyle/>
          <a:p>
            <a:fld id="{F45295F1-E7DB-4D42-ABD1-BD7369F653A1}" type="slidenum">
              <a:rPr lang="en-US" altLang="ja-JP" smtClean="0"/>
              <a:pPr/>
              <a:t>30</a:t>
            </a:fld>
            <a:endParaRPr lang="en-US" altLang="ja-JP"/>
          </a:p>
        </p:txBody>
      </p:sp>
    </p:spTree>
    <p:extLst>
      <p:ext uri="{BB962C8B-B14F-4D97-AF65-F5344CB8AC3E}">
        <p14:creationId xmlns:p14="http://schemas.microsoft.com/office/powerpoint/2010/main" val="106995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4C384B0-4B8E-46AB-B5DA-A5C2122E6365}" type="slidenum">
              <a:rPr kumimoji="1" lang="ja-JP" altLang="en-US" smtClean="0"/>
              <a:t>31</a:t>
            </a:fld>
            <a:endParaRPr kumimoji="1" lang="ja-JP" altLang="en-US"/>
          </a:p>
        </p:txBody>
      </p:sp>
    </p:spTree>
    <p:extLst>
      <p:ext uri="{BB962C8B-B14F-4D97-AF65-F5344CB8AC3E}">
        <p14:creationId xmlns:p14="http://schemas.microsoft.com/office/powerpoint/2010/main" val="3945753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r>
              <a:rPr kumimoji="1" lang="ja-JP" altLang="en-US" dirty="0"/>
              <a:t>これはその一例ですが、規制区間沿いに新たに設置した雨量計で観測した結果、従来からある雨量計では規制雨量に至らなかった降雨事例において、わずか</a:t>
            </a:r>
            <a:r>
              <a:rPr kumimoji="1" lang="en-US" altLang="ja-JP" dirty="0"/>
              <a:t>1km</a:t>
            </a:r>
            <a:r>
              <a:rPr kumimoji="1" lang="ja-JP" altLang="en-US" dirty="0"/>
              <a:t>程度離れた場所で規制雨量に達する降水があったことが</a:t>
            </a:r>
            <a:endParaRPr kumimoji="1" lang="en-US" altLang="ja-JP" dirty="0"/>
          </a:p>
          <a:p>
            <a:r>
              <a:rPr kumimoji="1" lang="ja-JP" altLang="en-US" dirty="0"/>
              <a:t>確認できました。このことから、地域によっては雨量観測体制は十分でない可能性があることが示唆されました。</a:t>
            </a:r>
          </a:p>
        </p:txBody>
      </p:sp>
      <p:sp>
        <p:nvSpPr>
          <p:cNvPr id="4" name="スライド番号プレースホルダー 3"/>
          <p:cNvSpPr>
            <a:spLocks noGrp="1"/>
          </p:cNvSpPr>
          <p:nvPr>
            <p:ph type="sldNum" sz="quarter" idx="5"/>
          </p:nvPr>
        </p:nvSpPr>
        <p:spPr/>
        <p:txBody>
          <a:bodyPr/>
          <a:lstStyle/>
          <a:p>
            <a:fld id="{F45295F1-E7DB-4D42-ABD1-BD7369F653A1}" type="slidenum">
              <a:rPr lang="en-US" altLang="ja-JP" smtClean="0"/>
              <a:pPr/>
              <a:t>32</a:t>
            </a:fld>
            <a:endParaRPr lang="en-US" altLang="ja-JP"/>
          </a:p>
        </p:txBody>
      </p:sp>
    </p:spTree>
    <p:extLst>
      <p:ext uri="{BB962C8B-B14F-4D97-AF65-F5344CB8AC3E}">
        <p14:creationId xmlns:p14="http://schemas.microsoft.com/office/powerpoint/2010/main" val="887685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sz="100" dirty="0"/>
          </a:p>
        </p:txBody>
      </p:sp>
      <p:sp>
        <p:nvSpPr>
          <p:cNvPr id="4" name="スライド番号プレースホルダー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339D21CC-DD94-204E-93C8-E1AAF3084C8D}"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833048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a:p>
        </p:txBody>
      </p:sp>
      <p:sp>
        <p:nvSpPr>
          <p:cNvPr id="4" name="スライド番号プレースホルダー 3"/>
          <p:cNvSpPr>
            <a:spLocks noGrp="1"/>
          </p:cNvSpPr>
          <p:nvPr>
            <p:ph type="sldNum" sz="quarter" idx="5"/>
          </p:nvPr>
        </p:nvSpPr>
        <p:spPr/>
        <p:txBody>
          <a:bodyPr rtlCol="0"/>
          <a:lstStyle/>
          <a:p>
            <a:pPr rtl="0"/>
            <a:fld id="{339D21CC-DD94-204E-93C8-E1AAF3084C8D}" type="slidenum">
              <a:rPr lang="en-US" altLang="ja-JP" smtClean="0"/>
              <a:t>37</a:t>
            </a:fld>
            <a:endParaRPr lang="ja-JP" altLang="en-US"/>
          </a:p>
        </p:txBody>
      </p:sp>
    </p:spTree>
    <p:extLst>
      <p:ext uri="{BB962C8B-B14F-4D97-AF65-F5344CB8AC3E}">
        <p14:creationId xmlns:p14="http://schemas.microsoft.com/office/powerpoint/2010/main" val="137684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5295F1-E7DB-4D42-ABD1-BD7369F653A1}" type="slidenum">
              <a:rPr lang="en-US" altLang="ja-JP" smtClean="0"/>
              <a:pPr/>
              <a:t>4</a:t>
            </a:fld>
            <a:endParaRPr lang="en-US" altLang="ja-JP"/>
          </a:p>
        </p:txBody>
      </p:sp>
    </p:spTree>
    <p:extLst>
      <p:ext uri="{BB962C8B-B14F-4D97-AF65-F5344CB8AC3E}">
        <p14:creationId xmlns:p14="http://schemas.microsoft.com/office/powerpoint/2010/main" val="1605403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39D21CC-DD94-204E-93C8-E1AAF3084C8D}" type="slidenum">
              <a:rPr lang="en-US" altLang="ja-JP" smtClean="0"/>
              <a:pPr/>
              <a:t>44</a:t>
            </a:fld>
            <a:endParaRPr lang="ja-JP"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6210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r>
              <a:rPr lang="en-US" altLang="ja-JP" dirty="0">
                <a:latin typeface="Arial" panose="020B0604020202020204" pitchFamily="34" charset="0"/>
                <a:cs typeface="Arial" panose="020B0604020202020204" pitchFamily="34" charset="0"/>
              </a:rPr>
              <a:t>This is one of the results of my Ph.D. dissertation. </a:t>
            </a:r>
          </a:p>
          <a:p>
            <a:r>
              <a:rPr lang="en-US" altLang="ja-JP" dirty="0">
                <a:latin typeface="Arial" panose="020B0604020202020204" pitchFamily="34" charset="0"/>
                <a:cs typeface="Arial" panose="020B0604020202020204" pitchFamily="34" charset="0"/>
              </a:rPr>
              <a:t>Dispersion curves of eigenvalue problem for linear shear flow on an equatorial beta plane were examined in the viewpoint of resonance between neutral waves. </a:t>
            </a:r>
          </a:p>
          <a:p>
            <a:pPr algn="l"/>
            <a:r>
              <a:rPr lang="en-US" altLang="ja-JP" dirty="0">
                <a:latin typeface="Arial" panose="020B0604020202020204" pitchFamily="34" charset="0"/>
                <a:cs typeface="Arial" panose="020B0604020202020204" pitchFamily="34" charset="0"/>
              </a:rPr>
              <a:t>As a result, the zonally non-symmetric most unstable modes for</a:t>
            </a:r>
          </a:p>
          <a:p>
            <a:pPr algn="l"/>
            <a:r>
              <a:rPr lang="en-US" altLang="ja-JP" dirty="0">
                <a:latin typeface="Arial" panose="020B0604020202020204" pitchFamily="34" charset="0"/>
                <a:cs typeface="Arial" panose="020B0604020202020204" pitchFamily="34" charset="0"/>
              </a:rPr>
              <a:t>a weak meridional shear of basic flow are the same kind of so-called</a:t>
            </a:r>
          </a:p>
          <a:p>
            <a:pPr algn="l"/>
            <a:r>
              <a:rPr lang="en-US" altLang="ja-JP" dirty="0">
                <a:latin typeface="Arial" panose="020B0604020202020204" pitchFamily="34" charset="0"/>
                <a:cs typeface="Arial" panose="020B0604020202020204" pitchFamily="34" charset="0"/>
              </a:rPr>
              <a:t>zonally symmetric inertially unstable modes.</a:t>
            </a:r>
            <a:endParaRPr lang="ja-JP" altLang="en-US" dirty="0">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pPr defTabSz="905713">
              <a:defRPr/>
            </a:pPr>
            <a:fld id="{7C1F163A-3CA8-44C9-BE6D-C5C41D041FD0}" type="slidenum">
              <a:rPr lang="en-US" altLang="ja-JP">
                <a:solidFill>
                  <a:srgbClr val="000000"/>
                </a:solidFill>
              </a:rPr>
              <a:pPr defTabSz="905713">
                <a:defRPr/>
              </a:pPr>
              <a:t>6</a:t>
            </a:fld>
            <a:endParaRPr lang="en-US" altLang="ja-JP" dirty="0">
              <a:solidFill>
                <a:srgbClr val="000000"/>
              </a:solidFill>
            </a:endParaRPr>
          </a:p>
        </p:txBody>
      </p:sp>
    </p:spTree>
    <p:extLst>
      <p:ext uri="{BB962C8B-B14F-4D97-AF65-F5344CB8AC3E}">
        <p14:creationId xmlns:p14="http://schemas.microsoft.com/office/powerpoint/2010/main" val="2091848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45295F1-E7DB-4D42-ABD1-BD7369F653A1}" type="slidenum">
              <a:rPr lang="en-US" altLang="ja-JP" smtClean="0"/>
              <a:pPr/>
              <a:t>7</a:t>
            </a:fld>
            <a:endParaRPr lang="en-US" altLang="ja-JP"/>
          </a:p>
        </p:txBody>
      </p:sp>
    </p:spTree>
    <p:extLst>
      <p:ext uri="{BB962C8B-B14F-4D97-AF65-F5344CB8AC3E}">
        <p14:creationId xmlns:p14="http://schemas.microsoft.com/office/powerpoint/2010/main" val="262122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488" y="744538"/>
            <a:ext cx="6626225" cy="3727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5295F1-E7DB-4D42-ABD1-BD7369F653A1}" type="slidenum">
              <a:rPr lang="en-US" altLang="ja-JP" smtClean="0"/>
              <a:pPr/>
              <a:t>8</a:t>
            </a:fld>
            <a:endParaRPr lang="en-US" altLang="ja-JP"/>
          </a:p>
        </p:txBody>
      </p:sp>
    </p:spTree>
    <p:extLst>
      <p:ext uri="{BB962C8B-B14F-4D97-AF65-F5344CB8AC3E}">
        <p14:creationId xmlns:p14="http://schemas.microsoft.com/office/powerpoint/2010/main" val="3888821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スライド イメージ プレースホルダ 1">
            <a:extLst>
              <a:ext uri="{FF2B5EF4-FFF2-40B4-BE49-F238E27FC236}">
                <a16:creationId xmlns:a16="http://schemas.microsoft.com/office/drawing/2014/main" id="{C516C13B-7537-A96D-21DE-A5713AE9CF29}"/>
              </a:ext>
            </a:extLst>
          </p:cNvPr>
          <p:cNvSpPr>
            <a:spLocks noGrp="1" noRot="1" noChangeAspect="1" noTextEdit="1"/>
          </p:cNvSpPr>
          <p:nvPr>
            <p:ph type="sldImg"/>
          </p:nvPr>
        </p:nvSpPr>
        <p:spPr>
          <a:xfrm>
            <a:off x="90488" y="744538"/>
            <a:ext cx="6626225" cy="3727450"/>
          </a:xfrm>
          <a:ln/>
        </p:spPr>
      </p:sp>
      <p:sp>
        <p:nvSpPr>
          <p:cNvPr id="75779" name="ノート プレースホルダ 2">
            <a:extLst>
              <a:ext uri="{FF2B5EF4-FFF2-40B4-BE49-F238E27FC236}">
                <a16:creationId xmlns:a16="http://schemas.microsoft.com/office/drawing/2014/main" id="{08AED448-A80A-B142-BC8D-E8B09EDE0F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75780" name="スライド番号プレースホルダ 3">
            <a:extLst>
              <a:ext uri="{FF2B5EF4-FFF2-40B4-BE49-F238E27FC236}">
                <a16:creationId xmlns:a16="http://schemas.microsoft.com/office/drawing/2014/main" id="{3BA92161-828C-7F94-3D76-310F5D9365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5892" indent="-283035" eaLnBrk="0" hangingPunct="0">
              <a:defRPr kumimoji="1">
                <a:solidFill>
                  <a:schemeClr val="tx1"/>
                </a:solidFill>
                <a:latin typeface="Arial" panose="020B0604020202020204" pitchFamily="34" charset="0"/>
                <a:ea typeface="ＭＳ Ｐゴシック" panose="020B0600070205080204" pitchFamily="50" charset="-128"/>
              </a:defRPr>
            </a:lvl2pPr>
            <a:lvl3pPr marL="1132142" indent="-226428" eaLnBrk="0" hangingPunct="0">
              <a:defRPr kumimoji="1">
                <a:solidFill>
                  <a:schemeClr val="tx1"/>
                </a:solidFill>
                <a:latin typeface="Arial" panose="020B0604020202020204" pitchFamily="34" charset="0"/>
                <a:ea typeface="ＭＳ Ｐゴシック" panose="020B0600070205080204" pitchFamily="50" charset="-128"/>
              </a:defRPr>
            </a:lvl3pPr>
            <a:lvl4pPr marL="1584998" indent="-226428" eaLnBrk="0" hangingPunct="0">
              <a:defRPr kumimoji="1">
                <a:solidFill>
                  <a:schemeClr val="tx1"/>
                </a:solidFill>
                <a:latin typeface="Arial" panose="020B0604020202020204" pitchFamily="34" charset="0"/>
                <a:ea typeface="ＭＳ Ｐゴシック" panose="020B0600070205080204" pitchFamily="50" charset="-128"/>
              </a:defRPr>
            </a:lvl4pPr>
            <a:lvl5pPr marL="2037855" indent="-226428" eaLnBrk="0" hangingPunct="0">
              <a:defRPr kumimoji="1">
                <a:solidFill>
                  <a:schemeClr val="tx1"/>
                </a:solidFill>
                <a:latin typeface="Arial" panose="020B0604020202020204" pitchFamily="34" charset="0"/>
                <a:ea typeface="ＭＳ Ｐゴシック" panose="020B0600070205080204" pitchFamily="50" charset="-128"/>
              </a:defRPr>
            </a:lvl5pPr>
            <a:lvl6pPr marL="2490711"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3568"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6425"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49281"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84C36BAC-8B1A-448B-8552-F2CB599415FA}" type="slidenum">
              <a:rPr lang="en-US" altLang="ja-JP"/>
              <a:pPr eaLnBrk="1" hangingPunct="1"/>
              <a:t>10</a:t>
            </a:fld>
            <a:endParaRPr lang="en-US" altLang="ja-JP"/>
          </a:p>
        </p:txBody>
      </p:sp>
    </p:spTree>
    <p:extLst>
      <p:ext uri="{BB962C8B-B14F-4D97-AF65-F5344CB8AC3E}">
        <p14:creationId xmlns:p14="http://schemas.microsoft.com/office/powerpoint/2010/main" val="714423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 1">
            <a:extLst>
              <a:ext uri="{FF2B5EF4-FFF2-40B4-BE49-F238E27FC236}">
                <a16:creationId xmlns:a16="http://schemas.microsoft.com/office/drawing/2014/main" id="{0EDAADCD-0A0E-79C5-577F-849A8D96B222}"/>
              </a:ext>
            </a:extLst>
          </p:cNvPr>
          <p:cNvSpPr>
            <a:spLocks noGrp="1" noRot="1" noChangeAspect="1" noTextEdit="1"/>
          </p:cNvSpPr>
          <p:nvPr>
            <p:ph type="sldImg"/>
          </p:nvPr>
        </p:nvSpPr>
        <p:spPr>
          <a:xfrm>
            <a:off x="90488" y="744538"/>
            <a:ext cx="6626225" cy="3727450"/>
          </a:xfrm>
          <a:ln/>
        </p:spPr>
      </p:sp>
      <p:sp>
        <p:nvSpPr>
          <p:cNvPr id="76803" name="ノート プレースホルダ 2">
            <a:extLst>
              <a:ext uri="{FF2B5EF4-FFF2-40B4-BE49-F238E27FC236}">
                <a16:creationId xmlns:a16="http://schemas.microsoft.com/office/drawing/2014/main" id="{4B6CDE5F-DF3C-CB4E-E0B7-BCA64B9301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76804" name="スライド番号プレースホルダ 3">
            <a:extLst>
              <a:ext uri="{FF2B5EF4-FFF2-40B4-BE49-F238E27FC236}">
                <a16:creationId xmlns:a16="http://schemas.microsoft.com/office/drawing/2014/main" id="{4E2E94D0-0348-99AA-A1D3-5F7DB0FC6A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5892" indent="-283035" eaLnBrk="0" hangingPunct="0">
              <a:defRPr kumimoji="1">
                <a:solidFill>
                  <a:schemeClr val="tx1"/>
                </a:solidFill>
                <a:latin typeface="Arial" panose="020B0604020202020204" pitchFamily="34" charset="0"/>
                <a:ea typeface="ＭＳ Ｐゴシック" panose="020B0600070205080204" pitchFamily="50" charset="-128"/>
              </a:defRPr>
            </a:lvl2pPr>
            <a:lvl3pPr marL="1132142" indent="-226428" eaLnBrk="0" hangingPunct="0">
              <a:defRPr kumimoji="1">
                <a:solidFill>
                  <a:schemeClr val="tx1"/>
                </a:solidFill>
                <a:latin typeface="Arial" panose="020B0604020202020204" pitchFamily="34" charset="0"/>
                <a:ea typeface="ＭＳ Ｐゴシック" panose="020B0600070205080204" pitchFamily="50" charset="-128"/>
              </a:defRPr>
            </a:lvl3pPr>
            <a:lvl4pPr marL="1584998" indent="-226428" eaLnBrk="0" hangingPunct="0">
              <a:defRPr kumimoji="1">
                <a:solidFill>
                  <a:schemeClr val="tx1"/>
                </a:solidFill>
                <a:latin typeface="Arial" panose="020B0604020202020204" pitchFamily="34" charset="0"/>
                <a:ea typeface="ＭＳ Ｐゴシック" panose="020B0600070205080204" pitchFamily="50" charset="-128"/>
              </a:defRPr>
            </a:lvl4pPr>
            <a:lvl5pPr marL="2037855" indent="-226428" eaLnBrk="0" hangingPunct="0">
              <a:defRPr kumimoji="1">
                <a:solidFill>
                  <a:schemeClr val="tx1"/>
                </a:solidFill>
                <a:latin typeface="Arial" panose="020B0604020202020204" pitchFamily="34" charset="0"/>
                <a:ea typeface="ＭＳ Ｐゴシック" panose="020B0600070205080204" pitchFamily="50" charset="-128"/>
              </a:defRPr>
            </a:lvl5pPr>
            <a:lvl6pPr marL="2490711"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3568"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6425"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49281"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C785BD0A-90DF-4E5F-8FEC-63315D58498C}" type="slidenum">
              <a:rPr lang="en-US" altLang="ja-JP"/>
              <a:pPr eaLnBrk="1" hangingPunct="1"/>
              <a:t>11</a:t>
            </a:fld>
            <a:endParaRPr lang="en-US" altLang="ja-JP"/>
          </a:p>
        </p:txBody>
      </p:sp>
    </p:spTree>
    <p:extLst>
      <p:ext uri="{BB962C8B-B14F-4D97-AF65-F5344CB8AC3E}">
        <p14:creationId xmlns:p14="http://schemas.microsoft.com/office/powerpoint/2010/main" val="3998633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スライド イメージ プレースホルダ 1">
            <a:extLst>
              <a:ext uri="{FF2B5EF4-FFF2-40B4-BE49-F238E27FC236}">
                <a16:creationId xmlns:a16="http://schemas.microsoft.com/office/drawing/2014/main" id="{7C573FEA-34A1-99C5-A063-9D9F20599E1F}"/>
              </a:ext>
            </a:extLst>
          </p:cNvPr>
          <p:cNvSpPr>
            <a:spLocks noGrp="1" noRot="1" noChangeAspect="1" noTextEdit="1"/>
          </p:cNvSpPr>
          <p:nvPr>
            <p:ph type="sldImg"/>
          </p:nvPr>
        </p:nvSpPr>
        <p:spPr>
          <a:xfrm>
            <a:off x="90488" y="744538"/>
            <a:ext cx="6626225" cy="3727450"/>
          </a:xfrm>
          <a:ln/>
        </p:spPr>
      </p:sp>
      <p:sp>
        <p:nvSpPr>
          <p:cNvPr id="83971" name="ノート プレースホルダ 2">
            <a:extLst>
              <a:ext uri="{FF2B5EF4-FFF2-40B4-BE49-F238E27FC236}">
                <a16:creationId xmlns:a16="http://schemas.microsoft.com/office/drawing/2014/main" id="{08F16142-1F06-0B12-2880-4CAC793122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a:latin typeface="Arial" panose="020B0604020202020204" pitchFamily="34" charset="0"/>
            </a:endParaRPr>
          </a:p>
        </p:txBody>
      </p:sp>
      <p:sp>
        <p:nvSpPr>
          <p:cNvPr id="83972" name="スライド番号プレースホルダ 3">
            <a:extLst>
              <a:ext uri="{FF2B5EF4-FFF2-40B4-BE49-F238E27FC236}">
                <a16:creationId xmlns:a16="http://schemas.microsoft.com/office/drawing/2014/main" id="{7D7DFA90-33AF-6B1B-35A6-77BC138239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35892" indent="-283035" eaLnBrk="0" hangingPunct="0">
              <a:defRPr kumimoji="1">
                <a:solidFill>
                  <a:schemeClr val="tx1"/>
                </a:solidFill>
                <a:latin typeface="Arial" panose="020B0604020202020204" pitchFamily="34" charset="0"/>
                <a:ea typeface="ＭＳ Ｐゴシック" panose="020B0600070205080204" pitchFamily="50" charset="-128"/>
              </a:defRPr>
            </a:lvl2pPr>
            <a:lvl3pPr marL="1132142" indent="-226428" eaLnBrk="0" hangingPunct="0">
              <a:defRPr kumimoji="1">
                <a:solidFill>
                  <a:schemeClr val="tx1"/>
                </a:solidFill>
                <a:latin typeface="Arial" panose="020B0604020202020204" pitchFamily="34" charset="0"/>
                <a:ea typeface="ＭＳ Ｐゴシック" panose="020B0600070205080204" pitchFamily="50" charset="-128"/>
              </a:defRPr>
            </a:lvl3pPr>
            <a:lvl4pPr marL="1584998" indent="-226428" eaLnBrk="0" hangingPunct="0">
              <a:defRPr kumimoji="1">
                <a:solidFill>
                  <a:schemeClr val="tx1"/>
                </a:solidFill>
                <a:latin typeface="Arial" panose="020B0604020202020204" pitchFamily="34" charset="0"/>
                <a:ea typeface="ＭＳ Ｐゴシック" panose="020B0600070205080204" pitchFamily="50" charset="-128"/>
              </a:defRPr>
            </a:lvl4pPr>
            <a:lvl5pPr marL="2037855" indent="-226428" eaLnBrk="0" hangingPunct="0">
              <a:defRPr kumimoji="1">
                <a:solidFill>
                  <a:schemeClr val="tx1"/>
                </a:solidFill>
                <a:latin typeface="Arial" panose="020B0604020202020204" pitchFamily="34" charset="0"/>
                <a:ea typeface="ＭＳ Ｐゴシック" panose="020B0600070205080204" pitchFamily="50" charset="-128"/>
              </a:defRPr>
            </a:lvl5pPr>
            <a:lvl6pPr marL="2490711"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43568"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396425"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49281" indent="-226428"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0E7273AB-B30C-4110-8CE2-B2FED17D8855}" type="slidenum">
              <a:rPr lang="en-US" altLang="ja-JP"/>
              <a:pPr eaLnBrk="1" hangingPunct="1"/>
              <a:t>12</a:t>
            </a:fld>
            <a:endParaRPr lang="en-US" altLang="ja-JP"/>
          </a:p>
        </p:txBody>
      </p:sp>
    </p:spTree>
    <p:extLst>
      <p:ext uri="{BB962C8B-B14F-4D97-AF65-F5344CB8AC3E}">
        <p14:creationId xmlns:p14="http://schemas.microsoft.com/office/powerpoint/2010/main" val="1274278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15.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svg"/><Relationship Id="rId7"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4.sv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 Id="rId5" Type="http://schemas.openxmlformats.org/officeDocument/2006/relationships/image" Target="../media/image36.svg"/><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0.svg"/><Relationship Id="rId7" Type="http://schemas.openxmlformats.org/officeDocument/2006/relationships/image" Target="../media/image20.svg"/><Relationship Id="rId2" Type="http://schemas.openxmlformats.org/officeDocument/2006/relationships/image" Target="../media/image39.png"/><Relationship Id="rId1" Type="http://schemas.openxmlformats.org/officeDocument/2006/relationships/slideMaster" Target="../slideMasters/slideMaster5.xml"/><Relationship Id="rId6" Type="http://schemas.openxmlformats.org/officeDocument/2006/relationships/image" Target="../media/image19.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25.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15A16585-B083-7772-0209-5988827BA012}"/>
              </a:ext>
            </a:extLst>
          </p:cNvPr>
          <p:cNvSpPr>
            <a:spLocks noChangeArrowheads="1"/>
          </p:cNvSpPr>
          <p:nvPr/>
        </p:nvSpPr>
        <p:spPr bwMode="gray">
          <a:xfrm>
            <a:off x="334436" y="3357566"/>
            <a:ext cx="11521017" cy="142875"/>
          </a:xfrm>
          <a:prstGeom prst="rect">
            <a:avLst/>
          </a:prstGeom>
          <a:solidFill>
            <a:srgbClr val="990033"/>
          </a:solidFill>
          <a:ln w="9525" algn="ctr">
            <a:noFill/>
            <a:miter lim="800000"/>
            <a:headEnd/>
            <a:tailEnd/>
          </a:ln>
          <a:effectLst>
            <a:outerShdw dist="35921" dir="2700000" algn="ctr" rotWithShape="0">
              <a:schemeClr val="bg2"/>
            </a:outerShdw>
          </a:effectLst>
        </p:spPr>
        <p:txBody>
          <a:bodyPr wrap="none" anchor="ctr"/>
          <a:lstStyle/>
          <a:p>
            <a:pPr>
              <a:defRPr/>
            </a:pPr>
            <a:endParaRPr lang="ja-JP" altLang="en-US">
              <a:latin typeface="Arial" charset="0"/>
            </a:endParaRPr>
          </a:p>
        </p:txBody>
      </p:sp>
      <p:sp>
        <p:nvSpPr>
          <p:cNvPr id="8194" name="Rectangle 2"/>
          <p:cNvSpPr>
            <a:spLocks noGrp="1" noChangeArrowheads="1"/>
          </p:cNvSpPr>
          <p:nvPr>
            <p:ph type="ctrTitle"/>
          </p:nvPr>
        </p:nvSpPr>
        <p:spPr>
          <a:xfrm>
            <a:off x="914400" y="2349503"/>
            <a:ext cx="10363200" cy="1008063"/>
          </a:xfrm>
        </p:spPr>
        <p:txBody>
          <a:bodyPr/>
          <a:lstStyle>
            <a:lvl1pPr algn="ctr">
              <a:defRPr sz="3200"/>
            </a:lvl1pPr>
          </a:lstStyle>
          <a:p>
            <a:r>
              <a:rPr lang="ja-JP" altLang="en-US"/>
              <a:t>マスタ タイトルの書式設定</a:t>
            </a:r>
          </a:p>
        </p:txBody>
      </p:sp>
      <p:sp>
        <p:nvSpPr>
          <p:cNvPr id="8195" name="Rectangle 3"/>
          <p:cNvSpPr>
            <a:spLocks noGrp="1" noChangeArrowheads="1"/>
          </p:cNvSpPr>
          <p:nvPr>
            <p:ph type="subTitle" idx="1"/>
          </p:nvPr>
        </p:nvSpPr>
        <p:spPr>
          <a:xfrm>
            <a:off x="1828800" y="3716338"/>
            <a:ext cx="8534400" cy="766762"/>
          </a:xfrm>
        </p:spPr>
        <p:txBody>
          <a:bodyPr/>
          <a:lstStyle>
            <a:lvl1pPr marL="0" indent="0" algn="ctr">
              <a:buFontTx/>
              <a:buNone/>
              <a:defRPr sz="1400"/>
            </a:lvl1pPr>
          </a:lstStyle>
          <a:p>
            <a:r>
              <a:rPr lang="ja-JP" altLang="en-US"/>
              <a:t>マスタ サブタイトルの書式設定</a:t>
            </a:r>
          </a:p>
        </p:txBody>
      </p:sp>
      <p:sp>
        <p:nvSpPr>
          <p:cNvPr id="5" name="Rectangle 4">
            <a:extLst>
              <a:ext uri="{FF2B5EF4-FFF2-40B4-BE49-F238E27FC236}">
                <a16:creationId xmlns:a16="http://schemas.microsoft.com/office/drawing/2014/main" id="{F6A5B898-2178-C341-94CE-5FF538EFAAE5}"/>
              </a:ext>
            </a:extLst>
          </p:cNvPr>
          <p:cNvSpPr>
            <a:spLocks noGrp="1" noChangeArrowheads="1"/>
          </p:cNvSpPr>
          <p:nvPr>
            <p:ph type="dt" sz="half" idx="10"/>
          </p:nvPr>
        </p:nvSpPr>
        <p:spPr>
          <a:xfrm>
            <a:off x="4673600" y="5059366"/>
            <a:ext cx="2844800" cy="287337"/>
          </a:xfrm>
        </p:spPr>
        <p:txBody>
          <a:bodyPr/>
          <a:lstStyle>
            <a:lvl1pPr algn="ctr">
              <a:defRPr sz="1200"/>
            </a:lvl1pPr>
          </a:lstStyle>
          <a:p>
            <a:pPr>
              <a:defRPr/>
            </a:pPr>
            <a:endParaRPr lang="en-US" altLang="ja-JP"/>
          </a:p>
        </p:txBody>
      </p:sp>
      <p:sp>
        <p:nvSpPr>
          <p:cNvPr id="6" name="Rectangle 5">
            <a:extLst>
              <a:ext uri="{FF2B5EF4-FFF2-40B4-BE49-F238E27FC236}">
                <a16:creationId xmlns:a16="http://schemas.microsoft.com/office/drawing/2014/main" id="{85527857-AAB8-D914-C13E-79569639864A}"/>
              </a:ext>
            </a:extLst>
          </p:cNvPr>
          <p:cNvSpPr>
            <a:spLocks noGrp="1" noChangeArrowheads="1"/>
          </p:cNvSpPr>
          <p:nvPr>
            <p:ph type="ftr" sz="quarter" idx="11"/>
          </p:nvPr>
        </p:nvSpPr>
        <p:spPr>
          <a:xfrm>
            <a:off x="4165600" y="4627563"/>
            <a:ext cx="3860800" cy="279400"/>
          </a:xfrm>
        </p:spPr>
        <p:txBody>
          <a:bodyPr/>
          <a:lstStyle>
            <a:lvl1pPr>
              <a:defRPr sz="1200"/>
            </a:lvl1pPr>
          </a:lstStyle>
          <a:p>
            <a:pPr>
              <a:defRPr/>
            </a:pPr>
            <a:endParaRPr lang="en-US" altLang="ja-JP"/>
          </a:p>
        </p:txBody>
      </p:sp>
    </p:spTree>
    <p:extLst>
      <p:ext uri="{BB962C8B-B14F-4D97-AF65-F5344CB8AC3E}">
        <p14:creationId xmlns:p14="http://schemas.microsoft.com/office/powerpoint/2010/main" val="1352753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7F04651-5E36-5C61-B571-E62ED89A8FA4}"/>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83DC90AC-D8D5-D7AF-DCDE-89B28B29E7A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C9635C8F-8076-C964-2387-45E3C32AC986}"/>
              </a:ext>
            </a:extLst>
          </p:cNvPr>
          <p:cNvSpPr>
            <a:spLocks noGrp="1" noChangeArrowheads="1"/>
          </p:cNvSpPr>
          <p:nvPr>
            <p:ph type="sldNum" sz="quarter" idx="12"/>
          </p:nvPr>
        </p:nvSpPr>
        <p:spPr>
          <a:ln/>
        </p:spPr>
        <p:txBody>
          <a:bodyPr/>
          <a:lstStyle>
            <a:lvl1pPr>
              <a:defRPr/>
            </a:lvl1pPr>
          </a:lstStyle>
          <a:p>
            <a:fld id="{D5CC7CFE-06A1-4D70-928B-EF9F23C6EB7E}" type="slidenum">
              <a:rPr lang="en-US" altLang="ja-JP"/>
              <a:pPr/>
              <a:t>‹#›</a:t>
            </a:fld>
            <a:endParaRPr lang="en-US" altLang="ja-JP"/>
          </a:p>
        </p:txBody>
      </p:sp>
    </p:spTree>
    <p:extLst>
      <p:ext uri="{BB962C8B-B14F-4D97-AF65-F5344CB8AC3E}">
        <p14:creationId xmlns:p14="http://schemas.microsoft.com/office/powerpoint/2010/main" val="283541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978901" y="115891"/>
            <a:ext cx="2878667" cy="601027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336552" y="115891"/>
            <a:ext cx="8439149" cy="601027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E6C4DA11-9EFA-C298-FE78-1D3FEB834B4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999C2B7C-763B-1DDE-C6A4-57481698A92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D47A6426-6CD6-CF54-3EDD-F03C752488C0}"/>
              </a:ext>
            </a:extLst>
          </p:cNvPr>
          <p:cNvSpPr>
            <a:spLocks noGrp="1" noChangeArrowheads="1"/>
          </p:cNvSpPr>
          <p:nvPr>
            <p:ph type="sldNum" sz="quarter" idx="12"/>
          </p:nvPr>
        </p:nvSpPr>
        <p:spPr>
          <a:ln/>
        </p:spPr>
        <p:txBody>
          <a:bodyPr/>
          <a:lstStyle>
            <a:lvl1pPr>
              <a:defRPr/>
            </a:lvl1pPr>
          </a:lstStyle>
          <a:p>
            <a:fld id="{BE3C9DCB-5FC9-4087-846A-7CC025D2AD01}" type="slidenum">
              <a:rPr lang="en-US" altLang="ja-JP"/>
              <a:pPr/>
              <a:t>‹#›</a:t>
            </a:fld>
            <a:endParaRPr lang="en-US" altLang="ja-JP"/>
          </a:p>
        </p:txBody>
      </p:sp>
    </p:spTree>
    <p:extLst>
      <p:ext uri="{BB962C8B-B14F-4D97-AF65-F5344CB8AC3E}">
        <p14:creationId xmlns:p14="http://schemas.microsoft.com/office/powerpoint/2010/main" val="3740451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C9B716-CA07-1C8E-09B8-B0A568B8C292}"/>
              </a:ext>
            </a:extLst>
          </p:cNvPr>
          <p:cNvSpPr>
            <a:spLocks noChangeArrowheads="1"/>
          </p:cNvSpPr>
          <p:nvPr/>
        </p:nvSpPr>
        <p:spPr bwMode="auto">
          <a:xfrm>
            <a:off x="0" y="0"/>
            <a:ext cx="12192000" cy="838200"/>
          </a:xfrm>
          <a:prstGeom prst="rect">
            <a:avLst/>
          </a:prstGeom>
          <a:solidFill>
            <a:srgbClr val="CC0000"/>
          </a:solidFill>
          <a:ln w="9525">
            <a:solidFill>
              <a:srgbClr val="CC0000"/>
            </a:solidFill>
            <a:miter lim="800000"/>
            <a:headEnd/>
            <a:tailEnd/>
          </a:ln>
          <a:effectLst/>
        </p:spPr>
        <p:txBody>
          <a:bodyPr wrap="none" anchor="ctr"/>
          <a:lstStyle/>
          <a:p>
            <a:pPr algn="r">
              <a:defRPr/>
            </a:pPr>
            <a:endParaRPr lang="ja-JP" altLang="ja-JP" sz="1200" b="1">
              <a:solidFill>
                <a:schemeClr val="bg1"/>
              </a:solidFill>
              <a:latin typeface="Century Gothic" pitchFamily="34" charset="0"/>
              <a:ea typeface="SimHei" pitchFamily="2" charset="-122"/>
            </a:endParaRPr>
          </a:p>
        </p:txBody>
      </p:sp>
      <p:sp>
        <p:nvSpPr>
          <p:cNvPr id="5" name="Rectangle 4">
            <a:extLst>
              <a:ext uri="{FF2B5EF4-FFF2-40B4-BE49-F238E27FC236}">
                <a16:creationId xmlns:a16="http://schemas.microsoft.com/office/drawing/2014/main" id="{BA838B0D-9D5F-4013-2704-CE40A28AA049}"/>
              </a:ext>
            </a:extLst>
          </p:cNvPr>
          <p:cNvSpPr>
            <a:spLocks noChangeArrowheads="1"/>
          </p:cNvSpPr>
          <p:nvPr/>
        </p:nvSpPr>
        <p:spPr bwMode="auto">
          <a:xfrm>
            <a:off x="0" y="950916"/>
            <a:ext cx="12192000" cy="39687"/>
          </a:xfrm>
          <a:prstGeom prst="rect">
            <a:avLst/>
          </a:prstGeom>
          <a:solidFill>
            <a:schemeClr val="folHlink"/>
          </a:solidFill>
          <a:ln w="9525">
            <a:solidFill>
              <a:schemeClr val="folHlink"/>
            </a:solidFill>
            <a:miter lim="800000"/>
            <a:headEnd/>
            <a:tailEnd/>
          </a:ln>
          <a:effectLst/>
        </p:spPr>
        <p:txBody>
          <a:bodyPr wrap="none" anchor="ctr"/>
          <a:lstStyle/>
          <a:p>
            <a:pPr>
              <a:defRPr/>
            </a:pPr>
            <a:endParaRPr lang="ja-JP" altLang="en-US">
              <a:latin typeface="Arial" charset="0"/>
            </a:endParaRPr>
          </a:p>
        </p:txBody>
      </p:sp>
      <p:sp>
        <p:nvSpPr>
          <p:cNvPr id="6" name="Line 5">
            <a:extLst>
              <a:ext uri="{FF2B5EF4-FFF2-40B4-BE49-F238E27FC236}">
                <a16:creationId xmlns:a16="http://schemas.microsoft.com/office/drawing/2014/main" id="{B9A8708F-21F9-2B03-2DB3-B6A575F4F427}"/>
              </a:ext>
            </a:extLst>
          </p:cNvPr>
          <p:cNvSpPr>
            <a:spLocks noChangeShapeType="1"/>
          </p:cNvSpPr>
          <p:nvPr/>
        </p:nvSpPr>
        <p:spPr bwMode="auto">
          <a:xfrm>
            <a:off x="0" y="6578600"/>
            <a:ext cx="12192000" cy="0"/>
          </a:xfrm>
          <a:prstGeom prst="line">
            <a:avLst/>
          </a:prstGeom>
          <a:noFill/>
          <a:ln w="57150" cmpd="thickThin">
            <a:solidFill>
              <a:srgbClr val="CC0000"/>
            </a:solidFill>
            <a:round/>
            <a:headEnd/>
            <a:tailEnd/>
          </a:ln>
          <a:effectLst/>
        </p:spPr>
        <p:txBody>
          <a:bodyPr/>
          <a:lstStyle/>
          <a:p>
            <a:pPr>
              <a:defRPr/>
            </a:pPr>
            <a:endParaRPr lang="ja-JP" altLang="en-US">
              <a:latin typeface="Arial" charset="0"/>
            </a:endParaRPr>
          </a:p>
        </p:txBody>
      </p:sp>
      <p:sp>
        <p:nvSpPr>
          <p:cNvPr id="8" name="Rectangle 9">
            <a:extLst>
              <a:ext uri="{FF2B5EF4-FFF2-40B4-BE49-F238E27FC236}">
                <a16:creationId xmlns:a16="http://schemas.microsoft.com/office/drawing/2014/main" id="{79A9A12A-3140-606D-CE53-82A414920538}"/>
              </a:ext>
            </a:extLst>
          </p:cNvPr>
          <p:cNvSpPr>
            <a:spLocks noChangeArrowheads="1"/>
          </p:cNvSpPr>
          <p:nvPr/>
        </p:nvSpPr>
        <p:spPr bwMode="auto">
          <a:xfrm>
            <a:off x="508000" y="2830513"/>
            <a:ext cx="11074400" cy="152400"/>
          </a:xfrm>
          <a:prstGeom prst="rect">
            <a:avLst/>
          </a:prstGeom>
          <a:gradFill rotWithShape="0">
            <a:gsLst>
              <a:gs pos="0">
                <a:srgbClr val="FFFFFF"/>
              </a:gs>
              <a:gs pos="100000">
                <a:srgbClr val="CC0000"/>
              </a:gs>
            </a:gsLst>
            <a:lin ang="0" scaled="1"/>
          </a:gradFill>
          <a:ln w="9525">
            <a:noFill/>
            <a:miter lim="800000"/>
            <a:headEnd/>
            <a:tailEnd/>
          </a:ln>
          <a:effectLst/>
        </p:spPr>
        <p:txBody>
          <a:bodyPr wrap="none" anchor="ctr"/>
          <a:lstStyle/>
          <a:p>
            <a:pPr>
              <a:defRPr/>
            </a:pPr>
            <a:endParaRPr lang="ja-JP" altLang="en-US">
              <a:latin typeface="Arial" charset="0"/>
            </a:endParaRPr>
          </a:p>
        </p:txBody>
      </p:sp>
      <p:sp>
        <p:nvSpPr>
          <p:cNvPr id="9" name="Line 10">
            <a:extLst>
              <a:ext uri="{FF2B5EF4-FFF2-40B4-BE49-F238E27FC236}">
                <a16:creationId xmlns:a16="http://schemas.microsoft.com/office/drawing/2014/main" id="{A4C66DC1-571A-6177-97F5-5A5983AF162C}"/>
              </a:ext>
            </a:extLst>
          </p:cNvPr>
          <p:cNvSpPr>
            <a:spLocks noChangeShapeType="1"/>
          </p:cNvSpPr>
          <p:nvPr/>
        </p:nvSpPr>
        <p:spPr bwMode="auto">
          <a:xfrm flipH="1">
            <a:off x="508000" y="2830513"/>
            <a:ext cx="11074400" cy="0"/>
          </a:xfrm>
          <a:prstGeom prst="line">
            <a:avLst/>
          </a:prstGeom>
          <a:noFill/>
          <a:ln w="19050">
            <a:solidFill>
              <a:srgbClr val="CC0000"/>
            </a:solidFill>
            <a:round/>
            <a:headEnd/>
            <a:tailEnd/>
          </a:ln>
          <a:effectLst/>
        </p:spPr>
        <p:txBody>
          <a:bodyPr/>
          <a:lstStyle/>
          <a:p>
            <a:pPr>
              <a:defRPr/>
            </a:pPr>
            <a:endParaRPr lang="ja-JP" altLang="en-US">
              <a:latin typeface="Arial" charset="0"/>
            </a:endParaRPr>
          </a:p>
        </p:txBody>
      </p:sp>
      <p:sp>
        <p:nvSpPr>
          <p:cNvPr id="10246" name="Rectangle 6"/>
          <p:cNvSpPr>
            <a:spLocks noGrp="1" noChangeArrowheads="1"/>
          </p:cNvSpPr>
          <p:nvPr>
            <p:ph type="ctrTitle"/>
          </p:nvPr>
        </p:nvSpPr>
        <p:spPr>
          <a:xfrm>
            <a:off x="1117600" y="1905000"/>
            <a:ext cx="10363200" cy="1143000"/>
          </a:xfrm>
        </p:spPr>
        <p:txBody>
          <a:bodyPr/>
          <a:lstStyle>
            <a:lvl1pPr algn="r">
              <a:defRPr sz="4400" b="0">
                <a:latin typeface="Century Gothic" panose="020B0502020202020204" pitchFamily="34" charset="0"/>
              </a:defRPr>
            </a:lvl1pPr>
          </a:lstStyle>
          <a:p>
            <a:r>
              <a:rPr lang="ja-JP" altLang="en-US"/>
              <a:t>マスタ タイトルの書式設定</a:t>
            </a:r>
          </a:p>
        </p:txBody>
      </p:sp>
      <p:sp>
        <p:nvSpPr>
          <p:cNvPr id="10248" name="Rectangle 8"/>
          <p:cNvSpPr>
            <a:spLocks noGrp="1" noChangeArrowheads="1"/>
          </p:cNvSpPr>
          <p:nvPr>
            <p:ph type="subTitle" idx="1"/>
          </p:nvPr>
        </p:nvSpPr>
        <p:spPr>
          <a:xfrm>
            <a:off x="2946400" y="4648200"/>
            <a:ext cx="8534400" cy="990600"/>
          </a:xfrm>
        </p:spPr>
        <p:txBody>
          <a:bodyPr/>
          <a:lstStyle>
            <a:lvl1pPr marL="0" indent="0" algn="r">
              <a:buFont typeface="Wingdings" pitchFamily="2" charset="2"/>
              <a:buNone/>
              <a:defRPr b="1">
                <a:effectLst>
                  <a:outerShdw blurRad="38100" dist="38100" dir="2700000" algn="tl">
                    <a:srgbClr val="C0C0C0"/>
                  </a:outerShdw>
                </a:effectLst>
                <a:latin typeface="Century Gothic" panose="020B0502020202020204" pitchFamily="34" charset="0"/>
              </a:defRPr>
            </a:lvl1pPr>
          </a:lstStyle>
          <a:p>
            <a:r>
              <a:rPr lang="ja-JP" altLang="en-US"/>
              <a:t>マスタ サブタイトルの書式設定</a:t>
            </a:r>
          </a:p>
        </p:txBody>
      </p:sp>
      <p:sp>
        <p:nvSpPr>
          <p:cNvPr id="10" name="Rectangle 2">
            <a:extLst>
              <a:ext uri="{FF2B5EF4-FFF2-40B4-BE49-F238E27FC236}">
                <a16:creationId xmlns:a16="http://schemas.microsoft.com/office/drawing/2014/main" id="{2AA3998E-27B7-C526-AADE-A1EE46CFC44B}"/>
              </a:ext>
            </a:extLst>
          </p:cNvPr>
          <p:cNvSpPr>
            <a:spLocks noGrp="1" noChangeArrowheads="1"/>
          </p:cNvSpPr>
          <p:nvPr>
            <p:ph type="ftr" sz="quarter" idx="10"/>
          </p:nvPr>
        </p:nvSpPr>
        <p:spPr bwMode="auto">
          <a:xfrm>
            <a:off x="4165600" y="6629400"/>
            <a:ext cx="38608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kumimoji="0" sz="1400">
                <a:latin typeface="MS UI Gothic" pitchFamily="50" charset="-128"/>
                <a:ea typeface="MS UI Gothic" pitchFamily="50" charset="-128"/>
              </a:defRPr>
            </a:lvl1pPr>
          </a:lstStyle>
          <a:p>
            <a:pPr>
              <a:defRPr/>
            </a:pPr>
            <a:endParaRPr lang="en-US" altLang="ja-JP"/>
          </a:p>
        </p:txBody>
      </p:sp>
    </p:spTree>
    <p:extLst>
      <p:ext uri="{BB962C8B-B14F-4D97-AF65-F5344CB8AC3E}">
        <p14:creationId xmlns:p14="http://schemas.microsoft.com/office/powerpoint/2010/main" val="389699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Century Gothic" panose="020B0502020202020204" pitchFamily="34" charset="0"/>
              </a:defRPr>
            </a:lvl1pPr>
          </a:lstStyle>
          <a:p>
            <a:r>
              <a:rPr lang="ja-JP" altLang="en-US"/>
              <a:t>マスタ タイトルの書式設定</a:t>
            </a:r>
          </a:p>
        </p:txBody>
      </p:sp>
      <p:sp>
        <p:nvSpPr>
          <p:cNvPr id="3" name="コンテンツ プレースホルダ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F83B2CEC-7D72-A954-50BB-B95EEAD819A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FA480F14-63C2-8E3D-EDFF-D33DF95C283E}"/>
              </a:ext>
            </a:extLst>
          </p:cNvPr>
          <p:cNvSpPr>
            <a:spLocks noGrp="1" noChangeArrowheads="1"/>
          </p:cNvSpPr>
          <p:nvPr>
            <p:ph type="sldNum" sz="quarter" idx="11"/>
          </p:nvPr>
        </p:nvSpPr>
        <p:spPr>
          <a:ln/>
        </p:spPr>
        <p:txBody>
          <a:bodyPr/>
          <a:lstStyle>
            <a:lvl1pPr>
              <a:defRPr/>
            </a:lvl1pPr>
          </a:lstStyle>
          <a:p>
            <a:fld id="{AD364013-ABFE-42E3-9C57-DA4A92F29CC9}" type="slidenum">
              <a:rPr lang="en-US" altLang="ja-JP"/>
              <a:pPr/>
              <a:t>‹#›</a:t>
            </a:fld>
            <a:endParaRPr lang="en-US" altLang="ja-JP"/>
          </a:p>
        </p:txBody>
      </p:sp>
    </p:spTree>
    <p:extLst>
      <p:ext uri="{BB962C8B-B14F-4D97-AF65-F5344CB8AC3E}">
        <p14:creationId xmlns:p14="http://schemas.microsoft.com/office/powerpoint/2010/main" val="3464891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7E4B60A9-888A-48FB-8E32-E31DD55C58F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F5AACA0D-BBF1-838B-26DD-04FC048029F3}"/>
              </a:ext>
            </a:extLst>
          </p:cNvPr>
          <p:cNvSpPr>
            <a:spLocks noGrp="1" noChangeArrowheads="1"/>
          </p:cNvSpPr>
          <p:nvPr>
            <p:ph type="sldNum" sz="quarter" idx="11"/>
          </p:nvPr>
        </p:nvSpPr>
        <p:spPr>
          <a:ln/>
        </p:spPr>
        <p:txBody>
          <a:bodyPr/>
          <a:lstStyle>
            <a:lvl1pPr>
              <a:defRPr/>
            </a:lvl1pPr>
          </a:lstStyle>
          <a:p>
            <a:fld id="{EE41BD2A-4080-4177-96DA-DF94E6D3F318}" type="slidenum">
              <a:rPr lang="en-US" altLang="ja-JP"/>
              <a:pPr/>
              <a:t>‹#›</a:t>
            </a:fld>
            <a:endParaRPr lang="en-US" altLang="ja-JP"/>
          </a:p>
        </p:txBody>
      </p:sp>
    </p:spTree>
    <p:extLst>
      <p:ext uri="{BB962C8B-B14F-4D97-AF65-F5344CB8AC3E}">
        <p14:creationId xmlns:p14="http://schemas.microsoft.com/office/powerpoint/2010/main" val="2975441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508000" y="1143000"/>
            <a:ext cx="5486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143000"/>
            <a:ext cx="5486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D2A65BD0-CA63-8E6A-7097-9051781644A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0965DF2-057C-75BE-C3E2-6ACF270535C0}"/>
              </a:ext>
            </a:extLst>
          </p:cNvPr>
          <p:cNvSpPr>
            <a:spLocks noGrp="1" noChangeArrowheads="1"/>
          </p:cNvSpPr>
          <p:nvPr>
            <p:ph type="sldNum" sz="quarter" idx="11"/>
          </p:nvPr>
        </p:nvSpPr>
        <p:spPr>
          <a:ln/>
        </p:spPr>
        <p:txBody>
          <a:bodyPr/>
          <a:lstStyle>
            <a:lvl1pPr>
              <a:defRPr/>
            </a:lvl1pPr>
          </a:lstStyle>
          <a:p>
            <a:fld id="{F5AE0B43-56A9-4CB0-AC21-5F62BB4CE220}" type="slidenum">
              <a:rPr lang="en-US" altLang="ja-JP"/>
              <a:pPr/>
              <a:t>‹#›</a:t>
            </a:fld>
            <a:endParaRPr lang="en-US" altLang="ja-JP"/>
          </a:p>
        </p:txBody>
      </p:sp>
    </p:spTree>
    <p:extLst>
      <p:ext uri="{BB962C8B-B14F-4D97-AF65-F5344CB8AC3E}">
        <p14:creationId xmlns:p14="http://schemas.microsoft.com/office/powerpoint/2010/main" val="1995809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1D1F01CB-C6FD-ACB7-43FF-3DC35CDE9CD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
            <a:extLst>
              <a:ext uri="{FF2B5EF4-FFF2-40B4-BE49-F238E27FC236}">
                <a16:creationId xmlns:a16="http://schemas.microsoft.com/office/drawing/2014/main" id="{57452764-51A8-B6EA-2E3D-38BEA6C0EB1B}"/>
              </a:ext>
            </a:extLst>
          </p:cNvPr>
          <p:cNvSpPr>
            <a:spLocks noGrp="1" noChangeArrowheads="1"/>
          </p:cNvSpPr>
          <p:nvPr>
            <p:ph type="sldNum" sz="quarter" idx="11"/>
          </p:nvPr>
        </p:nvSpPr>
        <p:spPr>
          <a:ln/>
        </p:spPr>
        <p:txBody>
          <a:bodyPr/>
          <a:lstStyle>
            <a:lvl1pPr>
              <a:defRPr/>
            </a:lvl1pPr>
          </a:lstStyle>
          <a:p>
            <a:fld id="{390AAC60-4796-4E2E-B392-4FC0F66988B6}" type="slidenum">
              <a:rPr lang="en-US" altLang="ja-JP"/>
              <a:pPr/>
              <a:t>‹#›</a:t>
            </a:fld>
            <a:endParaRPr lang="en-US" altLang="ja-JP"/>
          </a:p>
        </p:txBody>
      </p:sp>
    </p:spTree>
    <p:extLst>
      <p:ext uri="{BB962C8B-B14F-4D97-AF65-F5344CB8AC3E}">
        <p14:creationId xmlns:p14="http://schemas.microsoft.com/office/powerpoint/2010/main" val="3455687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16DE718B-9486-5270-722F-4A485C15434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1082C346-4282-6F20-A704-0FAA7C20E816}"/>
              </a:ext>
            </a:extLst>
          </p:cNvPr>
          <p:cNvSpPr>
            <a:spLocks noGrp="1" noChangeArrowheads="1"/>
          </p:cNvSpPr>
          <p:nvPr>
            <p:ph type="sldNum" sz="quarter" idx="11"/>
          </p:nvPr>
        </p:nvSpPr>
        <p:spPr>
          <a:ln/>
        </p:spPr>
        <p:txBody>
          <a:bodyPr/>
          <a:lstStyle>
            <a:lvl1pPr>
              <a:defRPr/>
            </a:lvl1pPr>
          </a:lstStyle>
          <a:p>
            <a:fld id="{B731EA5E-9AAC-4B11-B1F9-9A3F1DA0FA1B}" type="slidenum">
              <a:rPr lang="en-US" altLang="ja-JP"/>
              <a:pPr/>
              <a:t>‹#›</a:t>
            </a:fld>
            <a:endParaRPr lang="en-US" altLang="ja-JP"/>
          </a:p>
        </p:txBody>
      </p:sp>
    </p:spTree>
    <p:extLst>
      <p:ext uri="{BB962C8B-B14F-4D97-AF65-F5344CB8AC3E}">
        <p14:creationId xmlns:p14="http://schemas.microsoft.com/office/powerpoint/2010/main" val="2164606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 2">
            <a:extLst>
              <a:ext uri="{FF2B5EF4-FFF2-40B4-BE49-F238E27FC236}">
                <a16:creationId xmlns:a16="http://schemas.microsoft.com/office/drawing/2014/main" id="{1FE64EE5-C890-A83F-4166-5BF2D83308C0}"/>
              </a:ext>
            </a:extLst>
          </p:cNvPr>
          <p:cNvSpPr>
            <a:spLocks noGrp="1"/>
          </p:cNvSpPr>
          <p:nvPr>
            <p:ph type="sldNum" sz="quarter" idx="10"/>
          </p:nvPr>
        </p:nvSpPr>
        <p:spPr/>
        <p:txBody>
          <a:bodyPr/>
          <a:lstStyle>
            <a:lvl1pPr>
              <a:defRPr/>
            </a:lvl1pPr>
          </a:lstStyle>
          <a:p>
            <a:fld id="{BE55490C-05DA-48F9-9DC7-D1BB20F2FA97}" type="slidenum">
              <a:rPr lang="en-US" altLang="ja-JP"/>
              <a:pPr/>
              <a:t>‹#›</a:t>
            </a:fld>
            <a:endParaRPr lang="en-US" altLang="ja-JP"/>
          </a:p>
        </p:txBody>
      </p:sp>
    </p:spTree>
    <p:extLst>
      <p:ext uri="{BB962C8B-B14F-4D97-AF65-F5344CB8AC3E}">
        <p14:creationId xmlns:p14="http://schemas.microsoft.com/office/powerpoint/2010/main" val="149454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26B3A45C-D293-0169-E31D-9B8075D88B0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AA5564A-020E-5363-F691-FBE50D13C772}"/>
              </a:ext>
            </a:extLst>
          </p:cNvPr>
          <p:cNvSpPr>
            <a:spLocks noGrp="1" noChangeArrowheads="1"/>
          </p:cNvSpPr>
          <p:nvPr>
            <p:ph type="sldNum" sz="quarter" idx="11"/>
          </p:nvPr>
        </p:nvSpPr>
        <p:spPr>
          <a:ln/>
        </p:spPr>
        <p:txBody>
          <a:bodyPr/>
          <a:lstStyle>
            <a:lvl1pPr>
              <a:defRPr/>
            </a:lvl1pPr>
          </a:lstStyle>
          <a:p>
            <a:fld id="{D5367F8F-2A25-4C78-A834-6286C723DCE5}" type="slidenum">
              <a:rPr lang="en-US" altLang="ja-JP"/>
              <a:pPr/>
              <a:t>‹#›</a:t>
            </a:fld>
            <a:endParaRPr lang="en-US" altLang="ja-JP"/>
          </a:p>
        </p:txBody>
      </p:sp>
    </p:spTree>
    <p:extLst>
      <p:ext uri="{BB962C8B-B14F-4D97-AF65-F5344CB8AC3E}">
        <p14:creationId xmlns:p14="http://schemas.microsoft.com/office/powerpoint/2010/main" val="3150105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B71B25B1-CDC7-701D-54C9-FFFDAE4601B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FC767098-C8AF-F73D-14DA-9B31489AA15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2B7B3C2C-96AE-98BF-63EF-2EF19CB1DE4E}"/>
              </a:ext>
            </a:extLst>
          </p:cNvPr>
          <p:cNvSpPr>
            <a:spLocks noGrp="1" noChangeArrowheads="1"/>
          </p:cNvSpPr>
          <p:nvPr>
            <p:ph type="sldNum" sz="quarter" idx="12"/>
          </p:nvPr>
        </p:nvSpPr>
        <p:spPr>
          <a:ln/>
        </p:spPr>
        <p:txBody>
          <a:bodyPr/>
          <a:lstStyle>
            <a:lvl1pPr>
              <a:defRPr/>
            </a:lvl1pPr>
          </a:lstStyle>
          <a:p>
            <a:fld id="{F25E2500-6C40-4276-A31A-2D74264623A3}" type="slidenum">
              <a:rPr lang="en-US" altLang="ja-JP"/>
              <a:pPr/>
              <a:t>‹#›</a:t>
            </a:fld>
            <a:endParaRPr lang="en-US" altLang="ja-JP"/>
          </a:p>
        </p:txBody>
      </p:sp>
    </p:spTree>
    <p:extLst>
      <p:ext uri="{BB962C8B-B14F-4D97-AF65-F5344CB8AC3E}">
        <p14:creationId xmlns:p14="http://schemas.microsoft.com/office/powerpoint/2010/main" val="890770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8CAF4009-BD95-47E1-BDA6-A1C3D71DA1B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E05E60AE-A93C-1951-FDE5-C122D7A98A68}"/>
              </a:ext>
            </a:extLst>
          </p:cNvPr>
          <p:cNvSpPr>
            <a:spLocks noGrp="1" noChangeArrowheads="1"/>
          </p:cNvSpPr>
          <p:nvPr>
            <p:ph type="sldNum" sz="quarter" idx="11"/>
          </p:nvPr>
        </p:nvSpPr>
        <p:spPr>
          <a:ln/>
        </p:spPr>
        <p:txBody>
          <a:bodyPr/>
          <a:lstStyle>
            <a:lvl1pPr>
              <a:defRPr/>
            </a:lvl1pPr>
          </a:lstStyle>
          <a:p>
            <a:fld id="{272B7F26-F776-477E-AF44-54F014719299}" type="slidenum">
              <a:rPr lang="en-US" altLang="ja-JP"/>
              <a:pPr/>
              <a:t>‹#›</a:t>
            </a:fld>
            <a:endParaRPr lang="en-US" altLang="ja-JP"/>
          </a:p>
        </p:txBody>
      </p:sp>
    </p:spTree>
    <p:extLst>
      <p:ext uri="{BB962C8B-B14F-4D97-AF65-F5344CB8AC3E}">
        <p14:creationId xmlns:p14="http://schemas.microsoft.com/office/powerpoint/2010/main" val="693903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A63F2DB7-2F21-17CE-52DF-8F8EA6B06C9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CCF7CE6C-A4DB-D129-C6B4-907B67EF894E}"/>
              </a:ext>
            </a:extLst>
          </p:cNvPr>
          <p:cNvSpPr>
            <a:spLocks noGrp="1" noChangeArrowheads="1"/>
          </p:cNvSpPr>
          <p:nvPr>
            <p:ph type="sldNum" sz="quarter" idx="11"/>
          </p:nvPr>
        </p:nvSpPr>
        <p:spPr>
          <a:ln/>
        </p:spPr>
        <p:txBody>
          <a:bodyPr/>
          <a:lstStyle>
            <a:lvl1pPr>
              <a:defRPr/>
            </a:lvl1pPr>
          </a:lstStyle>
          <a:p>
            <a:fld id="{71084E7A-C1BE-428F-B1FE-7339F5324131}" type="slidenum">
              <a:rPr lang="en-US" altLang="ja-JP"/>
              <a:pPr/>
              <a:t>‹#›</a:t>
            </a:fld>
            <a:endParaRPr lang="en-US" altLang="ja-JP"/>
          </a:p>
        </p:txBody>
      </p:sp>
    </p:spTree>
    <p:extLst>
      <p:ext uri="{BB962C8B-B14F-4D97-AF65-F5344CB8AC3E}">
        <p14:creationId xmlns:p14="http://schemas.microsoft.com/office/powerpoint/2010/main" val="1322421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006419" y="425450"/>
            <a:ext cx="2851149" cy="589915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48735" y="425450"/>
            <a:ext cx="8354484" cy="589915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0231B60-6946-91F1-B9AB-6757C981BA6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FBC0F746-D7C9-334C-B64D-64A66EFDB173}"/>
              </a:ext>
            </a:extLst>
          </p:cNvPr>
          <p:cNvSpPr>
            <a:spLocks noGrp="1" noChangeArrowheads="1"/>
          </p:cNvSpPr>
          <p:nvPr>
            <p:ph type="sldNum" sz="quarter" idx="11"/>
          </p:nvPr>
        </p:nvSpPr>
        <p:spPr>
          <a:ln/>
        </p:spPr>
        <p:txBody>
          <a:bodyPr/>
          <a:lstStyle>
            <a:lvl1pPr>
              <a:defRPr/>
            </a:lvl1pPr>
          </a:lstStyle>
          <a:p>
            <a:fld id="{85DB8A0A-21A4-4B0E-9C5D-D035220CB57F}" type="slidenum">
              <a:rPr lang="en-US" altLang="ja-JP"/>
              <a:pPr/>
              <a:t>‹#›</a:t>
            </a:fld>
            <a:endParaRPr lang="en-US" altLang="ja-JP"/>
          </a:p>
        </p:txBody>
      </p:sp>
    </p:spTree>
    <p:extLst>
      <p:ext uri="{BB962C8B-B14F-4D97-AF65-F5344CB8AC3E}">
        <p14:creationId xmlns:p14="http://schemas.microsoft.com/office/powerpoint/2010/main" val="3543704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AC57870C-C19B-CBC8-F220-A2CB059FAFD3}"/>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a:extLst>
              <a:ext uri="{FF2B5EF4-FFF2-40B4-BE49-F238E27FC236}">
                <a16:creationId xmlns:a16="http://schemas.microsoft.com/office/drawing/2014/main" id="{E692E0E7-CCF4-DBB9-8D1A-BC8CDF9A0B7B}"/>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6" name="Rectangle 6">
            <a:extLst>
              <a:ext uri="{FF2B5EF4-FFF2-40B4-BE49-F238E27FC236}">
                <a16:creationId xmlns:a16="http://schemas.microsoft.com/office/drawing/2014/main" id="{DC6BAE54-59AE-6FA9-28B1-E88B623493E8}"/>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FDC8C87F-6B90-45D9-A89D-2DF558E58BEA}" type="slidenum">
              <a:rPr lang="en-US" altLang="ja-JP"/>
              <a:pPr/>
              <a:t>‹#›</a:t>
            </a:fld>
            <a:endParaRPr lang="en-US" altLang="ja-JP"/>
          </a:p>
        </p:txBody>
      </p:sp>
    </p:spTree>
    <p:extLst>
      <p:ext uri="{BB962C8B-B14F-4D97-AF65-F5344CB8AC3E}">
        <p14:creationId xmlns:p14="http://schemas.microsoft.com/office/powerpoint/2010/main" val="3744483229"/>
      </p:ext>
    </p:extLst>
  </p:cSld>
  <p:clrMapOvr>
    <a:masterClrMapping/>
  </p:clrMapOvr>
  <p:transition>
    <p:blind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449F304A-C313-B0FA-A015-F900EB9863EB}"/>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a:extLst>
              <a:ext uri="{FF2B5EF4-FFF2-40B4-BE49-F238E27FC236}">
                <a16:creationId xmlns:a16="http://schemas.microsoft.com/office/drawing/2014/main" id="{9B26C35B-2864-9A62-EEF3-22AFA7404DF5}"/>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6" name="Rectangle 6">
            <a:extLst>
              <a:ext uri="{FF2B5EF4-FFF2-40B4-BE49-F238E27FC236}">
                <a16:creationId xmlns:a16="http://schemas.microsoft.com/office/drawing/2014/main" id="{A2AF419D-5B0B-1CDF-CB80-74F16A972A82}"/>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86974153-505D-4582-94E5-11F6DED00803}" type="slidenum">
              <a:rPr lang="en-US" altLang="ja-JP"/>
              <a:pPr/>
              <a:t>‹#›</a:t>
            </a:fld>
            <a:endParaRPr lang="en-US" altLang="ja-JP"/>
          </a:p>
        </p:txBody>
      </p:sp>
    </p:spTree>
    <p:extLst>
      <p:ext uri="{BB962C8B-B14F-4D97-AF65-F5344CB8AC3E}">
        <p14:creationId xmlns:p14="http://schemas.microsoft.com/office/powerpoint/2010/main" val="1855360761"/>
      </p:ext>
    </p:extLst>
  </p:cSld>
  <p:clrMapOvr>
    <a:masterClrMapping/>
  </p:clrMapOvr>
  <p:transition>
    <p:blind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E485AC27-894C-9E88-3158-1540787C6185}"/>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a:extLst>
              <a:ext uri="{FF2B5EF4-FFF2-40B4-BE49-F238E27FC236}">
                <a16:creationId xmlns:a16="http://schemas.microsoft.com/office/drawing/2014/main" id="{BF25D459-C0F6-7C46-20F9-74AC46D727C6}"/>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6" name="Rectangle 6">
            <a:extLst>
              <a:ext uri="{FF2B5EF4-FFF2-40B4-BE49-F238E27FC236}">
                <a16:creationId xmlns:a16="http://schemas.microsoft.com/office/drawing/2014/main" id="{830245DA-6F77-244A-2427-21149A529A0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2072EF36-0FE9-40D9-89EA-1150905AF39F}" type="slidenum">
              <a:rPr lang="en-US" altLang="ja-JP"/>
              <a:pPr/>
              <a:t>‹#›</a:t>
            </a:fld>
            <a:endParaRPr lang="en-US" altLang="ja-JP"/>
          </a:p>
        </p:txBody>
      </p:sp>
    </p:spTree>
    <p:extLst>
      <p:ext uri="{BB962C8B-B14F-4D97-AF65-F5344CB8AC3E}">
        <p14:creationId xmlns:p14="http://schemas.microsoft.com/office/powerpoint/2010/main" val="1954196988"/>
      </p:ext>
    </p:extLst>
  </p:cSld>
  <p:clrMapOvr>
    <a:masterClrMapping/>
  </p:clrMapOvr>
  <p:transition>
    <p:blind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60400" y="914400"/>
            <a:ext cx="5334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914400"/>
            <a:ext cx="5334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4D0205BA-9C06-EB1F-C77F-7791F42F0FDA}"/>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5">
            <a:extLst>
              <a:ext uri="{FF2B5EF4-FFF2-40B4-BE49-F238E27FC236}">
                <a16:creationId xmlns:a16="http://schemas.microsoft.com/office/drawing/2014/main" id="{A374017D-8D1A-4A59-1F20-12679428D27F}"/>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7" name="Rectangle 6">
            <a:extLst>
              <a:ext uri="{FF2B5EF4-FFF2-40B4-BE49-F238E27FC236}">
                <a16:creationId xmlns:a16="http://schemas.microsoft.com/office/drawing/2014/main" id="{449740D0-F31D-CF74-B657-3038F1D08B4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5C6B990B-BD78-4642-B812-8FE7DC27DD06}" type="slidenum">
              <a:rPr lang="en-US" altLang="ja-JP"/>
              <a:pPr/>
              <a:t>‹#›</a:t>
            </a:fld>
            <a:endParaRPr lang="en-US" altLang="ja-JP"/>
          </a:p>
        </p:txBody>
      </p:sp>
    </p:spTree>
    <p:extLst>
      <p:ext uri="{BB962C8B-B14F-4D97-AF65-F5344CB8AC3E}">
        <p14:creationId xmlns:p14="http://schemas.microsoft.com/office/powerpoint/2010/main" val="3055734639"/>
      </p:ext>
    </p:extLst>
  </p:cSld>
  <p:clrMapOvr>
    <a:masterClrMapping/>
  </p:clrMapOvr>
  <p:transition>
    <p:blind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1AA041F1-CE40-FE4E-ABA0-12FED9E92060}"/>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8" name="Rectangle 5">
            <a:extLst>
              <a:ext uri="{FF2B5EF4-FFF2-40B4-BE49-F238E27FC236}">
                <a16:creationId xmlns:a16="http://schemas.microsoft.com/office/drawing/2014/main" id="{C1368EF7-75A9-35BC-E8B7-98E5066034A9}"/>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9" name="Rectangle 6">
            <a:extLst>
              <a:ext uri="{FF2B5EF4-FFF2-40B4-BE49-F238E27FC236}">
                <a16:creationId xmlns:a16="http://schemas.microsoft.com/office/drawing/2014/main" id="{C2C641D2-C0ED-4185-E40E-9F769EB7F58C}"/>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DADFF17-7E08-40BB-94CB-1638595109A7}" type="slidenum">
              <a:rPr lang="en-US" altLang="ja-JP"/>
              <a:pPr/>
              <a:t>‹#›</a:t>
            </a:fld>
            <a:endParaRPr lang="en-US" altLang="ja-JP"/>
          </a:p>
        </p:txBody>
      </p:sp>
    </p:spTree>
    <p:extLst>
      <p:ext uri="{BB962C8B-B14F-4D97-AF65-F5344CB8AC3E}">
        <p14:creationId xmlns:p14="http://schemas.microsoft.com/office/powerpoint/2010/main" val="1261450050"/>
      </p:ext>
    </p:extLst>
  </p:cSld>
  <p:clrMapOvr>
    <a:masterClrMapping/>
  </p:clrMapOvr>
  <p:transition>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4C50E876-6DC6-4ECC-B9AF-A58FE5C6D25C}"/>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4" name="Rectangle 5">
            <a:extLst>
              <a:ext uri="{FF2B5EF4-FFF2-40B4-BE49-F238E27FC236}">
                <a16:creationId xmlns:a16="http://schemas.microsoft.com/office/drawing/2014/main" id="{054758AD-E6CA-483A-1D63-6489D103BEFC}"/>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5" name="Rectangle 6">
            <a:extLst>
              <a:ext uri="{FF2B5EF4-FFF2-40B4-BE49-F238E27FC236}">
                <a16:creationId xmlns:a16="http://schemas.microsoft.com/office/drawing/2014/main" id="{5C26EC37-C981-EAE1-26D8-7005167FA36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20B2DA60-E8EE-437C-ABBF-D2363AE46175}" type="slidenum">
              <a:rPr lang="en-US" altLang="ja-JP"/>
              <a:pPr/>
              <a:t>‹#›</a:t>
            </a:fld>
            <a:endParaRPr lang="en-US" altLang="ja-JP"/>
          </a:p>
        </p:txBody>
      </p:sp>
    </p:spTree>
    <p:extLst>
      <p:ext uri="{BB962C8B-B14F-4D97-AF65-F5344CB8AC3E}">
        <p14:creationId xmlns:p14="http://schemas.microsoft.com/office/powerpoint/2010/main" val="1764595307"/>
      </p:ext>
    </p:extLst>
  </p:cSld>
  <p:clrMapOvr>
    <a:masterClrMapping/>
  </p:clrMapOvr>
  <p:transition>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D596BE3-7165-B212-2F65-7F15820F7724}"/>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3" name="Rectangle 5">
            <a:extLst>
              <a:ext uri="{FF2B5EF4-FFF2-40B4-BE49-F238E27FC236}">
                <a16:creationId xmlns:a16="http://schemas.microsoft.com/office/drawing/2014/main" id="{880565F9-3A89-CD98-11A5-EF91FAFDE1D6}"/>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4" name="Rectangle 6">
            <a:extLst>
              <a:ext uri="{FF2B5EF4-FFF2-40B4-BE49-F238E27FC236}">
                <a16:creationId xmlns:a16="http://schemas.microsoft.com/office/drawing/2014/main" id="{85C1E3BA-8BA0-D1BE-BC74-1D632D3274F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F226AA6A-B629-4B1A-905A-A60D7B462BEF}" type="slidenum">
              <a:rPr lang="en-US" altLang="ja-JP"/>
              <a:pPr/>
              <a:t>‹#›</a:t>
            </a:fld>
            <a:endParaRPr lang="en-US" altLang="ja-JP"/>
          </a:p>
        </p:txBody>
      </p:sp>
    </p:spTree>
    <p:extLst>
      <p:ext uri="{BB962C8B-B14F-4D97-AF65-F5344CB8AC3E}">
        <p14:creationId xmlns:p14="http://schemas.microsoft.com/office/powerpoint/2010/main" val="1566195452"/>
      </p:ext>
    </p:extLst>
  </p:cSld>
  <p:clrMapOvr>
    <a:masterClrMapping/>
  </p:clrMapOvr>
  <p:transition>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23B57689-22CD-5C1B-510F-07EFCB85B3C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6D9DA668-2A1D-E073-359E-9730535299A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E3C86C5-A545-241C-227B-1946E1724CDF}"/>
              </a:ext>
            </a:extLst>
          </p:cNvPr>
          <p:cNvSpPr>
            <a:spLocks noGrp="1" noChangeArrowheads="1"/>
          </p:cNvSpPr>
          <p:nvPr>
            <p:ph type="sldNum" sz="quarter" idx="12"/>
          </p:nvPr>
        </p:nvSpPr>
        <p:spPr>
          <a:ln/>
        </p:spPr>
        <p:txBody>
          <a:bodyPr/>
          <a:lstStyle>
            <a:lvl1pPr>
              <a:defRPr/>
            </a:lvl1pPr>
          </a:lstStyle>
          <a:p>
            <a:fld id="{C9107248-BC54-4753-9492-90716221287C}" type="slidenum">
              <a:rPr lang="en-US" altLang="ja-JP"/>
              <a:pPr/>
              <a:t>‹#›</a:t>
            </a:fld>
            <a:endParaRPr lang="en-US" altLang="ja-JP"/>
          </a:p>
        </p:txBody>
      </p:sp>
    </p:spTree>
    <p:extLst>
      <p:ext uri="{BB962C8B-B14F-4D97-AF65-F5344CB8AC3E}">
        <p14:creationId xmlns:p14="http://schemas.microsoft.com/office/powerpoint/2010/main" val="123922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8587186E-C380-4680-995E-90983BADF5DD}"/>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5">
            <a:extLst>
              <a:ext uri="{FF2B5EF4-FFF2-40B4-BE49-F238E27FC236}">
                <a16:creationId xmlns:a16="http://schemas.microsoft.com/office/drawing/2014/main" id="{8DBEF159-780B-5265-07BD-237CB11B8E9A}"/>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7" name="Rectangle 6">
            <a:extLst>
              <a:ext uri="{FF2B5EF4-FFF2-40B4-BE49-F238E27FC236}">
                <a16:creationId xmlns:a16="http://schemas.microsoft.com/office/drawing/2014/main" id="{7BAE25AB-75E7-54FF-F98C-02A1B463C34C}"/>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ADEE5E25-3B68-4DC0-8F85-7826F47EE084}" type="slidenum">
              <a:rPr lang="en-US" altLang="ja-JP"/>
              <a:pPr/>
              <a:t>‹#›</a:t>
            </a:fld>
            <a:endParaRPr lang="en-US" altLang="ja-JP"/>
          </a:p>
        </p:txBody>
      </p:sp>
    </p:spTree>
    <p:extLst>
      <p:ext uri="{BB962C8B-B14F-4D97-AF65-F5344CB8AC3E}">
        <p14:creationId xmlns:p14="http://schemas.microsoft.com/office/powerpoint/2010/main" val="629914663"/>
      </p:ext>
    </p:extLst>
  </p:cSld>
  <p:clrMapOvr>
    <a:masterClrMapping/>
  </p:clrMapOvr>
  <p:transition>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0CA53755-D1C4-5DBF-4887-8C3C7E60C46D}"/>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5">
            <a:extLst>
              <a:ext uri="{FF2B5EF4-FFF2-40B4-BE49-F238E27FC236}">
                <a16:creationId xmlns:a16="http://schemas.microsoft.com/office/drawing/2014/main" id="{191FBC2D-B155-4420-CA99-EAD0BA91A289}"/>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7" name="Rectangle 6">
            <a:extLst>
              <a:ext uri="{FF2B5EF4-FFF2-40B4-BE49-F238E27FC236}">
                <a16:creationId xmlns:a16="http://schemas.microsoft.com/office/drawing/2014/main" id="{9C596CB1-B39D-C583-6850-984EB172B808}"/>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4C26B79-C4F9-4FF2-A385-46E770C3A8ED}" type="slidenum">
              <a:rPr lang="en-US" altLang="ja-JP"/>
              <a:pPr/>
              <a:t>‹#›</a:t>
            </a:fld>
            <a:endParaRPr lang="en-US" altLang="ja-JP"/>
          </a:p>
        </p:txBody>
      </p:sp>
    </p:spTree>
    <p:extLst>
      <p:ext uri="{BB962C8B-B14F-4D97-AF65-F5344CB8AC3E}">
        <p14:creationId xmlns:p14="http://schemas.microsoft.com/office/powerpoint/2010/main" val="1168274812"/>
      </p:ext>
    </p:extLst>
  </p:cSld>
  <p:clrMapOvr>
    <a:masterClrMapping/>
  </p:clrMapOvr>
  <p:transitio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66CEE7CD-7341-8D83-3EDA-D8B36BC4397C}"/>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a:extLst>
              <a:ext uri="{FF2B5EF4-FFF2-40B4-BE49-F238E27FC236}">
                <a16:creationId xmlns:a16="http://schemas.microsoft.com/office/drawing/2014/main" id="{665F3167-8F30-D471-65D8-42E3B3030FAE}"/>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6" name="Rectangle 6">
            <a:extLst>
              <a:ext uri="{FF2B5EF4-FFF2-40B4-BE49-F238E27FC236}">
                <a16:creationId xmlns:a16="http://schemas.microsoft.com/office/drawing/2014/main" id="{4394FAEB-17E1-8CF5-5C69-8A86B81C2BA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DF7E1EE-B2D8-458E-B608-A903976024CB}" type="slidenum">
              <a:rPr lang="en-US" altLang="ja-JP"/>
              <a:pPr/>
              <a:t>‹#›</a:t>
            </a:fld>
            <a:endParaRPr lang="en-US" altLang="ja-JP"/>
          </a:p>
        </p:txBody>
      </p:sp>
    </p:spTree>
    <p:extLst>
      <p:ext uri="{BB962C8B-B14F-4D97-AF65-F5344CB8AC3E}">
        <p14:creationId xmlns:p14="http://schemas.microsoft.com/office/powerpoint/2010/main" val="450070297"/>
      </p:ext>
    </p:extLst>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01102" y="0"/>
            <a:ext cx="2730500" cy="63246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2" y="0"/>
            <a:ext cx="7988300" cy="63246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DECFCCF0-4E6C-D7CA-5460-2CF7D701CA60}"/>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a:extLst>
              <a:ext uri="{FF2B5EF4-FFF2-40B4-BE49-F238E27FC236}">
                <a16:creationId xmlns:a16="http://schemas.microsoft.com/office/drawing/2014/main" id="{167CAA7F-C63D-EC54-1622-A4E3C67F69D5}"/>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6" name="Rectangle 6">
            <a:extLst>
              <a:ext uri="{FF2B5EF4-FFF2-40B4-BE49-F238E27FC236}">
                <a16:creationId xmlns:a16="http://schemas.microsoft.com/office/drawing/2014/main" id="{60D1C14A-F36A-493D-0E20-7F1E055A6EA0}"/>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C6D063EC-DC0A-4C6F-B202-7B9A85A44140}" type="slidenum">
              <a:rPr lang="en-US" altLang="ja-JP"/>
              <a:pPr/>
              <a:t>‹#›</a:t>
            </a:fld>
            <a:endParaRPr lang="en-US" altLang="ja-JP"/>
          </a:p>
        </p:txBody>
      </p:sp>
    </p:spTree>
    <p:extLst>
      <p:ext uri="{BB962C8B-B14F-4D97-AF65-F5344CB8AC3E}">
        <p14:creationId xmlns:p14="http://schemas.microsoft.com/office/powerpoint/2010/main" val="974759755"/>
      </p:ext>
    </p:extLst>
  </p:cSld>
  <p:clrMapOvr>
    <a:masterClrMapping/>
  </p:clrMapOvr>
  <p:transitio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0"/>
            <a:ext cx="10871200" cy="5334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60400" y="914400"/>
            <a:ext cx="5334000" cy="5410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914400"/>
            <a:ext cx="5334000" cy="26289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3695700"/>
            <a:ext cx="5334000" cy="26289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28AC57E9-91C3-A12E-37A3-6EE0932AE546}"/>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7" name="Rectangle 5">
            <a:extLst>
              <a:ext uri="{FF2B5EF4-FFF2-40B4-BE49-F238E27FC236}">
                <a16:creationId xmlns:a16="http://schemas.microsoft.com/office/drawing/2014/main" id="{B401B8C8-EEA7-EDCE-5F83-055285ACCACE}"/>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8" name="Rectangle 6">
            <a:extLst>
              <a:ext uri="{FF2B5EF4-FFF2-40B4-BE49-F238E27FC236}">
                <a16:creationId xmlns:a16="http://schemas.microsoft.com/office/drawing/2014/main" id="{0B143F9A-CD3D-E470-B2D5-EAB9AE633EC8}"/>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9B4F07B3-0E45-4BA9-B5C2-2FBFB5BCD447}" type="slidenum">
              <a:rPr lang="en-US" altLang="ja-JP"/>
              <a:pPr/>
              <a:t>‹#›</a:t>
            </a:fld>
            <a:endParaRPr lang="en-US" altLang="ja-JP"/>
          </a:p>
        </p:txBody>
      </p:sp>
    </p:spTree>
    <p:extLst>
      <p:ext uri="{BB962C8B-B14F-4D97-AF65-F5344CB8AC3E}">
        <p14:creationId xmlns:p14="http://schemas.microsoft.com/office/powerpoint/2010/main" val="4114907355"/>
      </p:ext>
    </p:extLst>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0"/>
            <a:ext cx="10871200" cy="5334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60400" y="914400"/>
            <a:ext cx="5334000" cy="5410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0" y="914400"/>
            <a:ext cx="5334000" cy="26289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0" y="3695700"/>
            <a:ext cx="5334000" cy="26289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CD5DEF5C-66BD-1544-4F8D-3E72F5943F1A}"/>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7" name="Rectangle 5">
            <a:extLst>
              <a:ext uri="{FF2B5EF4-FFF2-40B4-BE49-F238E27FC236}">
                <a16:creationId xmlns:a16="http://schemas.microsoft.com/office/drawing/2014/main" id="{8A48AC27-BBB6-724D-10AD-D65684618D8C}"/>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8" name="Rectangle 6">
            <a:extLst>
              <a:ext uri="{FF2B5EF4-FFF2-40B4-BE49-F238E27FC236}">
                <a16:creationId xmlns:a16="http://schemas.microsoft.com/office/drawing/2014/main" id="{1B2446B0-DE22-C592-D82A-4CB2741395A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1866EB17-7FE4-4C76-88F6-9617F15A4E07}" type="slidenum">
              <a:rPr lang="en-US" altLang="ja-JP"/>
              <a:pPr/>
              <a:t>‹#›</a:t>
            </a:fld>
            <a:endParaRPr lang="en-US" altLang="ja-JP"/>
          </a:p>
        </p:txBody>
      </p:sp>
    </p:spTree>
    <p:extLst>
      <p:ext uri="{BB962C8B-B14F-4D97-AF65-F5344CB8AC3E}">
        <p14:creationId xmlns:p14="http://schemas.microsoft.com/office/powerpoint/2010/main" val="1504667161"/>
      </p:ext>
    </p:extLst>
  </p:cSld>
  <p:clrMapOvr>
    <a:masterClrMapping/>
  </p:clrMapOvr>
  <p:transition>
    <p:blind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Media" preserve="1">
  <p:cSld name="タイトル、テキスト、メディア クリップ">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0"/>
            <a:ext cx="10871200" cy="5334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60400" y="914400"/>
            <a:ext cx="5334000" cy="54102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メディア プレースホルダ 3"/>
          <p:cNvSpPr>
            <a:spLocks noGrp="1"/>
          </p:cNvSpPr>
          <p:nvPr>
            <p:ph type="media" sz="half" idx="2"/>
          </p:nvPr>
        </p:nvSpPr>
        <p:spPr>
          <a:xfrm>
            <a:off x="6197600" y="914400"/>
            <a:ext cx="5334000" cy="5410200"/>
          </a:xfrm>
        </p:spPr>
        <p:txBody>
          <a:bodyPr/>
          <a:lstStyle/>
          <a:p>
            <a:pPr lvl="0"/>
            <a:endParaRPr lang="ja-JP" altLang="en-US" noProof="0"/>
          </a:p>
        </p:txBody>
      </p:sp>
      <p:sp>
        <p:nvSpPr>
          <p:cNvPr id="5" name="Rectangle 4">
            <a:extLst>
              <a:ext uri="{FF2B5EF4-FFF2-40B4-BE49-F238E27FC236}">
                <a16:creationId xmlns:a16="http://schemas.microsoft.com/office/drawing/2014/main" id="{EC8C1883-7A1E-C829-9426-2D46F0793CD1}"/>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5">
            <a:extLst>
              <a:ext uri="{FF2B5EF4-FFF2-40B4-BE49-F238E27FC236}">
                <a16:creationId xmlns:a16="http://schemas.microsoft.com/office/drawing/2014/main" id="{EB47B609-6504-1D08-EE13-751926572FFD}"/>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7" name="Rectangle 6">
            <a:extLst>
              <a:ext uri="{FF2B5EF4-FFF2-40B4-BE49-F238E27FC236}">
                <a16:creationId xmlns:a16="http://schemas.microsoft.com/office/drawing/2014/main" id="{5AB3EAC0-3D44-2AEA-EA60-6262B7FFE9A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5108095A-0E36-4C63-BD42-676EDCB720CC}" type="slidenum">
              <a:rPr lang="en-US" altLang="ja-JP"/>
              <a:pPr/>
              <a:t>‹#›</a:t>
            </a:fld>
            <a:endParaRPr lang="en-US" altLang="ja-JP"/>
          </a:p>
        </p:txBody>
      </p:sp>
    </p:spTree>
    <p:extLst>
      <p:ext uri="{BB962C8B-B14F-4D97-AF65-F5344CB8AC3E}">
        <p14:creationId xmlns:p14="http://schemas.microsoft.com/office/powerpoint/2010/main" val="1097676005"/>
      </p:ext>
    </p:extLst>
  </p:cSld>
  <p:clrMapOvr>
    <a:masterClrMapping/>
  </p:clrMapOvr>
  <p:transition>
    <p:blind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8"/>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63B5D638-D8EC-645F-6498-862D1766074B}"/>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a:extLst>
              <a:ext uri="{FF2B5EF4-FFF2-40B4-BE49-F238E27FC236}">
                <a16:creationId xmlns:a16="http://schemas.microsoft.com/office/drawing/2014/main" id="{FBA8B6FD-35DD-A6D3-C50B-864A0E42DFBA}"/>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6" name="Rectangle 6">
            <a:extLst>
              <a:ext uri="{FF2B5EF4-FFF2-40B4-BE49-F238E27FC236}">
                <a16:creationId xmlns:a16="http://schemas.microsoft.com/office/drawing/2014/main" id="{2F560098-A2EA-722F-340C-9472925BF27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E799056A-4FEF-4200-8C7E-BC50AAB689AA}" type="slidenum">
              <a:rPr lang="en-US" altLang="ja-JP"/>
              <a:pPr/>
              <a:t>‹#›</a:t>
            </a:fld>
            <a:endParaRPr lang="en-US" altLang="ja-JP"/>
          </a:p>
        </p:txBody>
      </p:sp>
    </p:spTree>
    <p:extLst>
      <p:ext uri="{BB962C8B-B14F-4D97-AF65-F5344CB8AC3E}">
        <p14:creationId xmlns:p14="http://schemas.microsoft.com/office/powerpoint/2010/main" val="1210401838"/>
      </p:ext>
    </p:extLst>
  </p:cSld>
  <p:clrMapOvr>
    <a:masterClrMapping/>
  </p:clrMapOvr>
  <p:transition>
    <p:blinds/>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47A5B6FA-4559-0EEA-2D31-BF597E3244D9}"/>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a:extLst>
              <a:ext uri="{FF2B5EF4-FFF2-40B4-BE49-F238E27FC236}">
                <a16:creationId xmlns:a16="http://schemas.microsoft.com/office/drawing/2014/main" id="{4986DC25-AC5C-FF06-4883-3C81A603C5FF}"/>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6" name="Rectangle 6">
            <a:extLst>
              <a:ext uri="{FF2B5EF4-FFF2-40B4-BE49-F238E27FC236}">
                <a16:creationId xmlns:a16="http://schemas.microsoft.com/office/drawing/2014/main" id="{FC50BD4E-E960-3FBB-1ACA-FD64754EF5CA}"/>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D32018A7-A6F1-4F22-8398-8E2B407F935E}" type="slidenum">
              <a:rPr lang="en-US" altLang="ja-JP"/>
              <a:pPr/>
              <a:t>‹#›</a:t>
            </a:fld>
            <a:endParaRPr lang="en-US" altLang="ja-JP"/>
          </a:p>
        </p:txBody>
      </p:sp>
    </p:spTree>
    <p:extLst>
      <p:ext uri="{BB962C8B-B14F-4D97-AF65-F5344CB8AC3E}">
        <p14:creationId xmlns:p14="http://schemas.microsoft.com/office/powerpoint/2010/main" val="2583525711"/>
      </p:ext>
    </p:extLst>
  </p:cSld>
  <p:clrMapOvr>
    <a:masterClrMapping/>
  </p:clrMapOvr>
  <p:transition>
    <p:blinds/>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7D7ABAFC-288A-9472-AFE6-C965AC08B4A6}"/>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a:extLst>
              <a:ext uri="{FF2B5EF4-FFF2-40B4-BE49-F238E27FC236}">
                <a16:creationId xmlns:a16="http://schemas.microsoft.com/office/drawing/2014/main" id="{80E973E1-7CF7-D86F-63EE-333F2132E84F}"/>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6" name="Rectangle 6">
            <a:extLst>
              <a:ext uri="{FF2B5EF4-FFF2-40B4-BE49-F238E27FC236}">
                <a16:creationId xmlns:a16="http://schemas.microsoft.com/office/drawing/2014/main" id="{5D861110-B11A-4733-A8DC-A527C083B3D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0A4B7D3-7465-4C7C-87C1-FC8C9E417263}" type="slidenum">
              <a:rPr lang="en-US" altLang="ja-JP"/>
              <a:pPr/>
              <a:t>‹#›</a:t>
            </a:fld>
            <a:endParaRPr lang="en-US" altLang="ja-JP"/>
          </a:p>
        </p:txBody>
      </p:sp>
    </p:spTree>
    <p:extLst>
      <p:ext uri="{BB962C8B-B14F-4D97-AF65-F5344CB8AC3E}">
        <p14:creationId xmlns:p14="http://schemas.microsoft.com/office/powerpoint/2010/main" val="717863314"/>
      </p:ext>
    </p:extLst>
  </p:cSld>
  <p:clrMapOvr>
    <a:masterClrMapping/>
  </p:clrMapOvr>
  <p:transition>
    <p:blind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341441"/>
            <a:ext cx="538480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341441"/>
            <a:ext cx="5384800" cy="4784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D7B97CE6-9729-0C6E-180C-DB88045B7EF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7EB1AD15-41C0-5AD4-A5D6-BE98C7D73BA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315F5BBD-B593-BCFE-6080-C6B72C3A7076}"/>
              </a:ext>
            </a:extLst>
          </p:cNvPr>
          <p:cNvSpPr>
            <a:spLocks noGrp="1" noChangeArrowheads="1"/>
          </p:cNvSpPr>
          <p:nvPr>
            <p:ph type="sldNum" sz="quarter" idx="12"/>
          </p:nvPr>
        </p:nvSpPr>
        <p:spPr>
          <a:ln/>
        </p:spPr>
        <p:txBody>
          <a:bodyPr/>
          <a:lstStyle>
            <a:lvl1pPr>
              <a:defRPr/>
            </a:lvl1pPr>
          </a:lstStyle>
          <a:p>
            <a:fld id="{3E23BE2D-0870-4261-82F8-CB9F57FD0A8D}" type="slidenum">
              <a:rPr lang="en-US" altLang="ja-JP"/>
              <a:pPr/>
              <a:t>‹#›</a:t>
            </a:fld>
            <a:endParaRPr lang="en-US" altLang="ja-JP"/>
          </a:p>
        </p:txBody>
      </p:sp>
    </p:spTree>
    <p:extLst>
      <p:ext uri="{BB962C8B-B14F-4D97-AF65-F5344CB8AC3E}">
        <p14:creationId xmlns:p14="http://schemas.microsoft.com/office/powerpoint/2010/main" val="21352065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60400" y="914400"/>
            <a:ext cx="5334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914400"/>
            <a:ext cx="53340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0DF2D059-81F5-6C87-3418-A7716BC58D9A}"/>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5">
            <a:extLst>
              <a:ext uri="{FF2B5EF4-FFF2-40B4-BE49-F238E27FC236}">
                <a16:creationId xmlns:a16="http://schemas.microsoft.com/office/drawing/2014/main" id="{C19101FD-E2D9-A69F-88FF-13ACE9717FE2}"/>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7" name="Rectangle 6">
            <a:extLst>
              <a:ext uri="{FF2B5EF4-FFF2-40B4-BE49-F238E27FC236}">
                <a16:creationId xmlns:a16="http://schemas.microsoft.com/office/drawing/2014/main" id="{95C5D4A8-A093-625D-D6E1-4CB0C92BAF94}"/>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45A4C864-CEDA-4465-B5E2-DF58B0C8A209}" type="slidenum">
              <a:rPr lang="en-US" altLang="ja-JP"/>
              <a:pPr/>
              <a:t>‹#›</a:t>
            </a:fld>
            <a:endParaRPr lang="en-US" altLang="ja-JP"/>
          </a:p>
        </p:txBody>
      </p:sp>
    </p:spTree>
    <p:extLst>
      <p:ext uri="{BB962C8B-B14F-4D97-AF65-F5344CB8AC3E}">
        <p14:creationId xmlns:p14="http://schemas.microsoft.com/office/powerpoint/2010/main" val="2761168715"/>
      </p:ext>
    </p:extLst>
  </p:cSld>
  <p:clrMapOvr>
    <a:masterClrMapping/>
  </p:clrMapOvr>
  <p:transition>
    <p:blinds/>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D13BEF3F-E061-A049-4B42-0A1923AAB8D1}"/>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8" name="Rectangle 5">
            <a:extLst>
              <a:ext uri="{FF2B5EF4-FFF2-40B4-BE49-F238E27FC236}">
                <a16:creationId xmlns:a16="http://schemas.microsoft.com/office/drawing/2014/main" id="{AF3812DC-96F2-64E2-84B2-D54141B3500A}"/>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9" name="Rectangle 6">
            <a:extLst>
              <a:ext uri="{FF2B5EF4-FFF2-40B4-BE49-F238E27FC236}">
                <a16:creationId xmlns:a16="http://schemas.microsoft.com/office/drawing/2014/main" id="{23154881-4B80-27C2-F77C-64FE7E2AF5D9}"/>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3219896E-381A-4822-BBDF-886CF85DC2A2}" type="slidenum">
              <a:rPr lang="en-US" altLang="ja-JP"/>
              <a:pPr/>
              <a:t>‹#›</a:t>
            </a:fld>
            <a:endParaRPr lang="en-US" altLang="ja-JP"/>
          </a:p>
        </p:txBody>
      </p:sp>
    </p:spTree>
    <p:extLst>
      <p:ext uri="{BB962C8B-B14F-4D97-AF65-F5344CB8AC3E}">
        <p14:creationId xmlns:p14="http://schemas.microsoft.com/office/powerpoint/2010/main" val="3308627639"/>
      </p:ext>
    </p:extLst>
  </p:cSld>
  <p:clrMapOvr>
    <a:masterClrMapping/>
  </p:clrMapOvr>
  <p:transition>
    <p:blinds/>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F1FE4733-8ADD-9185-C670-2D0411FE60AE}"/>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4" name="Rectangle 5">
            <a:extLst>
              <a:ext uri="{FF2B5EF4-FFF2-40B4-BE49-F238E27FC236}">
                <a16:creationId xmlns:a16="http://schemas.microsoft.com/office/drawing/2014/main" id="{4A185B36-D5DB-9C42-5426-A8BFC9665616}"/>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5" name="Rectangle 6">
            <a:extLst>
              <a:ext uri="{FF2B5EF4-FFF2-40B4-BE49-F238E27FC236}">
                <a16:creationId xmlns:a16="http://schemas.microsoft.com/office/drawing/2014/main" id="{6FE0CF60-7766-C795-D072-0B3143CB6D7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E32D504D-713F-4412-B426-C794CB01E510}" type="slidenum">
              <a:rPr lang="en-US" altLang="ja-JP"/>
              <a:pPr/>
              <a:t>‹#›</a:t>
            </a:fld>
            <a:endParaRPr lang="en-US" altLang="ja-JP"/>
          </a:p>
        </p:txBody>
      </p:sp>
    </p:spTree>
    <p:extLst>
      <p:ext uri="{BB962C8B-B14F-4D97-AF65-F5344CB8AC3E}">
        <p14:creationId xmlns:p14="http://schemas.microsoft.com/office/powerpoint/2010/main" val="2579204803"/>
      </p:ext>
    </p:extLst>
  </p:cSld>
  <p:clrMapOvr>
    <a:masterClrMapping/>
  </p:clrMapOvr>
  <p:transition>
    <p:blinds/>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928AE2-5521-D606-09C3-8CA7CDC82509}"/>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3" name="Rectangle 5">
            <a:extLst>
              <a:ext uri="{FF2B5EF4-FFF2-40B4-BE49-F238E27FC236}">
                <a16:creationId xmlns:a16="http://schemas.microsoft.com/office/drawing/2014/main" id="{E7D94860-FA28-311F-E68C-A6B2C423E10C}"/>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4" name="Rectangle 6">
            <a:extLst>
              <a:ext uri="{FF2B5EF4-FFF2-40B4-BE49-F238E27FC236}">
                <a16:creationId xmlns:a16="http://schemas.microsoft.com/office/drawing/2014/main" id="{BD887CD0-2395-0EB4-2FCF-114F7FC42B5C}"/>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4FA4724A-A983-419D-A287-901C134B0925}" type="slidenum">
              <a:rPr lang="en-US" altLang="ja-JP"/>
              <a:pPr/>
              <a:t>‹#›</a:t>
            </a:fld>
            <a:endParaRPr lang="en-US" altLang="ja-JP"/>
          </a:p>
        </p:txBody>
      </p:sp>
    </p:spTree>
    <p:extLst>
      <p:ext uri="{BB962C8B-B14F-4D97-AF65-F5344CB8AC3E}">
        <p14:creationId xmlns:p14="http://schemas.microsoft.com/office/powerpoint/2010/main" val="1535541851"/>
      </p:ext>
    </p:extLst>
  </p:cSld>
  <p:clrMapOvr>
    <a:masterClrMapping/>
  </p:clrMapOvr>
  <p:transition>
    <p:blinds/>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4A99B059-4A64-9B62-0419-9FE5881FB685}"/>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5">
            <a:extLst>
              <a:ext uri="{FF2B5EF4-FFF2-40B4-BE49-F238E27FC236}">
                <a16:creationId xmlns:a16="http://schemas.microsoft.com/office/drawing/2014/main" id="{60797286-EC97-9123-C6D9-21DD6CA7A635}"/>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7" name="Rectangle 6">
            <a:extLst>
              <a:ext uri="{FF2B5EF4-FFF2-40B4-BE49-F238E27FC236}">
                <a16:creationId xmlns:a16="http://schemas.microsoft.com/office/drawing/2014/main" id="{CA6492AB-BCFC-08C6-C6E5-FBED44F05E1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1635B029-D367-4B38-AAC3-C06E5DC9F6B0}" type="slidenum">
              <a:rPr lang="en-US" altLang="ja-JP"/>
              <a:pPr/>
              <a:t>‹#›</a:t>
            </a:fld>
            <a:endParaRPr lang="en-US" altLang="ja-JP"/>
          </a:p>
        </p:txBody>
      </p:sp>
    </p:spTree>
    <p:extLst>
      <p:ext uri="{BB962C8B-B14F-4D97-AF65-F5344CB8AC3E}">
        <p14:creationId xmlns:p14="http://schemas.microsoft.com/office/powerpoint/2010/main" val="4179659980"/>
      </p:ext>
    </p:extLst>
  </p:cSld>
  <p:clrMapOvr>
    <a:masterClrMapping/>
  </p:clrMapOvr>
  <p:transition>
    <p:blinds/>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BEA1B6BC-FAA4-A0B8-D13A-1BB02E9A048F}"/>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6" name="Rectangle 5">
            <a:extLst>
              <a:ext uri="{FF2B5EF4-FFF2-40B4-BE49-F238E27FC236}">
                <a16:creationId xmlns:a16="http://schemas.microsoft.com/office/drawing/2014/main" id="{AAA27DD8-7584-0A11-4A43-EEE6EE9EA2EE}"/>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7" name="Rectangle 6">
            <a:extLst>
              <a:ext uri="{FF2B5EF4-FFF2-40B4-BE49-F238E27FC236}">
                <a16:creationId xmlns:a16="http://schemas.microsoft.com/office/drawing/2014/main" id="{8C0DAAF8-FF2F-807C-4DC2-C67A730551D4}"/>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AD2A0767-A711-45F1-AD6B-46F4C7647744}" type="slidenum">
              <a:rPr lang="en-US" altLang="ja-JP"/>
              <a:pPr/>
              <a:t>‹#›</a:t>
            </a:fld>
            <a:endParaRPr lang="en-US" altLang="ja-JP"/>
          </a:p>
        </p:txBody>
      </p:sp>
    </p:spTree>
    <p:extLst>
      <p:ext uri="{BB962C8B-B14F-4D97-AF65-F5344CB8AC3E}">
        <p14:creationId xmlns:p14="http://schemas.microsoft.com/office/powerpoint/2010/main" val="2068815629"/>
      </p:ext>
    </p:extLst>
  </p:cSld>
  <p:clrMapOvr>
    <a:masterClrMapping/>
  </p:clrMapOvr>
  <p:transition>
    <p:blinds/>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580A9597-2F19-80D6-83DB-FB614FFB06F7}"/>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a:extLst>
              <a:ext uri="{FF2B5EF4-FFF2-40B4-BE49-F238E27FC236}">
                <a16:creationId xmlns:a16="http://schemas.microsoft.com/office/drawing/2014/main" id="{D6E88DCC-7535-DE5F-51A2-D9CD0F725CCD}"/>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6" name="Rectangle 6">
            <a:extLst>
              <a:ext uri="{FF2B5EF4-FFF2-40B4-BE49-F238E27FC236}">
                <a16:creationId xmlns:a16="http://schemas.microsoft.com/office/drawing/2014/main" id="{44A15E63-2D99-6280-EB02-03DBC4E8D354}"/>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55957477-CB0A-4431-B175-621BEF462DDC}" type="slidenum">
              <a:rPr lang="en-US" altLang="ja-JP"/>
              <a:pPr/>
              <a:t>‹#›</a:t>
            </a:fld>
            <a:endParaRPr lang="en-US" altLang="ja-JP"/>
          </a:p>
        </p:txBody>
      </p:sp>
    </p:spTree>
    <p:extLst>
      <p:ext uri="{BB962C8B-B14F-4D97-AF65-F5344CB8AC3E}">
        <p14:creationId xmlns:p14="http://schemas.microsoft.com/office/powerpoint/2010/main" val="31702689"/>
      </p:ext>
    </p:extLst>
  </p:cSld>
  <p:clrMapOvr>
    <a:masterClrMapping/>
  </p:clrMapOvr>
  <p:transition>
    <p:blinds/>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01102" y="0"/>
            <a:ext cx="2730500" cy="63246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09602" y="0"/>
            <a:ext cx="7988300" cy="63246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2F2F075A-C9FC-CA9D-916C-6CC52DFC593A}"/>
              </a:ext>
            </a:extLst>
          </p:cNvPr>
          <p:cNvSpPr>
            <a:spLocks noGrp="1" noChangeArrowheads="1"/>
          </p:cNvSpPr>
          <p:nvPr>
            <p:ph type="dt" sz="half" idx="10"/>
          </p:nvPr>
        </p:nvSpPr>
        <p:spPr/>
        <p:txBody>
          <a:bodyPr/>
          <a:lstStyle>
            <a:lvl1pPr>
              <a:defRPr>
                <a:latin typeface="Arial" charset="0"/>
              </a:defRPr>
            </a:lvl1pPr>
          </a:lstStyle>
          <a:p>
            <a:pPr>
              <a:defRPr/>
            </a:pPr>
            <a:endParaRPr lang="en-US" altLang="ja-JP"/>
          </a:p>
        </p:txBody>
      </p:sp>
      <p:sp>
        <p:nvSpPr>
          <p:cNvPr id="5" name="Rectangle 5">
            <a:extLst>
              <a:ext uri="{FF2B5EF4-FFF2-40B4-BE49-F238E27FC236}">
                <a16:creationId xmlns:a16="http://schemas.microsoft.com/office/drawing/2014/main" id="{C941977B-009B-854F-7CD7-3A9E3B382D3E}"/>
              </a:ext>
            </a:extLst>
          </p:cNvPr>
          <p:cNvSpPr>
            <a:spLocks noGrp="1" noChangeArrowheads="1"/>
          </p:cNvSpPr>
          <p:nvPr>
            <p:ph type="ftr" sz="quarter" idx="11"/>
          </p:nvPr>
        </p:nvSpPr>
        <p:spPr/>
        <p:txBody>
          <a:bodyPr/>
          <a:lstStyle>
            <a:lvl1pPr algn="l">
              <a:defRPr>
                <a:latin typeface="Arial" charset="0"/>
              </a:defRPr>
            </a:lvl1pPr>
          </a:lstStyle>
          <a:p>
            <a:pPr>
              <a:defRPr/>
            </a:pPr>
            <a:endParaRPr lang="en-US" altLang="ja-JP"/>
          </a:p>
        </p:txBody>
      </p:sp>
      <p:sp>
        <p:nvSpPr>
          <p:cNvPr id="6" name="Rectangle 6">
            <a:extLst>
              <a:ext uri="{FF2B5EF4-FFF2-40B4-BE49-F238E27FC236}">
                <a16:creationId xmlns:a16="http://schemas.microsoft.com/office/drawing/2014/main" id="{60EF9C94-AB8A-C5E0-A786-444764400224}"/>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DC5A4D65-3D15-4BDC-B24F-FFE903048586}" type="slidenum">
              <a:rPr lang="en-US" altLang="ja-JP"/>
              <a:pPr/>
              <a:t>‹#›</a:t>
            </a:fld>
            <a:endParaRPr lang="en-US" altLang="ja-JP"/>
          </a:p>
        </p:txBody>
      </p:sp>
    </p:spTree>
    <p:extLst>
      <p:ext uri="{BB962C8B-B14F-4D97-AF65-F5344CB8AC3E}">
        <p14:creationId xmlns:p14="http://schemas.microsoft.com/office/powerpoint/2010/main" val="2820815735"/>
      </p:ext>
    </p:extLst>
  </p:cSld>
  <p:clrMapOvr>
    <a:masterClrMapping/>
  </p:clrMapOvr>
  <p:transition>
    <p:blinds/>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8" name="グラフィック 7">
            <a:extLst>
              <a:ext uri="{FF2B5EF4-FFF2-40B4-BE49-F238E27FC236}">
                <a16:creationId xmlns:a16="http://schemas.microsoft.com/office/drawing/2014/main" id="{1B4A24E8-C109-4F3A-CEE5-84689AA13B22}"/>
              </a:ext>
            </a:extLst>
          </p:cNvPr>
          <p:cNvPicPr>
            <a:picLocks noChangeAspect="1"/>
          </p:cNvPicPr>
          <p:nvPr userDrawn="1"/>
        </p:nvPicPr>
        <p:blipFill>
          <a:blip r:embed="rId2">
            <a:extLst>
              <a:ext uri="{96DAC541-7B7A-43D3-8B79-37D633B846F1}">
                <asvg:svgBlip xmlns:asvg="http://schemas.microsoft.com/office/drawing/2016/SVG/main" r:embed="rId3"/>
              </a:ext>
            </a:extLst>
          </a:blip>
          <a:srcRect r="70949" b="27959"/>
          <a:stretch>
            <a:fillRect/>
          </a:stretch>
        </p:blipFill>
        <p:spPr>
          <a:xfrm>
            <a:off x="9830598" y="1496755"/>
            <a:ext cx="2361462" cy="5361246"/>
          </a:xfrm>
          <a:custGeom>
            <a:avLst/>
            <a:gdLst>
              <a:gd name="connsiteX0" fmla="*/ 0 w 2361462"/>
              <a:gd name="connsiteY0" fmla="*/ 0 h 5361246"/>
              <a:gd name="connsiteX1" fmla="*/ 2361462 w 2361462"/>
              <a:gd name="connsiteY1" fmla="*/ 0 h 5361246"/>
              <a:gd name="connsiteX2" fmla="*/ 2361462 w 2361462"/>
              <a:gd name="connsiteY2" fmla="*/ 5361246 h 5361246"/>
              <a:gd name="connsiteX3" fmla="*/ 0 w 2361462"/>
              <a:gd name="connsiteY3" fmla="*/ 5361246 h 5361246"/>
            </a:gdLst>
            <a:ahLst/>
            <a:cxnLst>
              <a:cxn ang="0">
                <a:pos x="connsiteX0" y="connsiteY0"/>
              </a:cxn>
              <a:cxn ang="0">
                <a:pos x="connsiteX1" y="connsiteY1"/>
              </a:cxn>
              <a:cxn ang="0">
                <a:pos x="connsiteX2" y="connsiteY2"/>
              </a:cxn>
              <a:cxn ang="0">
                <a:pos x="connsiteX3" y="connsiteY3"/>
              </a:cxn>
            </a:cxnLst>
            <a:rect l="l" t="t" r="r" b="b"/>
            <a:pathLst>
              <a:path w="2361462" h="5361246">
                <a:moveTo>
                  <a:pt x="0" y="0"/>
                </a:moveTo>
                <a:lnTo>
                  <a:pt x="2361462" y="0"/>
                </a:lnTo>
                <a:lnTo>
                  <a:pt x="2361462" y="5361246"/>
                </a:lnTo>
                <a:lnTo>
                  <a:pt x="0" y="5361246"/>
                </a:lnTo>
                <a:close/>
              </a:path>
            </a:pathLst>
          </a:custGeom>
        </p:spPr>
      </p:pic>
      <p:pic>
        <p:nvPicPr>
          <p:cNvPr id="10" name="グラフィック 9">
            <a:extLst>
              <a:ext uri="{FF2B5EF4-FFF2-40B4-BE49-F238E27FC236}">
                <a16:creationId xmlns:a16="http://schemas.microsoft.com/office/drawing/2014/main" id="{69497D1C-2169-2658-B8BB-0495216A4BA3}"/>
              </a:ext>
            </a:extLst>
          </p:cNvPr>
          <p:cNvPicPr>
            <a:picLocks noChangeAspect="1"/>
          </p:cNvPicPr>
          <p:nvPr userDrawn="1"/>
        </p:nvPicPr>
        <p:blipFill>
          <a:blip r:embed="rId4">
            <a:extLst>
              <a:ext uri="{96DAC541-7B7A-43D3-8B79-37D633B846F1}">
                <asvg:svgBlip xmlns:asvg="http://schemas.microsoft.com/office/drawing/2016/SVG/main" r:embed="rId5"/>
              </a:ext>
            </a:extLst>
          </a:blip>
          <a:srcRect r="80421" b="19612"/>
          <a:stretch>
            <a:fillRect/>
          </a:stretch>
        </p:blipFill>
        <p:spPr>
          <a:xfrm>
            <a:off x="10352634" y="2036470"/>
            <a:ext cx="1839366" cy="4821530"/>
          </a:xfrm>
          <a:custGeom>
            <a:avLst/>
            <a:gdLst>
              <a:gd name="connsiteX0" fmla="*/ 0 w 1777810"/>
              <a:gd name="connsiteY0" fmla="*/ 0 h 4821530"/>
              <a:gd name="connsiteX1" fmla="*/ 1777810 w 1777810"/>
              <a:gd name="connsiteY1" fmla="*/ 0 h 4821530"/>
              <a:gd name="connsiteX2" fmla="*/ 1777810 w 1777810"/>
              <a:gd name="connsiteY2" fmla="*/ 4821530 h 4821530"/>
              <a:gd name="connsiteX3" fmla="*/ 0 w 1777810"/>
              <a:gd name="connsiteY3" fmla="*/ 4821530 h 4821530"/>
            </a:gdLst>
            <a:ahLst/>
            <a:cxnLst>
              <a:cxn ang="0">
                <a:pos x="connsiteX0" y="connsiteY0"/>
              </a:cxn>
              <a:cxn ang="0">
                <a:pos x="connsiteX1" y="connsiteY1"/>
              </a:cxn>
              <a:cxn ang="0">
                <a:pos x="connsiteX2" y="connsiteY2"/>
              </a:cxn>
              <a:cxn ang="0">
                <a:pos x="connsiteX3" y="connsiteY3"/>
              </a:cxn>
            </a:cxnLst>
            <a:rect l="l" t="t" r="r" b="b"/>
            <a:pathLst>
              <a:path w="1777810" h="4821530">
                <a:moveTo>
                  <a:pt x="0" y="0"/>
                </a:moveTo>
                <a:lnTo>
                  <a:pt x="1777810" y="0"/>
                </a:lnTo>
                <a:lnTo>
                  <a:pt x="1777810" y="4821530"/>
                </a:lnTo>
                <a:lnTo>
                  <a:pt x="0" y="4821530"/>
                </a:lnTo>
                <a:close/>
              </a:path>
            </a:pathLst>
          </a:custGeom>
        </p:spPr>
      </p:pic>
      <p:pic>
        <p:nvPicPr>
          <p:cNvPr id="12" name="グラフィック 11">
            <a:extLst>
              <a:ext uri="{FF2B5EF4-FFF2-40B4-BE49-F238E27FC236}">
                <a16:creationId xmlns:a16="http://schemas.microsoft.com/office/drawing/2014/main" id="{CA85067D-406E-8FBD-CAD7-FC3FEDE4100F}"/>
              </a:ext>
            </a:extLst>
          </p:cNvPr>
          <p:cNvPicPr>
            <a:picLocks noChangeAspect="1"/>
          </p:cNvPicPr>
          <p:nvPr userDrawn="1"/>
        </p:nvPicPr>
        <p:blipFill>
          <a:blip r:embed="rId6">
            <a:extLst>
              <a:ext uri="{96DAC541-7B7A-43D3-8B79-37D633B846F1}">
                <asvg:svgBlip xmlns:asvg="http://schemas.microsoft.com/office/drawing/2016/SVG/main" r:embed="rId7"/>
              </a:ext>
            </a:extLst>
          </a:blip>
          <a:srcRect l="4427" r="11071"/>
          <a:stretch>
            <a:fillRect/>
          </a:stretch>
        </p:blipFill>
        <p:spPr>
          <a:xfrm>
            <a:off x="1" y="4917240"/>
            <a:ext cx="12192060" cy="522037"/>
          </a:xfrm>
          <a:custGeom>
            <a:avLst/>
            <a:gdLst>
              <a:gd name="connsiteX0" fmla="*/ 0 w 12192060"/>
              <a:gd name="connsiteY0" fmla="*/ 0 h 522037"/>
              <a:gd name="connsiteX1" fmla="*/ 12192060 w 12192060"/>
              <a:gd name="connsiteY1" fmla="*/ 0 h 522037"/>
              <a:gd name="connsiteX2" fmla="*/ 12192060 w 12192060"/>
              <a:gd name="connsiteY2" fmla="*/ 522037 h 522037"/>
              <a:gd name="connsiteX3" fmla="*/ 0 w 12192060"/>
              <a:gd name="connsiteY3" fmla="*/ 522037 h 522037"/>
            </a:gdLst>
            <a:ahLst/>
            <a:cxnLst>
              <a:cxn ang="0">
                <a:pos x="connsiteX0" y="connsiteY0"/>
              </a:cxn>
              <a:cxn ang="0">
                <a:pos x="connsiteX1" y="connsiteY1"/>
              </a:cxn>
              <a:cxn ang="0">
                <a:pos x="connsiteX2" y="connsiteY2"/>
              </a:cxn>
              <a:cxn ang="0">
                <a:pos x="connsiteX3" y="connsiteY3"/>
              </a:cxn>
            </a:cxnLst>
            <a:rect l="l" t="t" r="r" b="b"/>
            <a:pathLst>
              <a:path w="12192060" h="522037">
                <a:moveTo>
                  <a:pt x="0" y="0"/>
                </a:moveTo>
                <a:lnTo>
                  <a:pt x="12192060" y="0"/>
                </a:lnTo>
                <a:lnTo>
                  <a:pt x="12192060" y="522037"/>
                </a:lnTo>
                <a:lnTo>
                  <a:pt x="0" y="522037"/>
                </a:lnTo>
                <a:close/>
              </a:path>
            </a:pathLst>
          </a:custGeom>
        </p:spPr>
      </p:pic>
      <p:pic>
        <p:nvPicPr>
          <p:cNvPr id="14" name="グラフィック 13">
            <a:extLst>
              <a:ext uri="{FF2B5EF4-FFF2-40B4-BE49-F238E27FC236}">
                <a16:creationId xmlns:a16="http://schemas.microsoft.com/office/drawing/2014/main" id="{CCC84229-A616-7DBF-80DE-339B893E9C39}"/>
              </a:ext>
            </a:extLst>
          </p:cNvPr>
          <p:cNvPicPr>
            <a:picLocks noChangeAspect="1"/>
          </p:cNvPicPr>
          <p:nvPr userDrawn="1"/>
        </p:nvPicPr>
        <p:blipFill>
          <a:blip r:embed="rId8">
            <a:extLst>
              <a:ext uri="{96DAC541-7B7A-43D3-8B79-37D633B846F1}">
                <asvg:svgBlip xmlns:asvg="http://schemas.microsoft.com/office/drawing/2016/SVG/main" r:embed="rId9"/>
              </a:ext>
            </a:extLst>
          </a:blip>
          <a:srcRect l="6010" t="41466"/>
          <a:stretch>
            <a:fillRect/>
          </a:stretch>
        </p:blipFill>
        <p:spPr>
          <a:xfrm>
            <a:off x="2" y="2"/>
            <a:ext cx="3767431" cy="1009819"/>
          </a:xfrm>
          <a:custGeom>
            <a:avLst/>
            <a:gdLst>
              <a:gd name="connsiteX0" fmla="*/ 0 w 3767431"/>
              <a:gd name="connsiteY0" fmla="*/ 0 h 1009819"/>
              <a:gd name="connsiteX1" fmla="*/ 3767431 w 3767431"/>
              <a:gd name="connsiteY1" fmla="*/ 0 h 1009819"/>
              <a:gd name="connsiteX2" fmla="*/ 3767431 w 3767431"/>
              <a:gd name="connsiteY2" fmla="*/ 1009819 h 1009819"/>
              <a:gd name="connsiteX3" fmla="*/ 0 w 3767431"/>
              <a:gd name="connsiteY3" fmla="*/ 1009819 h 1009819"/>
            </a:gdLst>
            <a:ahLst/>
            <a:cxnLst>
              <a:cxn ang="0">
                <a:pos x="connsiteX0" y="connsiteY0"/>
              </a:cxn>
              <a:cxn ang="0">
                <a:pos x="connsiteX1" y="connsiteY1"/>
              </a:cxn>
              <a:cxn ang="0">
                <a:pos x="connsiteX2" y="connsiteY2"/>
              </a:cxn>
              <a:cxn ang="0">
                <a:pos x="connsiteX3" y="connsiteY3"/>
              </a:cxn>
            </a:cxnLst>
            <a:rect l="l" t="t" r="r" b="b"/>
            <a:pathLst>
              <a:path w="3767431" h="1009819">
                <a:moveTo>
                  <a:pt x="0" y="0"/>
                </a:moveTo>
                <a:lnTo>
                  <a:pt x="3767431" y="0"/>
                </a:lnTo>
                <a:lnTo>
                  <a:pt x="3767431" y="1009819"/>
                </a:lnTo>
                <a:lnTo>
                  <a:pt x="0" y="1009819"/>
                </a:lnTo>
                <a:close/>
              </a:path>
            </a:pathLst>
          </a:custGeom>
        </p:spPr>
      </p:pic>
      <p:pic>
        <p:nvPicPr>
          <p:cNvPr id="16" name="グラフィック 15">
            <a:extLst>
              <a:ext uri="{FF2B5EF4-FFF2-40B4-BE49-F238E27FC236}">
                <a16:creationId xmlns:a16="http://schemas.microsoft.com/office/drawing/2014/main" id="{AFF238C4-81CD-3A8B-6CD4-36EC3C74A82E}"/>
              </a:ext>
            </a:extLst>
          </p:cNvPr>
          <p:cNvPicPr>
            <a:picLocks noChangeAspect="1"/>
          </p:cNvPicPr>
          <p:nvPr userDrawn="1"/>
        </p:nvPicPr>
        <p:blipFill>
          <a:blip r:embed="rId6">
            <a:extLst>
              <a:ext uri="{96DAC541-7B7A-43D3-8B79-37D633B846F1}">
                <asvg:svgBlip xmlns:asvg="http://schemas.microsoft.com/office/drawing/2016/SVG/main" r:embed="rId7"/>
              </a:ext>
            </a:extLst>
          </a:blip>
          <a:srcRect l="4427" r="11071"/>
          <a:stretch>
            <a:fillRect/>
          </a:stretch>
        </p:blipFill>
        <p:spPr>
          <a:xfrm>
            <a:off x="1" y="5590419"/>
            <a:ext cx="12192060" cy="522037"/>
          </a:xfrm>
          <a:custGeom>
            <a:avLst/>
            <a:gdLst>
              <a:gd name="connsiteX0" fmla="*/ 0 w 12192060"/>
              <a:gd name="connsiteY0" fmla="*/ 0 h 522037"/>
              <a:gd name="connsiteX1" fmla="*/ 12192060 w 12192060"/>
              <a:gd name="connsiteY1" fmla="*/ 0 h 522037"/>
              <a:gd name="connsiteX2" fmla="*/ 12192060 w 12192060"/>
              <a:gd name="connsiteY2" fmla="*/ 522037 h 522037"/>
              <a:gd name="connsiteX3" fmla="*/ 0 w 12192060"/>
              <a:gd name="connsiteY3" fmla="*/ 522037 h 522037"/>
            </a:gdLst>
            <a:ahLst/>
            <a:cxnLst>
              <a:cxn ang="0">
                <a:pos x="connsiteX0" y="connsiteY0"/>
              </a:cxn>
              <a:cxn ang="0">
                <a:pos x="connsiteX1" y="connsiteY1"/>
              </a:cxn>
              <a:cxn ang="0">
                <a:pos x="connsiteX2" y="connsiteY2"/>
              </a:cxn>
              <a:cxn ang="0">
                <a:pos x="connsiteX3" y="connsiteY3"/>
              </a:cxn>
            </a:cxnLst>
            <a:rect l="l" t="t" r="r" b="b"/>
            <a:pathLst>
              <a:path w="12192060" h="522037">
                <a:moveTo>
                  <a:pt x="0" y="0"/>
                </a:moveTo>
                <a:lnTo>
                  <a:pt x="12192060" y="0"/>
                </a:lnTo>
                <a:lnTo>
                  <a:pt x="12192060" y="522037"/>
                </a:lnTo>
                <a:lnTo>
                  <a:pt x="0" y="522037"/>
                </a:lnTo>
                <a:close/>
              </a:path>
            </a:pathLst>
          </a:custGeom>
        </p:spPr>
      </p:pic>
      <p:sp>
        <p:nvSpPr>
          <p:cNvPr id="18" name="円/楕円 17">
            <a:extLst>
              <a:ext uri="{FF2B5EF4-FFF2-40B4-BE49-F238E27FC236}">
                <a16:creationId xmlns:a16="http://schemas.microsoft.com/office/drawing/2014/main" id="{63E3A363-145F-206F-266C-B9E2B0FAB7DD}"/>
              </a:ext>
            </a:extLst>
          </p:cNvPr>
          <p:cNvSpPr/>
          <p:nvPr userDrawn="1"/>
        </p:nvSpPr>
        <p:spPr>
          <a:xfrm>
            <a:off x="9250598" y="471605"/>
            <a:ext cx="2157097" cy="2157097"/>
          </a:xfrm>
          <a:prstGeom prst="ellipse">
            <a:avLst/>
          </a:prstGeom>
          <a:solidFill>
            <a:schemeClr val="accent4">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20" name="円/楕円 19">
            <a:extLst>
              <a:ext uri="{FF2B5EF4-FFF2-40B4-BE49-F238E27FC236}">
                <a16:creationId xmlns:a16="http://schemas.microsoft.com/office/drawing/2014/main" id="{3DE02E05-595A-16CF-6266-62538DFC16D0}"/>
              </a:ext>
            </a:extLst>
          </p:cNvPr>
          <p:cNvSpPr/>
          <p:nvPr userDrawn="1"/>
        </p:nvSpPr>
        <p:spPr>
          <a:xfrm>
            <a:off x="7940285" y="4985135"/>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2" name="円/楕円 21">
            <a:extLst>
              <a:ext uri="{FF2B5EF4-FFF2-40B4-BE49-F238E27FC236}">
                <a16:creationId xmlns:a16="http://schemas.microsoft.com/office/drawing/2014/main" id="{3D85649E-04BD-5186-BD79-8AA93DD3249B}"/>
              </a:ext>
            </a:extLst>
          </p:cNvPr>
          <p:cNvSpPr/>
          <p:nvPr userDrawn="1"/>
        </p:nvSpPr>
        <p:spPr>
          <a:xfrm>
            <a:off x="7940285" y="5679283"/>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4" name="円/楕円 23">
            <a:extLst>
              <a:ext uri="{FF2B5EF4-FFF2-40B4-BE49-F238E27FC236}">
                <a16:creationId xmlns:a16="http://schemas.microsoft.com/office/drawing/2014/main" id="{253DCF60-4DBD-60A8-147B-E448AF1810D5}"/>
              </a:ext>
            </a:extLst>
          </p:cNvPr>
          <p:cNvSpPr/>
          <p:nvPr userDrawn="1"/>
        </p:nvSpPr>
        <p:spPr>
          <a:xfrm>
            <a:off x="2930516" y="246834"/>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669CAD9A-42EA-5081-7FB2-7E583DDE19E7}"/>
              </a:ext>
            </a:extLst>
          </p:cNvPr>
          <p:cNvSpPr>
            <a:spLocks noGrp="1"/>
          </p:cNvSpPr>
          <p:nvPr>
            <p:ph type="ctrTitle"/>
          </p:nvPr>
        </p:nvSpPr>
        <p:spPr>
          <a:xfrm>
            <a:off x="658906" y="2359152"/>
            <a:ext cx="8808182" cy="1883664"/>
          </a:xfrm>
        </p:spPr>
        <p:txBody>
          <a:bodyPr rtlCol="0" anchor="t">
            <a:noAutofit/>
          </a:bodyPr>
          <a:lstStyle>
            <a:lvl1pPr algn="l">
              <a:defRPr sz="5900" b="1"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サブタイトル 2">
            <a:extLst>
              <a:ext uri="{FF2B5EF4-FFF2-40B4-BE49-F238E27FC236}">
                <a16:creationId xmlns:a16="http://schemas.microsoft.com/office/drawing/2014/main" id="{55B3C71F-CB44-ACA0-AF0E-CD2A4DA71F09}"/>
              </a:ext>
            </a:extLst>
          </p:cNvPr>
          <p:cNvSpPr>
            <a:spLocks noGrp="1"/>
          </p:cNvSpPr>
          <p:nvPr>
            <p:ph type="subTitle" idx="1"/>
          </p:nvPr>
        </p:nvSpPr>
        <p:spPr>
          <a:xfrm>
            <a:off x="2724912" y="1947672"/>
            <a:ext cx="5943600" cy="411480"/>
          </a:xfrm>
        </p:spPr>
        <p:txBody>
          <a:bodyPr rtlCol="0"/>
          <a:lstStyle>
            <a:lvl1pPr marL="0" indent="0" algn="l">
              <a:buNone/>
              <a:defRPr sz="2400" baseline="0">
                <a:latin typeface="Meiryo UI" panose="020B0604030504040204" pitchFamily="50" charset="-128"/>
                <a:ea typeface="Meiryo UI"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a:t>マスター サブタイトルの書式設定</a:t>
            </a:r>
          </a:p>
        </p:txBody>
      </p:sp>
    </p:spTree>
    <p:extLst>
      <p:ext uri="{BB962C8B-B14F-4D97-AF65-F5344CB8AC3E}">
        <p14:creationId xmlns:p14="http://schemas.microsoft.com/office/powerpoint/2010/main" val="162903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grpSp>
        <p:nvGrpSpPr>
          <p:cNvPr id="58" name="グループ 57">
            <a:extLst>
              <a:ext uri="{FF2B5EF4-FFF2-40B4-BE49-F238E27FC236}">
                <a16:creationId xmlns:a16="http://schemas.microsoft.com/office/drawing/2014/main" id="{7F9A3535-D85B-F023-B8C0-28D2FEAAD9E0}"/>
              </a:ext>
            </a:extLst>
          </p:cNvPr>
          <p:cNvGrpSpPr/>
          <p:nvPr userDrawn="1"/>
        </p:nvGrpSpPr>
        <p:grpSpPr>
          <a:xfrm>
            <a:off x="1" y="3827512"/>
            <a:ext cx="12198945" cy="3030489"/>
            <a:chOff x="1" y="3827512"/>
            <a:chExt cx="12198945" cy="3030489"/>
          </a:xfrm>
        </p:grpSpPr>
        <p:sp>
          <p:nvSpPr>
            <p:cNvPr id="57" name="フリーフォーム:図形 56">
              <a:extLst>
                <a:ext uri="{FF2B5EF4-FFF2-40B4-BE49-F238E27FC236}">
                  <a16:creationId xmlns:a16="http://schemas.microsoft.com/office/drawing/2014/main" id="{C11C7D54-0954-B838-DA12-86EA86543A54}"/>
                </a:ext>
              </a:extLst>
            </p:cNvPr>
            <p:cNvSpPr/>
            <p:nvPr userDrawn="1"/>
          </p:nvSpPr>
          <p:spPr>
            <a:xfrm>
              <a:off x="11488761" y="5133340"/>
              <a:ext cx="521208" cy="1724660"/>
            </a:xfrm>
            <a:custGeom>
              <a:avLst/>
              <a:gdLst>
                <a:gd name="connsiteX0" fmla="*/ 834 w 513332"/>
                <a:gd name="connsiteY0" fmla="*/ -1393 h 1623974"/>
                <a:gd name="connsiteX1" fmla="*/ 514166 w 513332"/>
                <a:gd name="connsiteY1" fmla="*/ -1393 h 1623974"/>
                <a:gd name="connsiteX2" fmla="*/ 514166 w 513332"/>
                <a:gd name="connsiteY2" fmla="*/ 1622582 h 1623974"/>
                <a:gd name="connsiteX3" fmla="*/ 834 w 513332"/>
                <a:gd name="connsiteY3" fmla="*/ 1622582 h 1623974"/>
              </a:gdLst>
              <a:ahLst/>
              <a:cxnLst>
                <a:cxn ang="0">
                  <a:pos x="connsiteX0" y="connsiteY0"/>
                </a:cxn>
                <a:cxn ang="0">
                  <a:pos x="connsiteX1" y="connsiteY1"/>
                </a:cxn>
                <a:cxn ang="0">
                  <a:pos x="connsiteX2" y="connsiteY2"/>
                </a:cxn>
                <a:cxn ang="0">
                  <a:pos x="connsiteX3" y="connsiteY3"/>
                </a:cxn>
              </a:cxnLst>
              <a:rect l="l" t="t" r="r" b="b"/>
              <a:pathLst>
                <a:path w="513332" h="1623974">
                  <a:moveTo>
                    <a:pt x="834" y="-1393"/>
                  </a:moveTo>
                  <a:lnTo>
                    <a:pt x="514166" y="-1393"/>
                  </a:lnTo>
                  <a:lnTo>
                    <a:pt x="514166" y="1622582"/>
                  </a:lnTo>
                  <a:lnTo>
                    <a:pt x="834" y="1622582"/>
                  </a:lnTo>
                  <a:close/>
                </a:path>
              </a:pathLst>
            </a:custGeom>
            <a:solidFill>
              <a:schemeClr val="accent1"/>
            </a:solidFill>
            <a:ln w="2820" cap="flat">
              <a:solidFill>
                <a:schemeClr val="accent1"/>
              </a:solidFill>
              <a:prstDash val="solid"/>
              <a:miter/>
            </a:ln>
          </p:spPr>
          <p:txBody>
            <a:bodyPr rtlCol="0" anchor="ctr"/>
            <a:lstStyle/>
            <a:p>
              <a:pPr rtl="0"/>
              <a:endParaRPr lang="ja-JP" altLang="en-US" baseline="0" noProof="0">
                <a:latin typeface="Meiryo UI" panose="020B0604030504040204" pitchFamily="50" charset="-128"/>
                <a:ea typeface="Meiryo UI" panose="020B0604030504040204" pitchFamily="50" charset="-128"/>
              </a:endParaRPr>
            </a:p>
          </p:txBody>
        </p:sp>
        <p:pic>
          <p:nvPicPr>
            <p:cNvPr id="55" name="グラフィック 54">
              <a:extLst>
                <a:ext uri="{FF2B5EF4-FFF2-40B4-BE49-F238E27FC236}">
                  <a16:creationId xmlns:a16="http://schemas.microsoft.com/office/drawing/2014/main" id="{E49D87C6-232E-E91C-0D76-756637414E8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91" r="42583" b="30832"/>
            <a:stretch>
              <a:fillRect/>
            </a:stretch>
          </p:blipFill>
          <p:spPr>
            <a:xfrm>
              <a:off x="1" y="3827512"/>
              <a:ext cx="12198945" cy="3030489"/>
            </a:xfrm>
            <a:custGeom>
              <a:avLst/>
              <a:gdLst>
                <a:gd name="connsiteX0" fmla="*/ 0 w 12198945"/>
                <a:gd name="connsiteY0" fmla="*/ 0 h 3030489"/>
                <a:gd name="connsiteX1" fmla="*/ 12198945 w 12198945"/>
                <a:gd name="connsiteY1" fmla="*/ 0 h 3030489"/>
                <a:gd name="connsiteX2" fmla="*/ 12198945 w 12198945"/>
                <a:gd name="connsiteY2" fmla="*/ 1369519 h 3030489"/>
                <a:gd name="connsiteX3" fmla="*/ 11240822 w 12198945"/>
                <a:gd name="connsiteY3" fmla="*/ 1369519 h 3030489"/>
                <a:gd name="connsiteX4" fmla="*/ 11240822 w 12198945"/>
                <a:gd name="connsiteY4" fmla="*/ 3030489 h 3030489"/>
                <a:gd name="connsiteX5" fmla="*/ 0 w 12198945"/>
                <a:gd name="connsiteY5" fmla="*/ 3030489 h 303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8945" h="3030489">
                  <a:moveTo>
                    <a:pt x="0" y="0"/>
                  </a:moveTo>
                  <a:lnTo>
                    <a:pt x="12198945" y="0"/>
                  </a:lnTo>
                  <a:lnTo>
                    <a:pt x="12198945" y="1369519"/>
                  </a:lnTo>
                  <a:lnTo>
                    <a:pt x="11240822" y="1369519"/>
                  </a:lnTo>
                  <a:lnTo>
                    <a:pt x="11240822" y="3030489"/>
                  </a:lnTo>
                  <a:lnTo>
                    <a:pt x="0" y="3030489"/>
                  </a:lnTo>
                  <a:close/>
                </a:path>
              </a:pathLst>
            </a:custGeom>
          </p:spPr>
        </p:pic>
      </p:grpSp>
      <p:sp>
        <p:nvSpPr>
          <p:cNvPr id="2" name="タイトル 1">
            <a:extLst>
              <a:ext uri="{FF2B5EF4-FFF2-40B4-BE49-F238E27FC236}">
                <a16:creationId xmlns:a16="http://schemas.microsoft.com/office/drawing/2014/main" id="{160AE1B9-1C14-F852-2B97-05DAA5F80CD7}"/>
              </a:ext>
            </a:extLst>
          </p:cNvPr>
          <p:cNvSpPr>
            <a:spLocks noGrp="1"/>
          </p:cNvSpPr>
          <p:nvPr>
            <p:ph type="title"/>
          </p:nvPr>
        </p:nvSpPr>
        <p:spPr/>
        <p:txBody>
          <a:bodyPr rtlCol="0"/>
          <a:lstStyle>
            <a:lvl1pPr>
              <a:defRPr b="1"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2B433B37-5F68-E267-936F-4CA547437331}"/>
              </a:ext>
            </a:extLst>
          </p:cNvPr>
          <p:cNvSpPr>
            <a:spLocks noGrp="1"/>
          </p:cNvSpPr>
          <p:nvPr>
            <p:ph idx="1"/>
          </p:nvPr>
        </p:nvSpPr>
        <p:spPr>
          <a:xfrm>
            <a:off x="737860" y="1745681"/>
            <a:ext cx="8665513" cy="4329806"/>
          </a:xfrm>
        </p:spPr>
        <p:txBody>
          <a:bodyPr rtlCol="0">
            <a:normAutofit/>
          </a:bodyPr>
          <a:lstStyle>
            <a:lvl1pPr marL="0" indent="0">
              <a:buNone/>
              <a:defRPr sz="3200" b="1" baseline="0">
                <a:latin typeface="Meiryo UI" panose="020B0604030504040204" pitchFamily="50" charset="-128"/>
                <a:ea typeface="Meiryo UI" panose="020B0604030504040204" pitchFamily="50" charset="-128"/>
              </a:defRPr>
            </a:lvl1pPr>
            <a:lvl2pPr marL="283464">
              <a:defRPr sz="3200" b="1" baseline="0">
                <a:latin typeface="Meiryo UI" panose="020B0604030504040204" pitchFamily="50" charset="-128"/>
                <a:ea typeface="Meiryo UI" panose="020B0604030504040204" pitchFamily="50" charset="-128"/>
              </a:defRPr>
            </a:lvl2pPr>
            <a:lvl3pPr marL="566928">
              <a:defRPr sz="2800" b="1" baseline="0">
                <a:latin typeface="Meiryo UI" panose="020B0604030504040204" pitchFamily="50" charset="-128"/>
                <a:ea typeface="Meiryo UI" panose="020B0604030504040204" pitchFamily="50" charset="-128"/>
              </a:defRPr>
            </a:lvl3pPr>
            <a:lvl4pPr marL="758952">
              <a:defRPr sz="2400" b="1" baseline="0">
                <a:latin typeface="Meiryo UI" panose="020B0604030504040204" pitchFamily="50" charset="-128"/>
                <a:ea typeface="Meiryo UI" panose="020B0604030504040204" pitchFamily="50" charset="-128"/>
              </a:defRPr>
            </a:lvl4pPr>
            <a:lvl5pPr marL="1042416">
              <a:defRPr sz="2400" b="1" baseline="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テキスト プレースホルダー 9">
            <a:extLst>
              <a:ext uri="{FF2B5EF4-FFF2-40B4-BE49-F238E27FC236}">
                <a16:creationId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1"/>
          </a:solidFill>
        </p:spPr>
        <p:txBody>
          <a:bodyPr lIns="0" tIns="0" rIns="0" bIns="0" rtlCol="0" anchor="t" anchorCtr="0">
            <a:noAutofit/>
          </a:bodyPr>
          <a:lstStyle>
            <a:lvl1pPr marL="0" indent="0" algn="ctr">
              <a:lnSpc>
                <a:spcPct val="100000"/>
              </a:lnSpc>
              <a:spcBef>
                <a:spcPts val="0"/>
              </a:spcBef>
              <a:buNone/>
              <a:defRPr sz="3200" b="0" baseline="0">
                <a:noFill/>
                <a:latin typeface="Meiryo UI" panose="020B0604030504040204" pitchFamily="50" charset="-128"/>
                <a:ea typeface="Meiryo UI" panose="020B0604030504040204" pitchFamily="50" charset="-128"/>
              </a:defRPr>
            </a:lvl1pPr>
          </a:lstStyle>
          <a:p>
            <a:pPr lvl="0" rtl="0"/>
            <a:r>
              <a:rPr lang="en-US" altLang="ja-JP" noProof="0" dirty="0"/>
              <a:t>X</a:t>
            </a:r>
          </a:p>
        </p:txBody>
      </p:sp>
      <p:sp>
        <p:nvSpPr>
          <p:cNvPr id="11" name="フリーフォーム(F) 65">
            <a:extLst>
              <a:ext uri="{FF2B5EF4-FFF2-40B4-BE49-F238E27FC236}">
                <a16:creationId xmlns:a16="http://schemas.microsoft.com/office/drawing/2014/main" id="{232AA84F-639D-A24B-BB67-2694CC069C65}"/>
              </a:ext>
            </a:extLst>
          </p:cNvPr>
          <p:cNvSpPr/>
          <p:nvPr/>
        </p:nvSpPr>
        <p:spPr>
          <a:xfrm>
            <a:off x="838989" y="5178370"/>
            <a:ext cx="2157098" cy="1679630"/>
          </a:xfrm>
          <a:custGeom>
            <a:avLst/>
            <a:gdLst>
              <a:gd name="connsiteX0" fmla="*/ 1078549 w 2157098"/>
              <a:gd name="connsiteY0" fmla="*/ 0 h 1679630"/>
              <a:gd name="connsiteX1" fmla="*/ 2157098 w 2157098"/>
              <a:gd name="connsiteY1" fmla="*/ 1078549 h 1679630"/>
              <a:gd name="connsiteX2" fmla="*/ 2072341 w 2157098"/>
              <a:gd name="connsiteY2" fmla="*/ 1498369 h 1679630"/>
              <a:gd name="connsiteX3" fmla="*/ 1973955 w 2157098"/>
              <a:gd name="connsiteY3" fmla="*/ 1679630 h 1679630"/>
              <a:gd name="connsiteX4" fmla="*/ 183143 w 2157098"/>
              <a:gd name="connsiteY4" fmla="*/ 1679630 h 1679630"/>
              <a:gd name="connsiteX5" fmla="*/ 84758 w 2157098"/>
              <a:gd name="connsiteY5" fmla="*/ 1498369 h 1679630"/>
              <a:gd name="connsiteX6" fmla="*/ 0 w 2157098"/>
              <a:gd name="connsiteY6" fmla="*/ 1078549 h 1679630"/>
              <a:gd name="connsiteX7" fmla="*/ 1078549 w 2157098"/>
              <a:gd name="connsiteY7" fmla="*/ 0 h 16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679630">
                <a:moveTo>
                  <a:pt x="1078549" y="0"/>
                </a:moveTo>
                <a:cubicBezTo>
                  <a:pt x="1674215" y="0"/>
                  <a:pt x="2157098" y="482883"/>
                  <a:pt x="2157098" y="1078549"/>
                </a:cubicBezTo>
                <a:cubicBezTo>
                  <a:pt x="2157098" y="1227466"/>
                  <a:pt x="2126918" y="1369333"/>
                  <a:pt x="2072341" y="1498369"/>
                </a:cubicBezTo>
                <a:lnTo>
                  <a:pt x="1973955" y="1679630"/>
                </a:lnTo>
                <a:lnTo>
                  <a:pt x="183143" y="1679630"/>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13" name="円/楕円 12">
            <a:extLst>
              <a:ext uri="{FF2B5EF4-FFF2-40B4-BE49-F238E27FC236}">
                <a16:creationId xmlns:a16="http://schemas.microsoft.com/office/drawing/2014/main" id="{439B8E7B-82C3-F9D6-9E34-8F76C40C8539}"/>
              </a:ext>
            </a:extLst>
          </p:cNvPr>
          <p:cNvSpPr/>
          <p:nvPr/>
        </p:nvSpPr>
        <p:spPr>
          <a:xfrm>
            <a:off x="9626717" y="49909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60" name="フッター プレースホルダー 59">
            <a:extLst>
              <a:ext uri="{FF2B5EF4-FFF2-40B4-BE49-F238E27FC236}">
                <a16:creationId xmlns:a16="http://schemas.microsoft.com/office/drawing/2014/main" id="{EACDB755-CEBA-6C68-443D-525463E80DAB}"/>
              </a:ext>
            </a:extLst>
          </p:cNvPr>
          <p:cNvSpPr>
            <a:spLocks noGrp="1"/>
          </p:cNvSpPr>
          <p:nvPr>
            <p:ph type="ftr" sz="quarter" idx="15"/>
          </p:nvPr>
        </p:nvSpPr>
        <p:spPr/>
        <p:txBody>
          <a:bodyPr rtlCol="0"/>
          <a:lstStyle>
            <a:lvl1pPr>
              <a:defRPr baseline="0">
                <a:solidFill>
                  <a:schemeClr val="bg1"/>
                </a:solidFill>
                <a:latin typeface="Meiryo UI" panose="020B0604030504040204" pitchFamily="50" charset="-128"/>
                <a:ea typeface="Meiryo UI" panose="020B0604030504040204" pitchFamily="50" charset="-128"/>
              </a:defRPr>
            </a:lvl1pPr>
          </a:lstStyle>
          <a:p>
            <a:endParaRPr lang="ja-JP" altLang="en-US"/>
          </a:p>
        </p:txBody>
      </p:sp>
      <p:sp>
        <p:nvSpPr>
          <p:cNvPr id="61" name="スライド番号プレースホルダー 60">
            <a:extLst>
              <a:ext uri="{FF2B5EF4-FFF2-40B4-BE49-F238E27FC236}">
                <a16:creationId xmlns:a16="http://schemas.microsoft.com/office/drawing/2014/main" id="{307D0F4E-2944-C947-2B6E-0547303F2566}"/>
              </a:ext>
            </a:extLst>
          </p:cNvPr>
          <p:cNvSpPr>
            <a:spLocks noGrp="1"/>
          </p:cNvSpPr>
          <p:nvPr>
            <p:ph type="sldNum" sz="quarter" idx="16"/>
          </p:nvPr>
        </p:nvSpPr>
        <p:spPr>
          <a:xfrm>
            <a:off x="-51421" y="6094509"/>
            <a:ext cx="941832" cy="621792"/>
          </a:xfrm>
        </p:spPr>
        <p:txBody>
          <a:bodyPr rtlCol="0"/>
          <a:lstStyle>
            <a:lvl1pPr>
              <a:defRPr baseline="0">
                <a:latin typeface="Meiryo UI" panose="020B0604030504040204" pitchFamily="50" charset="-128"/>
                <a:ea typeface="Meiryo UI" panose="020B0604030504040204" pitchFamily="50" charset="-128"/>
              </a:defRPr>
            </a:lvl1pPr>
          </a:lstStyle>
          <a:p>
            <a:fld id="{CC43B8D3-9A08-F84C-9DD4-44948BA52D4B}" type="slidenum">
              <a:rPr lang="en-US" altLang="ja-JP" smtClean="0"/>
              <a:pPr/>
              <a:t>‹#›</a:t>
            </a:fld>
            <a:endParaRPr lang="ja-JP" altLang="en-US" dirty="0"/>
          </a:p>
        </p:txBody>
      </p:sp>
    </p:spTree>
    <p:extLst>
      <p:ext uri="{BB962C8B-B14F-4D97-AF65-F5344CB8AC3E}">
        <p14:creationId xmlns:p14="http://schemas.microsoft.com/office/powerpoint/2010/main" val="3631167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8CA16AA4-3E5E-A7D1-9131-6C64CC7093D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46A1B1ED-3AF5-852F-7BC3-78C957F5C11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08561D0D-4885-5B30-37B1-DCA7E17787A8}"/>
              </a:ext>
            </a:extLst>
          </p:cNvPr>
          <p:cNvSpPr>
            <a:spLocks noGrp="1" noChangeArrowheads="1"/>
          </p:cNvSpPr>
          <p:nvPr>
            <p:ph type="sldNum" sz="quarter" idx="12"/>
          </p:nvPr>
        </p:nvSpPr>
        <p:spPr>
          <a:ln/>
        </p:spPr>
        <p:txBody>
          <a:bodyPr/>
          <a:lstStyle>
            <a:lvl1pPr>
              <a:defRPr/>
            </a:lvl1pPr>
          </a:lstStyle>
          <a:p>
            <a:fld id="{5939B53E-C872-481E-9A6E-BBC2C248A6B4}" type="slidenum">
              <a:rPr lang="en-US" altLang="ja-JP"/>
              <a:pPr/>
              <a:t>‹#›</a:t>
            </a:fld>
            <a:endParaRPr lang="en-US" altLang="ja-JP"/>
          </a:p>
        </p:txBody>
      </p:sp>
    </p:spTree>
    <p:extLst>
      <p:ext uri="{BB962C8B-B14F-4D97-AF65-F5344CB8AC3E}">
        <p14:creationId xmlns:p14="http://schemas.microsoft.com/office/powerpoint/2010/main" val="3160495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0AE1B9-1C14-F852-2B97-05DAA5F80CD7}"/>
              </a:ext>
            </a:extLst>
          </p:cNvPr>
          <p:cNvSpPr>
            <a:spLocks noGrp="1"/>
          </p:cNvSpPr>
          <p:nvPr>
            <p:ph type="title"/>
          </p:nvPr>
        </p:nvSpPr>
        <p:spPr>
          <a:xfrm>
            <a:off x="603504" y="438912"/>
            <a:ext cx="8762246" cy="1325880"/>
          </a:xfrm>
        </p:spPr>
        <p:txBody>
          <a:bodyPr rtlCol="0"/>
          <a:lstStyle>
            <a:lvl1pPr>
              <a:defRPr sz="6600" baseline="0">
                <a:latin typeface="Meiryo UI" panose="020B0604030504040204" pitchFamily="50" charset="-128"/>
              </a:defRPr>
            </a:lvl1pPr>
          </a:lstStyle>
          <a:p>
            <a:pPr rtl="0"/>
            <a:r>
              <a:rPr lang="ja-JP" altLang="en-US" noProof="0"/>
              <a:t>マスター タイトルの書式設定</a:t>
            </a:r>
          </a:p>
        </p:txBody>
      </p:sp>
      <p:sp>
        <p:nvSpPr>
          <p:cNvPr id="8" name="テキスト プレースホルダー 7">
            <a:extLst>
              <a:ext uri="{FF2B5EF4-FFF2-40B4-BE49-F238E27FC236}">
                <a16:creationId xmlns:a16="http://schemas.microsoft.com/office/drawing/2014/main" id="{A8596636-128C-4D64-E63E-16619F5CDF2C}"/>
              </a:ext>
            </a:extLst>
          </p:cNvPr>
          <p:cNvSpPr>
            <a:spLocks noGrp="1"/>
          </p:cNvSpPr>
          <p:nvPr>
            <p:ph type="body" sz="quarter" idx="13" hasCustomPrompt="1"/>
          </p:nvPr>
        </p:nvSpPr>
        <p:spPr>
          <a:xfrm>
            <a:off x="0" y="1892808"/>
            <a:ext cx="8659368" cy="749808"/>
          </a:xfrm>
          <a:solidFill>
            <a:schemeClr val="accent1">
              <a:lumMod val="75000"/>
            </a:schemeClr>
          </a:solidFill>
        </p:spPr>
        <p:txBody>
          <a:bodyPr lIns="713232" rtlCol="0" anchor="ctr">
            <a:noAutofit/>
          </a:bodyPr>
          <a:lstStyle>
            <a:lvl1pPr marL="0" indent="0">
              <a:buNone/>
              <a:defRPr sz="4000" baseline="0">
                <a:solidFill>
                  <a:schemeClr val="bg2"/>
                </a:solidFill>
                <a:latin typeface="Meiryo UI" panose="020B0604030504040204" pitchFamily="50" charset="-128"/>
              </a:defRPr>
            </a:lvl1pPr>
          </a:lstStyle>
          <a:p>
            <a:pPr lvl="0" rtl="0"/>
            <a:r>
              <a:rPr lang="ja-JP" altLang="en-US" noProof="0"/>
              <a:t>クリックしてマスター テキストのスタイルを編集</a:t>
            </a:r>
          </a:p>
        </p:txBody>
      </p:sp>
      <p:sp>
        <p:nvSpPr>
          <p:cNvPr id="14" name="テキスト プレースホルダー 13">
            <a:extLst>
              <a:ext uri="{FF2B5EF4-FFF2-40B4-BE49-F238E27FC236}">
                <a16:creationId xmlns:a16="http://schemas.microsoft.com/office/drawing/2014/main" id="{D5E065C5-B7CB-9146-3A7C-A6F39CA9B231}"/>
              </a:ext>
            </a:extLst>
          </p:cNvPr>
          <p:cNvSpPr>
            <a:spLocks noGrp="1"/>
          </p:cNvSpPr>
          <p:nvPr>
            <p:ph type="body" sz="quarter" idx="18" hasCustomPrompt="1"/>
          </p:nvPr>
        </p:nvSpPr>
        <p:spPr>
          <a:xfrm>
            <a:off x="8183880" y="1792224"/>
            <a:ext cx="960120" cy="960120"/>
          </a:xfrm>
          <a:prstGeom prst="ellipse">
            <a:avLst/>
          </a:prstGeom>
          <a:solidFill>
            <a:schemeClr val="accent1">
              <a:lumMod val="75000"/>
            </a:schemeClr>
          </a:solidFill>
          <a:ln w="63500">
            <a:solidFill>
              <a:schemeClr val="bg2"/>
            </a:solidFill>
          </a:ln>
        </p:spPr>
        <p:txBody>
          <a:bodyPr lIns="0" tIns="0" rIns="0" bIns="0" rtlCol="0" anchor="ctr">
            <a:noAutofit/>
          </a:bodyPr>
          <a:lstStyle>
            <a:lvl1pPr marL="0" indent="0" algn="ctr">
              <a:buNone/>
              <a:defRPr sz="4000" baseline="0">
                <a:solidFill>
                  <a:schemeClr val="bg2"/>
                </a:solidFill>
                <a:latin typeface="Meiryo UI" panose="020B0604030504040204" pitchFamily="50" charset="-128"/>
              </a:defRPr>
            </a:lvl1pPr>
          </a:lstStyle>
          <a:p>
            <a:pPr lvl="0" rtl="0"/>
            <a:r>
              <a:rPr lang="en-US" altLang="ja-JP" noProof="0" dirty="0"/>
              <a:t>00</a:t>
            </a:r>
          </a:p>
        </p:txBody>
      </p:sp>
      <p:sp>
        <p:nvSpPr>
          <p:cNvPr id="9" name="テキスト プレースホルダー 7">
            <a:extLst>
              <a:ext uri="{FF2B5EF4-FFF2-40B4-BE49-F238E27FC236}">
                <a16:creationId xmlns:a16="http://schemas.microsoft.com/office/drawing/2014/main" id="{BD0306DB-B174-37A8-719D-C89F9EE1189F}"/>
              </a:ext>
            </a:extLst>
          </p:cNvPr>
          <p:cNvSpPr>
            <a:spLocks noGrp="1"/>
          </p:cNvSpPr>
          <p:nvPr>
            <p:ph type="body" sz="quarter" idx="14" hasCustomPrompt="1"/>
          </p:nvPr>
        </p:nvSpPr>
        <p:spPr>
          <a:xfrm>
            <a:off x="0" y="2891790"/>
            <a:ext cx="8659368" cy="749808"/>
          </a:xfrm>
          <a:solidFill>
            <a:schemeClr val="accent2">
              <a:lumMod val="75000"/>
            </a:schemeClr>
          </a:solidFill>
        </p:spPr>
        <p:txBody>
          <a:bodyPr lIns="713232" rtlCol="0" anchor="ctr">
            <a:noAutofit/>
          </a:bodyPr>
          <a:lstStyle>
            <a:lvl1pPr marL="0" indent="0">
              <a:buNone/>
              <a:defRPr sz="4000" baseline="0">
                <a:solidFill>
                  <a:schemeClr val="bg2"/>
                </a:solidFill>
                <a:latin typeface="Meiryo UI" panose="020B0604030504040204" pitchFamily="50" charset="-128"/>
              </a:defRPr>
            </a:lvl1pPr>
          </a:lstStyle>
          <a:p>
            <a:pPr lvl="0" rtl="0"/>
            <a:r>
              <a:rPr lang="ja-JP" altLang="en-US" noProof="0"/>
              <a:t>クリックしてマスター テキストのスタイルを編集</a:t>
            </a:r>
          </a:p>
        </p:txBody>
      </p:sp>
      <p:sp>
        <p:nvSpPr>
          <p:cNvPr id="15" name="テキスト プレースホルダー 13">
            <a:extLst>
              <a:ext uri="{FF2B5EF4-FFF2-40B4-BE49-F238E27FC236}">
                <a16:creationId xmlns:a16="http://schemas.microsoft.com/office/drawing/2014/main" id="{D80DBC95-A30E-E3C3-6A02-0DE7F6995B64}"/>
              </a:ext>
            </a:extLst>
          </p:cNvPr>
          <p:cNvSpPr>
            <a:spLocks noGrp="1"/>
          </p:cNvSpPr>
          <p:nvPr>
            <p:ph type="body" sz="quarter" idx="19" hasCustomPrompt="1"/>
          </p:nvPr>
        </p:nvSpPr>
        <p:spPr>
          <a:xfrm>
            <a:off x="8183880" y="2784348"/>
            <a:ext cx="960120" cy="960120"/>
          </a:xfrm>
          <a:prstGeom prst="ellipse">
            <a:avLst/>
          </a:prstGeom>
          <a:solidFill>
            <a:schemeClr val="accent2">
              <a:lumMod val="75000"/>
            </a:schemeClr>
          </a:solidFill>
          <a:ln w="63500">
            <a:solidFill>
              <a:schemeClr val="bg2"/>
            </a:solidFill>
          </a:ln>
        </p:spPr>
        <p:txBody>
          <a:bodyPr lIns="0" tIns="0" rIns="0" bIns="0" rtlCol="0" anchor="ctr">
            <a:noAutofit/>
          </a:bodyPr>
          <a:lstStyle>
            <a:lvl1pPr marL="0" indent="0" algn="ctr">
              <a:buNone/>
              <a:defRPr sz="4000" baseline="0">
                <a:solidFill>
                  <a:schemeClr val="bg2"/>
                </a:solidFill>
                <a:latin typeface="Meiryo UI" panose="020B0604030504040204" pitchFamily="50" charset="-128"/>
              </a:defRPr>
            </a:lvl1pPr>
          </a:lstStyle>
          <a:p>
            <a:pPr lvl="0" rtl="0"/>
            <a:r>
              <a:rPr lang="en-US" altLang="ja-JP" noProof="0"/>
              <a:t>00</a:t>
            </a:r>
          </a:p>
        </p:txBody>
      </p:sp>
      <p:sp>
        <p:nvSpPr>
          <p:cNvPr id="10" name="テキスト プレースホルダー 7">
            <a:extLst>
              <a:ext uri="{FF2B5EF4-FFF2-40B4-BE49-F238E27FC236}">
                <a16:creationId xmlns:a16="http://schemas.microsoft.com/office/drawing/2014/main" id="{CFF0762B-1AD3-943D-F4CC-9D5CF5740539}"/>
              </a:ext>
            </a:extLst>
          </p:cNvPr>
          <p:cNvSpPr>
            <a:spLocks noGrp="1"/>
          </p:cNvSpPr>
          <p:nvPr>
            <p:ph type="body" sz="quarter" idx="15" hasCustomPrompt="1"/>
          </p:nvPr>
        </p:nvSpPr>
        <p:spPr>
          <a:xfrm>
            <a:off x="0" y="3890772"/>
            <a:ext cx="8659368" cy="749808"/>
          </a:xfrm>
          <a:solidFill>
            <a:schemeClr val="accent4">
              <a:lumMod val="75000"/>
            </a:schemeClr>
          </a:solidFill>
        </p:spPr>
        <p:txBody>
          <a:bodyPr lIns="713232" rtlCol="0" anchor="ctr">
            <a:noAutofit/>
          </a:bodyPr>
          <a:lstStyle>
            <a:lvl1pPr marL="0" indent="0">
              <a:buNone/>
              <a:defRPr sz="4000" baseline="0">
                <a:solidFill>
                  <a:schemeClr val="bg2"/>
                </a:solidFill>
                <a:latin typeface="Meiryo UI" panose="020B0604030504040204" pitchFamily="50" charset="-128"/>
              </a:defRPr>
            </a:lvl1pPr>
          </a:lstStyle>
          <a:p>
            <a:pPr lvl="0" rtl="0"/>
            <a:r>
              <a:rPr lang="ja-JP" altLang="en-US" noProof="0"/>
              <a:t>クリックしてマスター テキストのスタイルを編集</a:t>
            </a:r>
          </a:p>
        </p:txBody>
      </p:sp>
      <p:sp>
        <p:nvSpPr>
          <p:cNvPr id="16" name="テキスト プレースホルダー 13">
            <a:extLst>
              <a:ext uri="{FF2B5EF4-FFF2-40B4-BE49-F238E27FC236}">
                <a16:creationId xmlns:a16="http://schemas.microsoft.com/office/drawing/2014/main" id="{51060427-2619-E83D-D977-65854C7AA35B}"/>
              </a:ext>
            </a:extLst>
          </p:cNvPr>
          <p:cNvSpPr>
            <a:spLocks noGrp="1"/>
          </p:cNvSpPr>
          <p:nvPr>
            <p:ph type="body" sz="quarter" idx="20" hasCustomPrompt="1"/>
          </p:nvPr>
        </p:nvSpPr>
        <p:spPr>
          <a:xfrm>
            <a:off x="8183880" y="3776472"/>
            <a:ext cx="960120" cy="960120"/>
          </a:xfrm>
          <a:prstGeom prst="ellipse">
            <a:avLst/>
          </a:prstGeom>
          <a:solidFill>
            <a:schemeClr val="accent4">
              <a:lumMod val="75000"/>
            </a:schemeClr>
          </a:solidFill>
          <a:ln w="63500">
            <a:solidFill>
              <a:schemeClr val="bg2"/>
            </a:solidFill>
          </a:ln>
        </p:spPr>
        <p:txBody>
          <a:bodyPr lIns="0" tIns="0" rIns="0" bIns="0" rtlCol="0" anchor="ctr">
            <a:noAutofit/>
          </a:bodyPr>
          <a:lstStyle>
            <a:lvl1pPr marL="0" indent="0" algn="ctr">
              <a:buNone/>
              <a:defRPr sz="4000" baseline="0">
                <a:solidFill>
                  <a:schemeClr val="bg2"/>
                </a:solidFill>
                <a:latin typeface="Meiryo UI" panose="020B0604030504040204" pitchFamily="50" charset="-128"/>
              </a:defRPr>
            </a:lvl1pPr>
          </a:lstStyle>
          <a:p>
            <a:pPr lvl="0" rtl="0"/>
            <a:r>
              <a:rPr lang="en-US" altLang="ja-JP" noProof="0"/>
              <a:t>00</a:t>
            </a:r>
          </a:p>
        </p:txBody>
      </p:sp>
      <p:sp>
        <p:nvSpPr>
          <p:cNvPr id="11" name="テキスト プレースホルダー 7">
            <a:extLst>
              <a:ext uri="{FF2B5EF4-FFF2-40B4-BE49-F238E27FC236}">
                <a16:creationId xmlns:a16="http://schemas.microsoft.com/office/drawing/2014/main" id="{8B28E366-646A-5633-0E0C-1BB99B27FDDB}"/>
              </a:ext>
            </a:extLst>
          </p:cNvPr>
          <p:cNvSpPr>
            <a:spLocks noGrp="1"/>
          </p:cNvSpPr>
          <p:nvPr>
            <p:ph type="body" sz="quarter" idx="16" hasCustomPrompt="1"/>
          </p:nvPr>
        </p:nvSpPr>
        <p:spPr>
          <a:xfrm>
            <a:off x="0" y="4889754"/>
            <a:ext cx="8659368" cy="749808"/>
          </a:xfrm>
          <a:solidFill>
            <a:schemeClr val="tx1">
              <a:lumMod val="90000"/>
              <a:lumOff val="10000"/>
            </a:schemeClr>
          </a:solidFill>
        </p:spPr>
        <p:txBody>
          <a:bodyPr lIns="713232" rtlCol="0" anchor="ctr">
            <a:noAutofit/>
          </a:bodyPr>
          <a:lstStyle>
            <a:lvl1pPr marL="0" indent="0">
              <a:buNone/>
              <a:defRPr sz="4000" baseline="0">
                <a:solidFill>
                  <a:schemeClr val="bg2"/>
                </a:solidFill>
                <a:latin typeface="Meiryo UI" panose="020B0604030504040204" pitchFamily="50" charset="-128"/>
              </a:defRPr>
            </a:lvl1pPr>
          </a:lstStyle>
          <a:p>
            <a:pPr lvl="0" rtl="0"/>
            <a:r>
              <a:rPr lang="ja-JP" altLang="en-US" noProof="0"/>
              <a:t>クリックしてマスター テキストのスタイルを編集</a:t>
            </a:r>
          </a:p>
        </p:txBody>
      </p:sp>
      <p:sp>
        <p:nvSpPr>
          <p:cNvPr id="17" name="テキスト プレースホルダー 13">
            <a:extLst>
              <a:ext uri="{FF2B5EF4-FFF2-40B4-BE49-F238E27FC236}">
                <a16:creationId xmlns:a16="http://schemas.microsoft.com/office/drawing/2014/main" id="{2A38A746-8D71-1D08-BD7B-347D1E598542}"/>
              </a:ext>
            </a:extLst>
          </p:cNvPr>
          <p:cNvSpPr>
            <a:spLocks noGrp="1"/>
          </p:cNvSpPr>
          <p:nvPr>
            <p:ph type="body" sz="quarter" idx="21" hasCustomPrompt="1"/>
          </p:nvPr>
        </p:nvSpPr>
        <p:spPr>
          <a:xfrm>
            <a:off x="8183880" y="4768596"/>
            <a:ext cx="960120" cy="960120"/>
          </a:xfrm>
          <a:prstGeom prst="ellipse">
            <a:avLst/>
          </a:prstGeom>
          <a:solidFill>
            <a:schemeClr val="tx2"/>
          </a:solidFill>
          <a:ln w="63500">
            <a:solidFill>
              <a:schemeClr val="bg2"/>
            </a:solidFill>
          </a:ln>
        </p:spPr>
        <p:txBody>
          <a:bodyPr lIns="0" tIns="0" rIns="0" bIns="0" rtlCol="0" anchor="ctr">
            <a:noAutofit/>
          </a:bodyPr>
          <a:lstStyle>
            <a:lvl1pPr marL="0" indent="0" algn="ctr">
              <a:buNone/>
              <a:defRPr sz="4000" baseline="0">
                <a:solidFill>
                  <a:schemeClr val="bg2"/>
                </a:solidFill>
                <a:latin typeface="Meiryo UI" panose="020B0604030504040204" pitchFamily="50" charset="-128"/>
              </a:defRPr>
            </a:lvl1pPr>
          </a:lstStyle>
          <a:p>
            <a:pPr lvl="0" rtl="0"/>
            <a:r>
              <a:rPr lang="en-US" altLang="ja-JP" noProof="0"/>
              <a:t>00</a:t>
            </a:r>
          </a:p>
        </p:txBody>
      </p:sp>
      <p:sp>
        <p:nvSpPr>
          <p:cNvPr id="12" name="テキスト プレースホルダー 7">
            <a:extLst>
              <a:ext uri="{FF2B5EF4-FFF2-40B4-BE49-F238E27FC236}">
                <a16:creationId xmlns:a16="http://schemas.microsoft.com/office/drawing/2014/main" id="{CB500DDB-4549-EAE1-1AA8-DBD382D2B9AB}"/>
              </a:ext>
            </a:extLst>
          </p:cNvPr>
          <p:cNvSpPr>
            <a:spLocks noGrp="1"/>
          </p:cNvSpPr>
          <p:nvPr>
            <p:ph type="body" sz="quarter" idx="17" hasCustomPrompt="1"/>
          </p:nvPr>
        </p:nvSpPr>
        <p:spPr>
          <a:xfrm>
            <a:off x="0" y="5888736"/>
            <a:ext cx="8659368" cy="749808"/>
          </a:xfrm>
          <a:solidFill>
            <a:schemeClr val="accent3">
              <a:lumMod val="75000"/>
            </a:schemeClr>
          </a:solidFill>
        </p:spPr>
        <p:txBody>
          <a:bodyPr lIns="713232" rtlCol="0" anchor="ctr">
            <a:noAutofit/>
          </a:bodyPr>
          <a:lstStyle>
            <a:lvl1pPr marL="0" indent="0">
              <a:buNone/>
              <a:defRPr sz="4000" baseline="0">
                <a:solidFill>
                  <a:schemeClr val="bg2"/>
                </a:solidFill>
                <a:latin typeface="Meiryo UI" panose="020B0604030504040204" pitchFamily="50" charset="-128"/>
              </a:defRPr>
            </a:lvl1pPr>
          </a:lstStyle>
          <a:p>
            <a:pPr lvl="0" rtl="0"/>
            <a:r>
              <a:rPr lang="ja-JP" altLang="en-US" noProof="0"/>
              <a:t>クリックしてマスター テキストのスタイルを編集</a:t>
            </a:r>
          </a:p>
        </p:txBody>
      </p:sp>
      <p:sp>
        <p:nvSpPr>
          <p:cNvPr id="18" name="テキスト プレースホルダー 13">
            <a:extLst>
              <a:ext uri="{FF2B5EF4-FFF2-40B4-BE49-F238E27FC236}">
                <a16:creationId xmlns:a16="http://schemas.microsoft.com/office/drawing/2014/main" id="{EC619F49-49DD-DF7B-37A0-6104FF3C2B30}"/>
              </a:ext>
            </a:extLst>
          </p:cNvPr>
          <p:cNvSpPr>
            <a:spLocks noGrp="1"/>
          </p:cNvSpPr>
          <p:nvPr>
            <p:ph type="body" sz="quarter" idx="22" hasCustomPrompt="1"/>
          </p:nvPr>
        </p:nvSpPr>
        <p:spPr>
          <a:xfrm>
            <a:off x="8183880" y="5760720"/>
            <a:ext cx="960120" cy="960120"/>
          </a:xfrm>
          <a:prstGeom prst="ellipse">
            <a:avLst/>
          </a:prstGeom>
          <a:solidFill>
            <a:schemeClr val="accent3">
              <a:lumMod val="75000"/>
            </a:schemeClr>
          </a:solidFill>
          <a:ln w="63500">
            <a:solidFill>
              <a:schemeClr val="bg2"/>
            </a:solidFill>
          </a:ln>
        </p:spPr>
        <p:txBody>
          <a:bodyPr lIns="0" tIns="0" rIns="0" bIns="0" rtlCol="0" anchor="ctr">
            <a:noAutofit/>
          </a:bodyPr>
          <a:lstStyle>
            <a:lvl1pPr marL="0" indent="0" algn="ctr">
              <a:buNone/>
              <a:defRPr sz="4000" baseline="0">
                <a:solidFill>
                  <a:schemeClr val="bg2"/>
                </a:solidFill>
                <a:latin typeface="Meiryo UI" panose="020B0604030504040204" pitchFamily="50" charset="-128"/>
              </a:defRPr>
            </a:lvl1pPr>
          </a:lstStyle>
          <a:p>
            <a:pPr lvl="0" rtl="0"/>
            <a:r>
              <a:rPr lang="en-US" altLang="ja-JP" noProof="0"/>
              <a:t>00</a:t>
            </a:r>
          </a:p>
        </p:txBody>
      </p:sp>
    </p:spTree>
    <p:extLst>
      <p:ext uri="{BB962C8B-B14F-4D97-AF65-F5344CB8AC3E}">
        <p14:creationId xmlns:p14="http://schemas.microsoft.com/office/powerpoint/2010/main" val="18046671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spTree>
      <p:nvGrpSpPr>
        <p:cNvPr id="1" name=""/>
        <p:cNvGrpSpPr/>
        <p:nvPr/>
      </p:nvGrpSpPr>
      <p:grpSpPr>
        <a:xfrm>
          <a:off x="0" y="0"/>
          <a:ext cx="0" cy="0"/>
          <a:chOff x="0" y="0"/>
          <a:chExt cx="0" cy="0"/>
        </a:xfrm>
      </p:grpSpPr>
      <p:sp>
        <p:nvSpPr>
          <p:cNvPr id="23" name="Freeform: Shape 22" hidden="1">
            <a:extLst>
              <a:ext uri="{FF2B5EF4-FFF2-40B4-BE49-F238E27FC236}">
                <a16:creationId xmlns:a16="http://schemas.microsoft.com/office/drawing/2014/main" id="{25EA7C35-FF1A-FBFD-05A2-718EB0D16B65}"/>
              </a:ext>
            </a:extLst>
          </p:cNvPr>
          <p:cNvSpPr/>
          <p:nvPr/>
        </p:nvSpPr>
        <p:spPr>
          <a:xfrm>
            <a:off x="233681" y="2011679"/>
            <a:ext cx="3195438" cy="3286867"/>
          </a:xfrm>
          <a:custGeom>
            <a:avLst/>
            <a:gdLst>
              <a:gd name="connsiteX0" fmla="*/ 2213 w 9357201"/>
              <a:gd name="connsiteY0" fmla="*/ -650 h 3276674"/>
              <a:gd name="connsiteX1" fmla="*/ 8009370 w 9357201"/>
              <a:gd name="connsiteY1" fmla="*/ -650 h 3276674"/>
              <a:gd name="connsiteX2" fmla="*/ 9359415 w 9357201"/>
              <a:gd name="connsiteY2" fmla="*/ 1355860 h 3276674"/>
              <a:gd name="connsiteX3" fmla="*/ 9359415 w 9357201"/>
              <a:gd name="connsiteY3" fmla="*/ 3276024 h 3276674"/>
              <a:gd name="connsiteX0" fmla="*/ 0 w 9357202"/>
              <a:gd name="connsiteY0" fmla="*/ 33 h 3276707"/>
              <a:gd name="connsiteX1" fmla="*/ 5765524 w 9357202"/>
              <a:gd name="connsiteY1" fmla="*/ 0 h 3276707"/>
              <a:gd name="connsiteX2" fmla="*/ 8007157 w 9357202"/>
              <a:gd name="connsiteY2" fmla="*/ 33 h 3276707"/>
              <a:gd name="connsiteX3" fmla="*/ 9357202 w 9357202"/>
              <a:gd name="connsiteY3" fmla="*/ 1356543 h 3276707"/>
              <a:gd name="connsiteX4" fmla="*/ 9357202 w 9357202"/>
              <a:gd name="connsiteY4" fmla="*/ 3276707 h 3276707"/>
              <a:gd name="connsiteX0" fmla="*/ 0 w 3591678"/>
              <a:gd name="connsiteY0" fmla="*/ 0 h 3276707"/>
              <a:gd name="connsiteX1" fmla="*/ 2241633 w 3591678"/>
              <a:gd name="connsiteY1" fmla="*/ 33 h 3276707"/>
              <a:gd name="connsiteX2" fmla="*/ 3591678 w 3591678"/>
              <a:gd name="connsiteY2" fmla="*/ 1356543 h 3276707"/>
              <a:gd name="connsiteX3" fmla="*/ 3591678 w 3591678"/>
              <a:gd name="connsiteY3" fmla="*/ 3276707 h 3276707"/>
              <a:gd name="connsiteX0" fmla="*/ 0 w 3408798"/>
              <a:gd name="connsiteY0" fmla="*/ 0 h 3276707"/>
              <a:gd name="connsiteX1" fmla="*/ 2058753 w 3408798"/>
              <a:gd name="connsiteY1" fmla="*/ 33 h 3276707"/>
              <a:gd name="connsiteX2" fmla="*/ 3408798 w 3408798"/>
              <a:gd name="connsiteY2" fmla="*/ 1356543 h 3276707"/>
              <a:gd name="connsiteX3" fmla="*/ 3408798 w 3408798"/>
              <a:gd name="connsiteY3" fmla="*/ 3276707 h 3276707"/>
              <a:gd name="connsiteX0" fmla="*/ 0 w 3225918"/>
              <a:gd name="connsiteY0" fmla="*/ 0 h 3286867"/>
              <a:gd name="connsiteX1" fmla="*/ 1875873 w 3225918"/>
              <a:gd name="connsiteY1" fmla="*/ 10193 h 3286867"/>
              <a:gd name="connsiteX2" fmla="*/ 3225918 w 3225918"/>
              <a:gd name="connsiteY2" fmla="*/ 1366703 h 3286867"/>
              <a:gd name="connsiteX3" fmla="*/ 3225918 w 3225918"/>
              <a:gd name="connsiteY3" fmla="*/ 3286867 h 3286867"/>
              <a:gd name="connsiteX0" fmla="*/ 0 w 3195438"/>
              <a:gd name="connsiteY0" fmla="*/ 0 h 3286867"/>
              <a:gd name="connsiteX1" fmla="*/ 1845393 w 3195438"/>
              <a:gd name="connsiteY1" fmla="*/ 10193 h 3286867"/>
              <a:gd name="connsiteX2" fmla="*/ 3195438 w 3195438"/>
              <a:gd name="connsiteY2" fmla="*/ 1366703 h 3286867"/>
              <a:gd name="connsiteX3" fmla="*/ 3195438 w 3195438"/>
              <a:gd name="connsiteY3" fmla="*/ 3286867 h 3286867"/>
            </a:gdLst>
            <a:ahLst/>
            <a:cxnLst>
              <a:cxn ang="0">
                <a:pos x="connsiteX0" y="connsiteY0"/>
              </a:cxn>
              <a:cxn ang="0">
                <a:pos x="connsiteX1" y="connsiteY1"/>
              </a:cxn>
              <a:cxn ang="0">
                <a:pos x="connsiteX2" y="connsiteY2"/>
              </a:cxn>
              <a:cxn ang="0">
                <a:pos x="connsiteX3" y="connsiteY3"/>
              </a:cxn>
            </a:cxnLst>
            <a:rect l="l" t="t" r="r" b="b"/>
            <a:pathLst>
              <a:path w="3195438" h="3286867">
                <a:moveTo>
                  <a:pt x="0" y="0"/>
                </a:moveTo>
                <a:lnTo>
                  <a:pt x="1845393" y="10193"/>
                </a:lnTo>
                <a:cubicBezTo>
                  <a:pt x="2591000" y="10193"/>
                  <a:pt x="3195438" y="617523"/>
                  <a:pt x="3195438" y="1366703"/>
                </a:cubicBezTo>
                <a:lnTo>
                  <a:pt x="3195438" y="3286867"/>
                </a:lnTo>
              </a:path>
            </a:pathLst>
          </a:custGeom>
          <a:noFill/>
          <a:ln w="510466" cap="sq">
            <a:solidFill>
              <a:srgbClr val="00AA59"/>
            </a:solidFill>
            <a:prstDash val="solid"/>
            <a:round/>
          </a:ln>
        </p:spPr>
        <p:txBody>
          <a:bodyPr rtlCol="0" anchor="ctr"/>
          <a:lstStyle/>
          <a:p>
            <a:pPr rtl="0"/>
            <a:endParaRPr lang="en-US" dirty="0"/>
          </a:p>
        </p:txBody>
      </p:sp>
      <p:sp>
        <p:nvSpPr>
          <p:cNvPr id="24" name="Freeform: Shape 23" hidden="1">
            <a:extLst>
              <a:ext uri="{FF2B5EF4-FFF2-40B4-BE49-F238E27FC236}">
                <a16:creationId xmlns:a16="http://schemas.microsoft.com/office/drawing/2014/main" id="{B09E8213-E4A1-3E30-9198-8B68ABEE82B8}"/>
              </a:ext>
            </a:extLst>
          </p:cNvPr>
          <p:cNvSpPr/>
          <p:nvPr/>
        </p:nvSpPr>
        <p:spPr>
          <a:xfrm>
            <a:off x="3429117" y="4725899"/>
            <a:ext cx="8510941" cy="1366196"/>
          </a:xfrm>
          <a:custGeom>
            <a:avLst/>
            <a:gdLst>
              <a:gd name="connsiteX0" fmla="*/ 10980107 w 10977893"/>
              <a:gd name="connsiteY0" fmla="*/ -650 h 1365979"/>
              <a:gd name="connsiteX1" fmla="*/ 10980107 w 10977893"/>
              <a:gd name="connsiteY1" fmla="*/ 789104 h 1365979"/>
              <a:gd name="connsiteX2" fmla="*/ 10357989 w 10977893"/>
              <a:gd name="connsiteY2" fmla="*/ 1365329 h 1365979"/>
              <a:gd name="connsiteX3" fmla="*/ 624331 w 10977893"/>
              <a:gd name="connsiteY3" fmla="*/ 1365329 h 1365979"/>
              <a:gd name="connsiteX4" fmla="*/ 2213 w 10977893"/>
              <a:gd name="connsiteY4" fmla="*/ 789104 h 1365979"/>
              <a:gd name="connsiteX5" fmla="*/ 2213 w 10977893"/>
              <a:gd name="connsiteY5" fmla="*/ -650 h 1365979"/>
              <a:gd name="connsiteX0" fmla="*/ 10977894 w 10977894"/>
              <a:gd name="connsiteY0" fmla="*/ 0 h 1365979"/>
              <a:gd name="connsiteX1" fmla="*/ 10977894 w 10977894"/>
              <a:gd name="connsiteY1" fmla="*/ 789754 h 1365979"/>
              <a:gd name="connsiteX2" fmla="*/ 10355776 w 10977894"/>
              <a:gd name="connsiteY2" fmla="*/ 1365979 h 1365979"/>
              <a:gd name="connsiteX3" fmla="*/ 8724301 w 10977894"/>
              <a:gd name="connsiteY3" fmla="*/ 1362386 h 1365979"/>
              <a:gd name="connsiteX4" fmla="*/ 622118 w 10977894"/>
              <a:gd name="connsiteY4" fmla="*/ 1365979 h 1365979"/>
              <a:gd name="connsiteX5" fmla="*/ 0 w 10977894"/>
              <a:gd name="connsiteY5" fmla="*/ 789754 h 1365979"/>
              <a:gd name="connsiteX6" fmla="*/ 0 w 10977894"/>
              <a:gd name="connsiteY6" fmla="*/ 0 h 1365979"/>
              <a:gd name="connsiteX0" fmla="*/ 10977894 w 10977894"/>
              <a:gd name="connsiteY0" fmla="*/ 789754 h 1365979"/>
              <a:gd name="connsiteX1" fmla="*/ 10355776 w 10977894"/>
              <a:gd name="connsiteY1" fmla="*/ 1365979 h 1365979"/>
              <a:gd name="connsiteX2" fmla="*/ 8724301 w 10977894"/>
              <a:gd name="connsiteY2" fmla="*/ 1362386 h 1365979"/>
              <a:gd name="connsiteX3" fmla="*/ 622118 w 10977894"/>
              <a:gd name="connsiteY3" fmla="*/ 1365979 h 1365979"/>
              <a:gd name="connsiteX4" fmla="*/ 0 w 10977894"/>
              <a:gd name="connsiteY4" fmla="*/ 789754 h 1365979"/>
              <a:gd name="connsiteX5" fmla="*/ 0 w 10977894"/>
              <a:gd name="connsiteY5" fmla="*/ 0 h 1365979"/>
              <a:gd name="connsiteX0" fmla="*/ 10355776 w 10355776"/>
              <a:gd name="connsiteY0" fmla="*/ 1365979 h 1365979"/>
              <a:gd name="connsiteX1" fmla="*/ 8724301 w 10355776"/>
              <a:gd name="connsiteY1" fmla="*/ 1362386 h 1365979"/>
              <a:gd name="connsiteX2" fmla="*/ 622118 w 10355776"/>
              <a:gd name="connsiteY2" fmla="*/ 1365979 h 1365979"/>
              <a:gd name="connsiteX3" fmla="*/ 0 w 10355776"/>
              <a:gd name="connsiteY3" fmla="*/ 789754 h 1365979"/>
              <a:gd name="connsiteX4" fmla="*/ 0 w 10355776"/>
              <a:gd name="connsiteY4" fmla="*/ 0 h 1365979"/>
              <a:gd name="connsiteX0" fmla="*/ 8724301 w 8724301"/>
              <a:gd name="connsiteY0" fmla="*/ 1362386 h 1365979"/>
              <a:gd name="connsiteX1" fmla="*/ 622118 w 8724301"/>
              <a:gd name="connsiteY1" fmla="*/ 1365979 h 1365979"/>
              <a:gd name="connsiteX2" fmla="*/ 0 w 8724301"/>
              <a:gd name="connsiteY2" fmla="*/ 789754 h 1365979"/>
              <a:gd name="connsiteX3" fmla="*/ 0 w 8724301"/>
              <a:gd name="connsiteY3" fmla="*/ 0 h 1365979"/>
              <a:gd name="connsiteX0" fmla="*/ 8510941 w 8510941"/>
              <a:gd name="connsiteY0" fmla="*/ 1366196 h 1366196"/>
              <a:gd name="connsiteX1" fmla="*/ 622118 w 8510941"/>
              <a:gd name="connsiteY1" fmla="*/ 1365979 h 1366196"/>
              <a:gd name="connsiteX2" fmla="*/ 0 w 8510941"/>
              <a:gd name="connsiteY2" fmla="*/ 789754 h 1366196"/>
              <a:gd name="connsiteX3" fmla="*/ 0 w 8510941"/>
              <a:gd name="connsiteY3" fmla="*/ 0 h 1366196"/>
            </a:gdLst>
            <a:ahLst/>
            <a:cxnLst>
              <a:cxn ang="0">
                <a:pos x="connsiteX0" y="connsiteY0"/>
              </a:cxn>
              <a:cxn ang="0">
                <a:pos x="connsiteX1" y="connsiteY1"/>
              </a:cxn>
              <a:cxn ang="0">
                <a:pos x="connsiteX2" y="connsiteY2"/>
              </a:cxn>
              <a:cxn ang="0">
                <a:pos x="connsiteX3" y="connsiteY3"/>
              </a:cxn>
            </a:cxnLst>
            <a:rect l="l" t="t" r="r" b="b"/>
            <a:pathLst>
              <a:path w="8510941" h="1366196">
                <a:moveTo>
                  <a:pt x="8510941" y="1366196"/>
                </a:moveTo>
                <a:lnTo>
                  <a:pt x="622118" y="1365979"/>
                </a:lnTo>
                <a:cubicBezTo>
                  <a:pt x="278520" y="1365979"/>
                  <a:pt x="0" y="1107979"/>
                  <a:pt x="0" y="789754"/>
                </a:cubicBezTo>
                <a:lnTo>
                  <a:pt x="0" y="0"/>
                </a:lnTo>
              </a:path>
            </a:pathLst>
          </a:custGeom>
          <a:noFill/>
          <a:ln w="510466" cap="sq">
            <a:solidFill>
              <a:srgbClr val="00AA59"/>
            </a:solidFill>
            <a:prstDash val="solid"/>
            <a:round/>
          </a:ln>
        </p:spPr>
        <p:txBody>
          <a:bodyPr rtlCol="0" anchor="ctr"/>
          <a:lstStyle/>
          <a:p>
            <a:pPr rtl="0"/>
            <a:endParaRPr lang="en-US" dirty="0"/>
          </a:p>
        </p:txBody>
      </p:sp>
      <p:pic>
        <p:nvPicPr>
          <p:cNvPr id="11" name="グラフィック 10">
            <a:extLst>
              <a:ext uri="{FF2B5EF4-FFF2-40B4-BE49-F238E27FC236}">
                <a16:creationId xmlns:a16="http://schemas.microsoft.com/office/drawing/2014/main" id="{A67CFF6C-EDBA-8B95-5C93-0B4BB5939B8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9507" r="12032"/>
          <a:stretch/>
        </p:blipFill>
        <p:spPr>
          <a:xfrm>
            <a:off x="0" y="1779373"/>
            <a:ext cx="12192000" cy="4583992"/>
          </a:xfrm>
          <a:custGeom>
            <a:avLst/>
            <a:gdLst>
              <a:gd name="connsiteX0" fmla="*/ 0 w 12192000"/>
              <a:gd name="connsiteY0" fmla="*/ 0 h 4583992"/>
              <a:gd name="connsiteX1" fmla="*/ 12192000 w 12192000"/>
              <a:gd name="connsiteY1" fmla="*/ 0 h 4583992"/>
              <a:gd name="connsiteX2" fmla="*/ 12192000 w 12192000"/>
              <a:gd name="connsiteY2" fmla="*/ 2190264 h 4583992"/>
              <a:gd name="connsiteX3" fmla="*/ 12187938 w 12192000"/>
              <a:gd name="connsiteY3" fmla="*/ 2190264 h 4583992"/>
              <a:gd name="connsiteX4" fmla="*/ 12187938 w 12192000"/>
              <a:gd name="connsiteY4" fmla="*/ 4583992 h 4583992"/>
              <a:gd name="connsiteX5" fmla="*/ 0 w 12192000"/>
              <a:gd name="connsiteY5" fmla="*/ 4583992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583992">
                <a:moveTo>
                  <a:pt x="0" y="0"/>
                </a:moveTo>
                <a:lnTo>
                  <a:pt x="12192000" y="0"/>
                </a:lnTo>
                <a:lnTo>
                  <a:pt x="12192000" y="2190264"/>
                </a:lnTo>
                <a:lnTo>
                  <a:pt x="12187938" y="2190264"/>
                </a:lnTo>
                <a:lnTo>
                  <a:pt x="12187938" y="4583992"/>
                </a:lnTo>
                <a:lnTo>
                  <a:pt x="0" y="4583992"/>
                </a:lnTo>
                <a:close/>
              </a:path>
            </a:pathLst>
          </a:custGeom>
        </p:spPr>
      </p:pic>
      <p:sp>
        <p:nvSpPr>
          <p:cNvPr id="18" name="円/楕円 17">
            <a:extLst>
              <a:ext uri="{FF2B5EF4-FFF2-40B4-BE49-F238E27FC236}">
                <a16:creationId xmlns:a16="http://schemas.microsoft.com/office/drawing/2014/main" id="{1FEFD686-81C7-A517-F1C0-0C3D3EF340F2}"/>
              </a:ext>
            </a:extLst>
          </p:cNvPr>
          <p:cNvSpPr/>
          <p:nvPr/>
        </p:nvSpPr>
        <p:spPr>
          <a:xfrm>
            <a:off x="767250" y="3628115"/>
            <a:ext cx="1628275" cy="1628275"/>
          </a:xfrm>
          <a:prstGeom prst="ellipse">
            <a:avLst/>
          </a:prstGeom>
          <a:solidFill>
            <a:schemeClr val="accent4">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pic>
        <p:nvPicPr>
          <p:cNvPr id="10" name="グラフィック 9">
            <a:extLst>
              <a:ext uri="{FF2B5EF4-FFF2-40B4-BE49-F238E27FC236}">
                <a16:creationId xmlns:a16="http://schemas.microsoft.com/office/drawing/2014/main" id="{6032612E-888F-3F52-2DF9-1A7FC1C338A3}"/>
              </a:ext>
            </a:extLst>
          </p:cNvPr>
          <p:cNvPicPr>
            <a:picLocks noChangeAspect="1"/>
          </p:cNvPicPr>
          <p:nvPr/>
        </p:nvPicPr>
        <p:blipFill>
          <a:blip r:embed="rId4">
            <a:extLst>
              <a:ext uri="{96DAC541-7B7A-43D3-8B79-37D633B846F1}">
                <asvg:svgBlip xmlns:asvg="http://schemas.microsoft.com/office/drawing/2016/SVG/main" r:embed="rId5"/>
              </a:ext>
            </a:extLst>
          </a:blip>
          <a:srcRect b="72707"/>
          <a:stretch>
            <a:fillRect/>
          </a:stretch>
        </p:blipFill>
        <p:spPr>
          <a:xfrm>
            <a:off x="5315713" y="5020135"/>
            <a:ext cx="6718341" cy="1871772"/>
          </a:xfrm>
          <a:custGeom>
            <a:avLst/>
            <a:gdLst>
              <a:gd name="connsiteX0" fmla="*/ 0 w 6718341"/>
              <a:gd name="connsiteY0" fmla="*/ 0 h 1871772"/>
              <a:gd name="connsiteX1" fmla="*/ 6718341 w 6718341"/>
              <a:gd name="connsiteY1" fmla="*/ 0 h 1871772"/>
              <a:gd name="connsiteX2" fmla="*/ 6718341 w 6718341"/>
              <a:gd name="connsiteY2" fmla="*/ 1871772 h 1871772"/>
              <a:gd name="connsiteX3" fmla="*/ 0 w 6718341"/>
              <a:gd name="connsiteY3" fmla="*/ 1871772 h 1871772"/>
            </a:gdLst>
            <a:ahLst/>
            <a:cxnLst>
              <a:cxn ang="0">
                <a:pos x="connsiteX0" y="connsiteY0"/>
              </a:cxn>
              <a:cxn ang="0">
                <a:pos x="connsiteX1" y="connsiteY1"/>
              </a:cxn>
              <a:cxn ang="0">
                <a:pos x="connsiteX2" y="connsiteY2"/>
              </a:cxn>
              <a:cxn ang="0">
                <a:pos x="connsiteX3" y="connsiteY3"/>
              </a:cxn>
            </a:cxnLst>
            <a:rect l="l" t="t" r="r" b="b"/>
            <a:pathLst>
              <a:path w="6718341" h="1871772">
                <a:moveTo>
                  <a:pt x="0" y="0"/>
                </a:moveTo>
                <a:lnTo>
                  <a:pt x="6718341" y="0"/>
                </a:lnTo>
                <a:lnTo>
                  <a:pt x="6718341" y="1871772"/>
                </a:lnTo>
                <a:lnTo>
                  <a:pt x="0" y="1871772"/>
                </a:lnTo>
                <a:close/>
              </a:path>
            </a:pathLst>
          </a:custGeom>
        </p:spPr>
      </p:pic>
      <p:sp>
        <p:nvSpPr>
          <p:cNvPr id="12" name="円/楕円 11">
            <a:extLst>
              <a:ext uri="{FF2B5EF4-FFF2-40B4-BE49-F238E27FC236}">
                <a16:creationId xmlns:a16="http://schemas.microsoft.com/office/drawing/2014/main" id="{3CA6479C-DB58-C182-DA46-646A89A79A6F}"/>
              </a:ext>
            </a:extLst>
          </p:cNvPr>
          <p:cNvSpPr/>
          <p:nvPr/>
        </p:nvSpPr>
        <p:spPr>
          <a:xfrm>
            <a:off x="11469607" y="5904458"/>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14" name="円/楕円 13">
            <a:extLst>
              <a:ext uri="{FF2B5EF4-FFF2-40B4-BE49-F238E27FC236}">
                <a16:creationId xmlns:a16="http://schemas.microsoft.com/office/drawing/2014/main" id="{940F0BF7-907A-B0C3-5845-78EDA851891C}"/>
              </a:ext>
            </a:extLst>
          </p:cNvPr>
          <p:cNvSpPr/>
          <p:nvPr/>
        </p:nvSpPr>
        <p:spPr>
          <a:xfrm>
            <a:off x="3000866" y="2411479"/>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pic>
        <p:nvPicPr>
          <p:cNvPr id="16" name="グラフィック 15">
            <a:extLst>
              <a:ext uri="{FF2B5EF4-FFF2-40B4-BE49-F238E27FC236}">
                <a16:creationId xmlns:a16="http://schemas.microsoft.com/office/drawing/2014/main" id="{5D287EAB-26E8-C8AF-6CB0-D37B7CB370E0}"/>
              </a:ext>
            </a:extLst>
          </p:cNvPr>
          <p:cNvPicPr>
            <a:picLocks noChangeAspect="1"/>
          </p:cNvPicPr>
          <p:nvPr/>
        </p:nvPicPr>
        <p:blipFill>
          <a:blip r:embed="rId6">
            <a:extLst>
              <a:ext uri="{96DAC541-7B7A-43D3-8B79-37D633B846F1}">
                <asvg:svgBlip xmlns:asvg="http://schemas.microsoft.com/office/drawing/2016/SVG/main" r:embed="rId7"/>
              </a:ext>
            </a:extLst>
          </a:blip>
          <a:srcRect l="14165" t="77500"/>
          <a:stretch>
            <a:fillRect/>
          </a:stretch>
        </p:blipFill>
        <p:spPr>
          <a:xfrm flipH="1">
            <a:off x="7732665" y="0"/>
            <a:ext cx="4459335" cy="1543022"/>
          </a:xfrm>
          <a:custGeom>
            <a:avLst/>
            <a:gdLst>
              <a:gd name="connsiteX0" fmla="*/ 0 w 4459335"/>
              <a:gd name="connsiteY0" fmla="*/ 0 h 1543022"/>
              <a:gd name="connsiteX1" fmla="*/ 4459335 w 4459335"/>
              <a:gd name="connsiteY1" fmla="*/ 0 h 1543022"/>
              <a:gd name="connsiteX2" fmla="*/ 4459335 w 4459335"/>
              <a:gd name="connsiteY2" fmla="*/ 1543022 h 1543022"/>
              <a:gd name="connsiteX3" fmla="*/ 0 w 4459335"/>
              <a:gd name="connsiteY3" fmla="*/ 1543022 h 1543022"/>
            </a:gdLst>
            <a:ahLst/>
            <a:cxnLst>
              <a:cxn ang="0">
                <a:pos x="connsiteX0" y="connsiteY0"/>
              </a:cxn>
              <a:cxn ang="0">
                <a:pos x="connsiteX1" y="connsiteY1"/>
              </a:cxn>
              <a:cxn ang="0">
                <a:pos x="connsiteX2" y="connsiteY2"/>
              </a:cxn>
              <a:cxn ang="0">
                <a:pos x="connsiteX3" y="connsiteY3"/>
              </a:cxn>
            </a:cxnLst>
            <a:rect l="l" t="t" r="r" b="b"/>
            <a:pathLst>
              <a:path w="4459335" h="1543022">
                <a:moveTo>
                  <a:pt x="0" y="0"/>
                </a:moveTo>
                <a:lnTo>
                  <a:pt x="4459335" y="0"/>
                </a:lnTo>
                <a:lnTo>
                  <a:pt x="4459335" y="1543022"/>
                </a:lnTo>
                <a:lnTo>
                  <a:pt x="0" y="1543022"/>
                </a:lnTo>
                <a:close/>
              </a:path>
            </a:pathLst>
          </a:custGeom>
        </p:spPr>
      </p:pic>
      <p:sp>
        <p:nvSpPr>
          <p:cNvPr id="2" name="タイトル 1">
            <a:extLst>
              <a:ext uri="{FF2B5EF4-FFF2-40B4-BE49-F238E27FC236}">
                <a16:creationId xmlns:a16="http://schemas.microsoft.com/office/drawing/2014/main" id="{5EF5323F-6D74-29FA-F04C-027DF28091E4}"/>
              </a:ext>
            </a:extLst>
          </p:cNvPr>
          <p:cNvSpPr>
            <a:spLocks noGrp="1"/>
          </p:cNvSpPr>
          <p:nvPr>
            <p:ph type="title"/>
          </p:nvPr>
        </p:nvSpPr>
        <p:spPr>
          <a:xfrm>
            <a:off x="5952744" y="2304288"/>
            <a:ext cx="5513832" cy="2432304"/>
          </a:xfrm>
        </p:spPr>
        <p:txBody>
          <a:bodyPr rtlCol="0" anchor="t">
            <a:noAutofit/>
          </a:bodyPr>
          <a:lstStyle>
            <a:lvl1pPr>
              <a:defRPr sz="6600"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CE354F95-4CC9-871D-2B3D-873AB0B21342}"/>
              </a:ext>
            </a:extLst>
          </p:cNvPr>
          <p:cNvSpPr>
            <a:spLocks noGrp="1"/>
          </p:cNvSpPr>
          <p:nvPr>
            <p:ph type="body" idx="1" hasCustomPrompt="1"/>
          </p:nvPr>
        </p:nvSpPr>
        <p:spPr>
          <a:xfrm>
            <a:off x="5952744" y="1885193"/>
            <a:ext cx="5943600" cy="411480"/>
          </a:xfrm>
        </p:spPr>
        <p:txBody>
          <a:bodyPr rtlCol="0"/>
          <a:lstStyle>
            <a:lvl1pPr marL="0" indent="0">
              <a:buNone/>
              <a:defRPr sz="2400" baseline="0">
                <a:solidFill>
                  <a:schemeClr val="tx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Tree>
    <p:extLst>
      <p:ext uri="{BB962C8B-B14F-4D97-AF65-F5344CB8AC3E}">
        <p14:creationId xmlns:p14="http://schemas.microsoft.com/office/powerpoint/2010/main" val="577625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タイトルとコンテンツ - グラフ">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0AE1B9-1C14-F852-2B97-05DAA5F80CD7}"/>
              </a:ext>
            </a:extLst>
          </p:cNvPr>
          <p:cNvSpPr>
            <a:spLocks noGrp="1"/>
          </p:cNvSpPr>
          <p:nvPr>
            <p:ph type="title"/>
          </p:nvPr>
        </p:nvSpPr>
        <p:spPr>
          <a:xfrm>
            <a:off x="2597336" y="722376"/>
            <a:ext cx="8870656" cy="764982"/>
          </a:xfrm>
        </p:spPr>
        <p:txBody>
          <a:bodyPr rtlCol="0"/>
          <a:lstStyle>
            <a:lvl1pPr>
              <a:defRPr b="1"/>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2B433B37-5F68-E267-936F-4CA547437331}"/>
              </a:ext>
            </a:extLst>
          </p:cNvPr>
          <p:cNvSpPr>
            <a:spLocks noGrp="1"/>
          </p:cNvSpPr>
          <p:nvPr>
            <p:ph idx="1"/>
          </p:nvPr>
        </p:nvSpPr>
        <p:spPr>
          <a:xfrm>
            <a:off x="731520" y="2404872"/>
            <a:ext cx="10716768" cy="3630168"/>
          </a:xfrm>
        </p:spPr>
        <p:txBody>
          <a:bodyPr rtlCol="0"/>
          <a:lstStyle>
            <a:lvl1pPr>
              <a:defRPr b="1"/>
            </a:lvl1pPr>
            <a:lvl2pPr>
              <a:defRPr b="1"/>
            </a:lvl2pPr>
            <a:lvl3pPr>
              <a:defRPr b="1"/>
            </a:lvl3pPr>
            <a:lvl4pPr>
              <a:defRPr b="1"/>
            </a:lvl4pPr>
            <a:lvl5pPr>
              <a:defRPr b="1"/>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10" name="テキスト プレースホルダー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noFill/>
        </p:spPr>
        <p:txBody>
          <a:bodyPr lIns="0" tIns="0" rIns="0" bIns="0" rtlCol="0" anchor="ctr" anchorCtr="0">
            <a:noAutofit/>
          </a:bodyPr>
          <a:lstStyle>
            <a:lvl1pPr marL="0" indent="0" algn="ctr">
              <a:lnSpc>
                <a:spcPct val="100000"/>
              </a:lnSpc>
              <a:spcBef>
                <a:spcPts val="0"/>
              </a:spcBef>
              <a:buNone/>
              <a:defRPr sz="3200" b="1">
                <a:solidFill>
                  <a:schemeClr val="bg1"/>
                </a:solidFill>
              </a:defRPr>
            </a:lvl1pPr>
          </a:lstStyle>
          <a:p>
            <a:pPr lvl="0" rtl="0"/>
            <a:r>
              <a:rPr lang="en-US" altLang="ja-JP" noProof="0"/>
              <a:t>X</a:t>
            </a:r>
          </a:p>
        </p:txBody>
      </p:sp>
      <p:sp>
        <p:nvSpPr>
          <p:cNvPr id="11" name="フッター プレースホルダー 10">
            <a:extLst>
              <a:ext uri="{FF2B5EF4-FFF2-40B4-BE49-F238E27FC236}">
                <a16:creationId xmlns:a16="http://schemas.microsoft.com/office/drawing/2014/main" id="{F33A32FC-3A65-2B5F-2625-0FE903CD37D4}"/>
              </a:ext>
            </a:extLst>
          </p:cNvPr>
          <p:cNvSpPr>
            <a:spLocks noGrp="1"/>
          </p:cNvSpPr>
          <p:nvPr>
            <p:ph type="ftr" sz="quarter" idx="14"/>
          </p:nvPr>
        </p:nvSpPr>
        <p:spPr/>
        <p:txBody>
          <a:bodyPr rtlCol="0"/>
          <a:lstStyle/>
          <a:p>
            <a:pPr rtl="0"/>
            <a:endParaRPr lang="ja-JP" altLang="en-US" noProof="0"/>
          </a:p>
        </p:txBody>
      </p:sp>
      <p:sp>
        <p:nvSpPr>
          <p:cNvPr id="12" name="スライド番号プレースホルダー 11">
            <a:extLst>
              <a:ext uri="{FF2B5EF4-FFF2-40B4-BE49-F238E27FC236}">
                <a16:creationId xmlns:a16="http://schemas.microsoft.com/office/drawing/2014/main" id="{7DFD42C5-F2A8-2017-93FA-4A8F8A7CB7B3}"/>
              </a:ext>
            </a:extLst>
          </p:cNvPr>
          <p:cNvSpPr>
            <a:spLocks noGrp="1"/>
          </p:cNvSpPr>
          <p:nvPr>
            <p:ph type="sldNum" sz="quarter" idx="15"/>
          </p:nvPr>
        </p:nvSpPr>
        <p:spPr>
          <a:xfrm>
            <a:off x="-80181" y="6106096"/>
            <a:ext cx="941832" cy="621792"/>
          </a:xfrm>
        </p:spPr>
        <p:txBody>
          <a:bodyPr rtlCol="0"/>
          <a:lstStyle>
            <a:lvl1pPr>
              <a:defRPr>
                <a:solidFill>
                  <a:schemeClr val="tx1"/>
                </a:solidFill>
              </a:defRPr>
            </a:lvl1pPr>
          </a:lstStyle>
          <a:p>
            <a:fld id="{CC43B8D3-9A08-F84C-9DD4-44948BA52D4B}" type="slidenum">
              <a:rPr lang="en-US" altLang="ja-JP" smtClean="0"/>
              <a:pPr/>
              <a:t>‹#›</a:t>
            </a:fld>
            <a:endParaRPr lang="ja-JP" altLang="en-US" dirty="0"/>
          </a:p>
        </p:txBody>
      </p:sp>
    </p:spTree>
    <p:extLst>
      <p:ext uri="{BB962C8B-B14F-4D97-AF65-F5344CB8AC3E}">
        <p14:creationId xmlns:p14="http://schemas.microsoft.com/office/powerpoint/2010/main" val="37302538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タイトルとコンテンツ - テーブル">
    <p:spTree>
      <p:nvGrpSpPr>
        <p:cNvPr id="1" name=""/>
        <p:cNvGrpSpPr/>
        <p:nvPr/>
      </p:nvGrpSpPr>
      <p:grpSpPr>
        <a:xfrm>
          <a:off x="0" y="0"/>
          <a:ext cx="0" cy="0"/>
          <a:chOff x="0" y="0"/>
          <a:chExt cx="0" cy="0"/>
        </a:xfrm>
      </p:grpSpPr>
      <p:pic>
        <p:nvPicPr>
          <p:cNvPr id="39" name="グラフィック 38">
            <a:extLst>
              <a:ext uri="{FF2B5EF4-FFF2-40B4-BE49-F238E27FC236}">
                <a16:creationId xmlns:a16="http://schemas.microsoft.com/office/drawing/2014/main" id="{0FA7F5A0-ECAD-A574-6649-C54801870617}"/>
              </a:ext>
            </a:extLst>
          </p:cNvPr>
          <p:cNvPicPr>
            <a:picLocks noChangeAspect="1"/>
          </p:cNvPicPr>
          <p:nvPr userDrawn="1"/>
        </p:nvPicPr>
        <p:blipFill>
          <a:blip r:embed="rId2">
            <a:extLst>
              <a:ext uri="{96DAC541-7B7A-43D3-8B79-37D633B846F1}">
                <asvg:svgBlip xmlns:asvg="http://schemas.microsoft.com/office/drawing/2016/SVG/main" r:embed="rId3"/>
              </a:ext>
            </a:extLst>
          </a:blip>
          <a:srcRect t="26427" r="82873"/>
          <a:stretch>
            <a:fillRect/>
          </a:stretch>
        </p:blipFill>
        <p:spPr>
          <a:xfrm>
            <a:off x="9233628" y="1"/>
            <a:ext cx="2958372" cy="6105105"/>
          </a:xfrm>
          <a:custGeom>
            <a:avLst/>
            <a:gdLst>
              <a:gd name="connsiteX0" fmla="*/ 0 w 2958372"/>
              <a:gd name="connsiteY0" fmla="*/ 0 h 6105105"/>
              <a:gd name="connsiteX1" fmla="*/ 2958372 w 2958372"/>
              <a:gd name="connsiteY1" fmla="*/ 0 h 6105105"/>
              <a:gd name="connsiteX2" fmla="*/ 2958372 w 2958372"/>
              <a:gd name="connsiteY2" fmla="*/ 6105105 h 6105105"/>
              <a:gd name="connsiteX3" fmla="*/ 0 w 2958372"/>
              <a:gd name="connsiteY3" fmla="*/ 6105105 h 6105105"/>
            </a:gdLst>
            <a:ahLst/>
            <a:cxnLst>
              <a:cxn ang="0">
                <a:pos x="connsiteX0" y="connsiteY0"/>
              </a:cxn>
              <a:cxn ang="0">
                <a:pos x="connsiteX1" y="connsiteY1"/>
              </a:cxn>
              <a:cxn ang="0">
                <a:pos x="connsiteX2" y="connsiteY2"/>
              </a:cxn>
              <a:cxn ang="0">
                <a:pos x="connsiteX3" y="connsiteY3"/>
              </a:cxn>
            </a:cxnLst>
            <a:rect l="l" t="t" r="r" b="b"/>
            <a:pathLst>
              <a:path w="2958372" h="6105105">
                <a:moveTo>
                  <a:pt x="0" y="0"/>
                </a:moveTo>
                <a:lnTo>
                  <a:pt x="2958372" y="0"/>
                </a:lnTo>
                <a:lnTo>
                  <a:pt x="2958372" y="6105105"/>
                </a:lnTo>
                <a:lnTo>
                  <a:pt x="0" y="6105105"/>
                </a:lnTo>
                <a:close/>
              </a:path>
            </a:pathLst>
          </a:custGeom>
        </p:spPr>
      </p:pic>
      <p:sp>
        <p:nvSpPr>
          <p:cNvPr id="32" name="長方形 31">
            <a:extLst>
              <a:ext uri="{FF2B5EF4-FFF2-40B4-BE49-F238E27FC236}">
                <a16:creationId xmlns:a16="http://schemas.microsoft.com/office/drawing/2014/main" id="{98CD520B-B465-7A6D-37C4-8A060446902D}"/>
              </a:ext>
            </a:extLst>
          </p:cNvPr>
          <p:cNvSpPr/>
          <p:nvPr userDrawn="1"/>
        </p:nvSpPr>
        <p:spPr>
          <a:xfrm>
            <a:off x="2589592" y="723899"/>
            <a:ext cx="8870656"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15" name="円/楕円 14">
            <a:extLst>
              <a:ext uri="{FF2B5EF4-FFF2-40B4-BE49-F238E27FC236}">
                <a16:creationId xmlns:a16="http://schemas.microsoft.com/office/drawing/2014/main" id="{4C4684B3-A8D3-6A9A-C264-95DFAD1C3FCE}"/>
              </a:ext>
            </a:extLst>
          </p:cNvPr>
          <p:cNvSpPr/>
          <p:nvPr/>
        </p:nvSpPr>
        <p:spPr>
          <a:xfrm>
            <a:off x="9300014" y="263397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160AE1B9-1C14-F852-2B97-05DAA5F80CD7}"/>
              </a:ext>
            </a:extLst>
          </p:cNvPr>
          <p:cNvSpPr>
            <a:spLocks noGrp="1"/>
          </p:cNvSpPr>
          <p:nvPr>
            <p:ph type="title"/>
          </p:nvPr>
        </p:nvSpPr>
        <p:spPr>
          <a:xfrm>
            <a:off x="2597336" y="722376"/>
            <a:ext cx="8870656" cy="764982"/>
          </a:xfrm>
        </p:spPr>
        <p:txBody>
          <a:bodyPr rtlCol="0"/>
          <a:lstStyle>
            <a:lvl1pPr>
              <a:defRPr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2B433B37-5F68-E267-936F-4CA547437331}"/>
              </a:ext>
            </a:extLst>
          </p:cNvPr>
          <p:cNvSpPr>
            <a:spLocks noGrp="1"/>
          </p:cNvSpPr>
          <p:nvPr>
            <p:ph idx="1"/>
          </p:nvPr>
        </p:nvSpPr>
        <p:spPr>
          <a:xfrm>
            <a:off x="731520" y="2221992"/>
            <a:ext cx="8284464" cy="3986784"/>
          </a:xfrm>
        </p:spPr>
        <p:txBody>
          <a:bodyPr rtlCol="0"/>
          <a:lstStyle>
            <a:lvl1pPr>
              <a:defRPr b="1" baseline="0">
                <a:latin typeface="Meiryo UI" panose="020B0604030504040204" pitchFamily="50" charset="-128"/>
                <a:ea typeface="Meiryo UI" panose="020B0604030504040204" pitchFamily="50" charset="-128"/>
              </a:defRPr>
            </a:lvl1pPr>
            <a:lvl2pPr>
              <a:defRPr b="1" baseline="0">
                <a:latin typeface="Meiryo UI" panose="020B0604030504040204" pitchFamily="50" charset="-128"/>
                <a:ea typeface="Meiryo UI" panose="020B0604030504040204" pitchFamily="50" charset="-128"/>
              </a:defRPr>
            </a:lvl2pPr>
            <a:lvl3pPr>
              <a:defRPr b="1" baseline="0">
                <a:latin typeface="Meiryo UI" panose="020B0604030504040204" pitchFamily="50" charset="-128"/>
                <a:ea typeface="Meiryo UI" panose="020B0604030504040204" pitchFamily="50" charset="-128"/>
              </a:defRPr>
            </a:lvl3pPr>
            <a:lvl4pPr>
              <a:defRPr b="1" baseline="0">
                <a:latin typeface="Meiryo UI" panose="020B0604030504040204" pitchFamily="50" charset="-128"/>
                <a:ea typeface="Meiryo UI" panose="020B0604030504040204" pitchFamily="50" charset="-128"/>
              </a:defRPr>
            </a:lvl4pPr>
            <a:lvl5pPr>
              <a:defRPr b="1" baseline="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10" name="テキスト プレースホルダー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solidFill>
            <a:schemeClr val="accent4"/>
          </a:solidFill>
        </p:spPr>
        <p:txBody>
          <a:bodyPr lIns="0" tIns="0" rIns="0" bIns="0" rtlCol="0" anchor="ctr" anchorCtr="0">
            <a:noAutofit/>
          </a:bodyPr>
          <a:lstStyle>
            <a:lvl1pPr marL="0" indent="0" algn="ctr">
              <a:lnSpc>
                <a:spcPct val="100000"/>
              </a:lnSpc>
              <a:spcBef>
                <a:spcPts val="0"/>
              </a:spcBef>
              <a:buNone/>
              <a:defRPr sz="3200" baseline="0">
                <a:noFill/>
                <a:latin typeface="Meiryo UI" panose="020B0604030504040204" pitchFamily="50" charset="-128"/>
                <a:ea typeface="Meiryo UI" panose="020B0604030504040204" pitchFamily="50" charset="-128"/>
              </a:defRPr>
            </a:lvl1pPr>
          </a:lstStyle>
          <a:p>
            <a:pPr lvl="0" rtl="0"/>
            <a:r>
              <a:rPr lang="en-US" altLang="ja-JP" noProof="0"/>
              <a:t>X</a:t>
            </a:r>
          </a:p>
        </p:txBody>
      </p:sp>
      <p:sp>
        <p:nvSpPr>
          <p:cNvPr id="25" name="長方形 24">
            <a:extLst>
              <a:ext uri="{FF2B5EF4-FFF2-40B4-BE49-F238E27FC236}">
                <a16:creationId xmlns:a16="http://schemas.microsoft.com/office/drawing/2014/main" id="{CC1E68FE-16F1-5C98-AEF6-0EAB9EA632CA}"/>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40" name="フッター プレースホルダー 39">
            <a:extLst>
              <a:ext uri="{FF2B5EF4-FFF2-40B4-BE49-F238E27FC236}">
                <a16:creationId xmlns:a16="http://schemas.microsoft.com/office/drawing/2014/main" id="{8727F01E-45EF-F70F-2A04-1EA69A246344}"/>
              </a:ext>
            </a:extLst>
          </p:cNvPr>
          <p:cNvSpPr>
            <a:spLocks noGrp="1"/>
          </p:cNvSpPr>
          <p:nvPr>
            <p:ph type="ftr" sz="quarter" idx="14"/>
          </p:nvPr>
        </p:nvSpPr>
        <p:spPr/>
        <p:txBody>
          <a:bodyPr rtlCol="0"/>
          <a:lstStyle>
            <a:lvl1pPr>
              <a:defRPr baseline="0">
                <a:latin typeface="Meiryo UI" panose="020B0604030504040204" pitchFamily="50" charset="-128"/>
                <a:ea typeface="Meiryo UI" panose="020B0604030504040204" pitchFamily="50" charset="-128"/>
              </a:defRPr>
            </a:lvl1pPr>
          </a:lstStyle>
          <a:p>
            <a:endParaRPr lang="ja-JP" altLang="en-US"/>
          </a:p>
        </p:txBody>
      </p:sp>
      <p:sp>
        <p:nvSpPr>
          <p:cNvPr id="41" name="スライド番号プレースホルダー 40">
            <a:extLst>
              <a:ext uri="{FF2B5EF4-FFF2-40B4-BE49-F238E27FC236}">
                <a16:creationId xmlns:a16="http://schemas.microsoft.com/office/drawing/2014/main" id="{C388A650-32E8-11EC-26EE-D260D1953D57}"/>
              </a:ext>
            </a:extLst>
          </p:cNvPr>
          <p:cNvSpPr>
            <a:spLocks noGrp="1"/>
          </p:cNvSpPr>
          <p:nvPr>
            <p:ph type="sldNum" sz="quarter" idx="15"/>
          </p:nvPr>
        </p:nvSpPr>
        <p:spPr>
          <a:xfrm>
            <a:off x="0" y="6105106"/>
            <a:ext cx="941832" cy="621792"/>
          </a:xfrm>
        </p:spPr>
        <p:txBody>
          <a:bodyPr rtlCol="0"/>
          <a:lstStyle>
            <a:lvl1pPr>
              <a:defRPr baseline="0">
                <a:solidFill>
                  <a:schemeClr val="tx1"/>
                </a:solidFill>
                <a:latin typeface="Meiryo UI" panose="020B0604030504040204" pitchFamily="50" charset="-128"/>
                <a:ea typeface="Meiryo UI" panose="020B0604030504040204" pitchFamily="50" charset="-128"/>
              </a:defRPr>
            </a:lvl1pPr>
          </a:lstStyle>
          <a:p>
            <a:fld id="{CC43B8D3-9A08-F84C-9DD4-44948BA52D4B}" type="slidenum">
              <a:rPr lang="en-US" altLang="ja-JP" smtClean="0"/>
              <a:pPr/>
              <a:t>‹#›</a:t>
            </a:fld>
            <a:endParaRPr lang="ja-JP" altLang="en-US"/>
          </a:p>
        </p:txBody>
      </p:sp>
    </p:spTree>
    <p:extLst>
      <p:ext uri="{BB962C8B-B14F-4D97-AF65-F5344CB8AC3E}">
        <p14:creationId xmlns:p14="http://schemas.microsoft.com/office/powerpoint/2010/main" val="41256727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引用のスライド">
    <p:spTree>
      <p:nvGrpSpPr>
        <p:cNvPr id="1" name=""/>
        <p:cNvGrpSpPr/>
        <p:nvPr/>
      </p:nvGrpSpPr>
      <p:grpSpPr>
        <a:xfrm>
          <a:off x="0" y="0"/>
          <a:ext cx="0" cy="0"/>
          <a:chOff x="0" y="0"/>
          <a:chExt cx="0" cy="0"/>
        </a:xfrm>
      </p:grpSpPr>
      <p:pic>
        <p:nvPicPr>
          <p:cNvPr id="77" name="グラフィック 76">
            <a:extLst>
              <a:ext uri="{FF2B5EF4-FFF2-40B4-BE49-F238E27FC236}">
                <a16:creationId xmlns:a16="http://schemas.microsoft.com/office/drawing/2014/main" id="{527CC80A-3410-5824-B06B-C4176A6BF4B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145" t="-169" r="45423" b="28675"/>
          <a:stretch/>
        </p:blipFill>
        <p:spPr>
          <a:xfrm>
            <a:off x="-1" y="3467101"/>
            <a:ext cx="12192001" cy="3390899"/>
          </a:xfrm>
          <a:custGeom>
            <a:avLst/>
            <a:gdLst>
              <a:gd name="connsiteX0" fmla="*/ 0 w 12192001"/>
              <a:gd name="connsiteY0" fmla="*/ 0 h 3390899"/>
              <a:gd name="connsiteX1" fmla="*/ 12192001 w 12192001"/>
              <a:gd name="connsiteY1" fmla="*/ 0 h 3390899"/>
              <a:gd name="connsiteX2" fmla="*/ 12192001 w 12192001"/>
              <a:gd name="connsiteY2" fmla="*/ 2324100 h 3390899"/>
              <a:gd name="connsiteX3" fmla="*/ 12192001 w 12192001"/>
              <a:gd name="connsiteY3" fmla="*/ 3390899 h 3390899"/>
              <a:gd name="connsiteX4" fmla="*/ 0 w 12192001"/>
              <a:gd name="connsiteY4" fmla="*/ 3390899 h 3390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3390899">
                <a:moveTo>
                  <a:pt x="0" y="0"/>
                </a:moveTo>
                <a:lnTo>
                  <a:pt x="12192001" y="0"/>
                </a:lnTo>
                <a:lnTo>
                  <a:pt x="12192001" y="2324100"/>
                </a:lnTo>
                <a:lnTo>
                  <a:pt x="12192001" y="3390899"/>
                </a:lnTo>
                <a:lnTo>
                  <a:pt x="0" y="3390899"/>
                </a:lnTo>
                <a:close/>
              </a:path>
            </a:pathLst>
          </a:custGeom>
        </p:spPr>
      </p:pic>
      <p:sp>
        <p:nvSpPr>
          <p:cNvPr id="53" name="タイトル 1">
            <a:extLst>
              <a:ext uri="{FF2B5EF4-FFF2-40B4-BE49-F238E27FC236}">
                <a16:creationId xmlns:a16="http://schemas.microsoft.com/office/drawing/2014/main" id="{CB607447-86F1-863F-176B-E0B78D2438E3}"/>
              </a:ext>
            </a:extLst>
          </p:cNvPr>
          <p:cNvSpPr>
            <a:spLocks noGrp="1"/>
          </p:cNvSpPr>
          <p:nvPr>
            <p:ph type="title"/>
          </p:nvPr>
        </p:nvSpPr>
        <p:spPr>
          <a:xfrm>
            <a:off x="640080" y="1216152"/>
            <a:ext cx="8951976" cy="3191256"/>
          </a:xfrm>
        </p:spPr>
        <p:txBody>
          <a:bodyPr rtlCol="0" anchor="t">
            <a:noAutofit/>
          </a:bodyPr>
          <a:lstStyle>
            <a:lvl1pPr>
              <a:defRPr sz="5500"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67" name="グラフィック 12">
            <a:extLst>
              <a:ext uri="{FF2B5EF4-FFF2-40B4-BE49-F238E27FC236}">
                <a16:creationId xmlns:a16="http://schemas.microsoft.com/office/drawing/2014/main" id="{E5105AB7-2E65-757B-FF2B-CFE19C5C87B7}"/>
              </a:ext>
            </a:extLst>
          </p:cNvPr>
          <p:cNvSpPr/>
          <p:nvPr userDrawn="1"/>
        </p:nvSpPr>
        <p:spPr>
          <a:xfrm rot="5400000" flipV="1">
            <a:off x="8634864" y="3426822"/>
            <a:ext cx="6355080" cy="2810"/>
          </a:xfrm>
          <a:custGeom>
            <a:avLst/>
            <a:gdLst>
              <a:gd name="connsiteX0" fmla="*/ 13912003 w 13911910"/>
              <a:gd name="connsiteY0" fmla="*/ 95 h 2810"/>
              <a:gd name="connsiteX1" fmla="*/ 93 w 13911910"/>
              <a:gd name="connsiteY1" fmla="*/ 95 h 2810"/>
            </a:gdLst>
            <a:ahLst/>
            <a:cxnLst>
              <a:cxn ang="0">
                <a:pos x="connsiteX0" y="connsiteY0"/>
              </a:cxn>
              <a:cxn ang="0">
                <a:pos x="connsiteX1" y="connsiteY1"/>
              </a:cxn>
            </a:cxnLst>
            <a:rect l="l" t="t" r="r" b="b"/>
            <a:pathLst>
              <a:path w="13911910" h="2810">
                <a:moveTo>
                  <a:pt x="13912003" y="95"/>
                </a:moveTo>
                <a:lnTo>
                  <a:pt x="93" y="95"/>
                </a:lnTo>
              </a:path>
            </a:pathLst>
          </a:custGeom>
          <a:noFill/>
          <a:ln w="508812" cap="sq">
            <a:solidFill>
              <a:schemeClr val="accent3">
                <a:alpha val="84000"/>
              </a:schemeClr>
            </a:solidFill>
            <a:prstDash val="solid"/>
            <a:miter/>
          </a:ln>
        </p:spPr>
        <p:txBody>
          <a:bodyPr rtlCol="0" anchor="ctr"/>
          <a:lstStyle/>
          <a:p>
            <a:pPr rtl="0"/>
            <a:endParaRPr lang="ja-JP" altLang="en-US" baseline="0" noProof="0">
              <a:latin typeface="Meiryo UI" panose="020B0604030504040204" pitchFamily="50" charset="-128"/>
              <a:ea typeface="Meiryo UI" panose="020B0604030504040204" pitchFamily="50" charset="-128"/>
            </a:endParaRPr>
          </a:p>
        </p:txBody>
      </p:sp>
      <p:sp>
        <p:nvSpPr>
          <p:cNvPr id="59" name="グラフィック 12">
            <a:extLst>
              <a:ext uri="{FF2B5EF4-FFF2-40B4-BE49-F238E27FC236}">
                <a16:creationId xmlns:a16="http://schemas.microsoft.com/office/drawing/2014/main" id="{ECA42036-662E-03F7-941F-EDA42BEA5EDE}"/>
              </a:ext>
            </a:extLst>
          </p:cNvPr>
          <p:cNvSpPr/>
          <p:nvPr userDrawn="1"/>
        </p:nvSpPr>
        <p:spPr>
          <a:xfrm rot="5400000" flipV="1">
            <a:off x="7913504" y="3426822"/>
            <a:ext cx="6355080" cy="2810"/>
          </a:xfrm>
          <a:custGeom>
            <a:avLst/>
            <a:gdLst>
              <a:gd name="connsiteX0" fmla="*/ 13912003 w 13911910"/>
              <a:gd name="connsiteY0" fmla="*/ 95 h 2810"/>
              <a:gd name="connsiteX1" fmla="*/ 93 w 13911910"/>
              <a:gd name="connsiteY1" fmla="*/ 95 h 2810"/>
            </a:gdLst>
            <a:ahLst/>
            <a:cxnLst>
              <a:cxn ang="0">
                <a:pos x="connsiteX0" y="connsiteY0"/>
              </a:cxn>
              <a:cxn ang="0">
                <a:pos x="connsiteX1" y="connsiteY1"/>
              </a:cxn>
            </a:cxnLst>
            <a:rect l="l" t="t" r="r" b="b"/>
            <a:pathLst>
              <a:path w="13911910" h="2810">
                <a:moveTo>
                  <a:pt x="13912003" y="95"/>
                </a:moveTo>
                <a:lnTo>
                  <a:pt x="93" y="95"/>
                </a:lnTo>
              </a:path>
            </a:pathLst>
          </a:custGeom>
          <a:noFill/>
          <a:ln w="508812" cap="sq">
            <a:solidFill>
              <a:schemeClr val="accent3">
                <a:alpha val="84000"/>
              </a:schemeClr>
            </a:solidFill>
            <a:prstDash val="solid"/>
            <a:miter/>
          </a:ln>
        </p:spPr>
        <p:txBody>
          <a:bodyPr rtlCol="0" anchor="ctr"/>
          <a:lstStyle/>
          <a:p>
            <a:pPr rtl="0"/>
            <a:endParaRPr lang="ja-JP" altLang="en-US" baseline="0" noProof="0">
              <a:latin typeface="Meiryo UI" panose="020B0604030504040204" pitchFamily="50" charset="-128"/>
              <a:ea typeface="Meiryo UI" panose="020B0604030504040204" pitchFamily="50" charset="-128"/>
            </a:endParaRPr>
          </a:p>
        </p:txBody>
      </p:sp>
      <p:sp>
        <p:nvSpPr>
          <p:cNvPr id="9" name="フリーフォーム(F) 47">
            <a:extLst>
              <a:ext uri="{FF2B5EF4-FFF2-40B4-BE49-F238E27FC236}">
                <a16:creationId xmlns:a16="http://schemas.microsoft.com/office/drawing/2014/main" id="{B90A79D3-C4F3-1056-F590-BFED7F28BC72}"/>
              </a:ext>
            </a:extLst>
          </p:cNvPr>
          <p:cNvSpPr/>
          <p:nvPr/>
        </p:nvSpPr>
        <p:spPr>
          <a:xfrm>
            <a:off x="685799" y="5342013"/>
            <a:ext cx="2157098" cy="1515987"/>
          </a:xfrm>
          <a:custGeom>
            <a:avLst/>
            <a:gdLst>
              <a:gd name="connsiteX0" fmla="*/ 1078549 w 2157098"/>
              <a:gd name="connsiteY0" fmla="*/ 0 h 1515987"/>
              <a:gd name="connsiteX1" fmla="*/ 2157098 w 2157098"/>
              <a:gd name="connsiteY1" fmla="*/ 1078549 h 1515987"/>
              <a:gd name="connsiteX2" fmla="*/ 2072340 w 2157098"/>
              <a:gd name="connsiteY2" fmla="*/ 1498369 h 1515987"/>
              <a:gd name="connsiteX3" fmla="*/ 2062778 w 2157098"/>
              <a:gd name="connsiteY3" fmla="*/ 1515987 h 1515987"/>
              <a:gd name="connsiteX4" fmla="*/ 94321 w 2157098"/>
              <a:gd name="connsiteY4" fmla="*/ 1515987 h 1515987"/>
              <a:gd name="connsiteX5" fmla="*/ 84758 w 2157098"/>
              <a:gd name="connsiteY5" fmla="*/ 1498369 h 1515987"/>
              <a:gd name="connsiteX6" fmla="*/ 0 w 2157098"/>
              <a:gd name="connsiteY6" fmla="*/ 1078549 h 1515987"/>
              <a:gd name="connsiteX7" fmla="*/ 1078549 w 2157098"/>
              <a:gd name="connsiteY7" fmla="*/ 0 h 151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7098" h="1515987">
                <a:moveTo>
                  <a:pt x="1078549" y="0"/>
                </a:moveTo>
                <a:cubicBezTo>
                  <a:pt x="1674215" y="0"/>
                  <a:pt x="2157098" y="482883"/>
                  <a:pt x="2157098" y="1078549"/>
                </a:cubicBezTo>
                <a:cubicBezTo>
                  <a:pt x="2157098" y="1227466"/>
                  <a:pt x="2126918" y="1369333"/>
                  <a:pt x="2072340" y="1498369"/>
                </a:cubicBezTo>
                <a:lnTo>
                  <a:pt x="2062778" y="1515987"/>
                </a:lnTo>
                <a:lnTo>
                  <a:pt x="94321" y="1515987"/>
                </a:lnTo>
                <a:lnTo>
                  <a:pt x="84758" y="1498369"/>
                </a:lnTo>
                <a:cubicBezTo>
                  <a:pt x="30180" y="1369333"/>
                  <a:pt x="0" y="1227466"/>
                  <a:pt x="0" y="1078549"/>
                </a:cubicBezTo>
                <a:cubicBezTo>
                  <a:pt x="0" y="482883"/>
                  <a:pt x="482883" y="0"/>
                  <a:pt x="1078549" y="0"/>
                </a:cubicBezTo>
                <a:close/>
              </a:path>
            </a:pathLst>
          </a:custGeom>
          <a:solidFill>
            <a:schemeClr val="accent4">
              <a:alpha val="8321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20" name="円/楕円 19">
            <a:extLst>
              <a:ext uri="{FF2B5EF4-FFF2-40B4-BE49-F238E27FC236}">
                <a16:creationId xmlns:a16="http://schemas.microsoft.com/office/drawing/2014/main" id="{31FFE4B3-23C8-22B1-E231-C5753166B687}"/>
              </a:ext>
            </a:extLst>
          </p:cNvPr>
          <p:cNvSpPr/>
          <p:nvPr/>
        </p:nvSpPr>
        <p:spPr>
          <a:xfrm>
            <a:off x="10905848" y="106306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pic>
        <p:nvPicPr>
          <p:cNvPr id="26" name="グラフィック 25" hidden="1">
            <a:extLst>
              <a:ext uri="{FF2B5EF4-FFF2-40B4-BE49-F238E27FC236}">
                <a16:creationId xmlns:a16="http://schemas.microsoft.com/office/drawing/2014/main" id="{422E8005-83A8-3555-6EFB-842E78C629D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62"/>
          <a:stretch/>
        </p:blipFill>
        <p:spPr>
          <a:xfrm>
            <a:off x="-6187440" y="1779373"/>
            <a:ext cx="20888725" cy="4583992"/>
          </a:xfrm>
          <a:custGeom>
            <a:avLst/>
            <a:gdLst>
              <a:gd name="connsiteX0" fmla="*/ 6153662 w 20854947"/>
              <a:gd name="connsiteY0" fmla="*/ 0 h 4583992"/>
              <a:gd name="connsiteX1" fmla="*/ 20854947 w 20854947"/>
              <a:gd name="connsiteY1" fmla="*/ 0 h 4583992"/>
              <a:gd name="connsiteX2" fmla="*/ 20854947 w 20854947"/>
              <a:gd name="connsiteY2" fmla="*/ 2190264 h 4583992"/>
              <a:gd name="connsiteX3" fmla="*/ 18345663 w 20854947"/>
              <a:gd name="connsiteY3" fmla="*/ 2190264 h 4583992"/>
              <a:gd name="connsiteX4" fmla="*/ 18345663 w 20854947"/>
              <a:gd name="connsiteY4" fmla="*/ 4583992 h 4583992"/>
              <a:gd name="connsiteX5" fmla="*/ 0 w 20854947"/>
              <a:gd name="connsiteY5" fmla="*/ 4583992 h 4583992"/>
              <a:gd name="connsiteX6" fmla="*/ 0 w 20854947"/>
              <a:gd name="connsiteY6" fmla="*/ 4313374 h 4583992"/>
              <a:gd name="connsiteX7" fmla="*/ 6153662 w 20854947"/>
              <a:gd name="connsiteY7" fmla="*/ 4313374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4947" h="4583992">
                <a:moveTo>
                  <a:pt x="6153662" y="0"/>
                </a:moveTo>
                <a:lnTo>
                  <a:pt x="20854947" y="0"/>
                </a:lnTo>
                <a:lnTo>
                  <a:pt x="20854947" y="2190264"/>
                </a:lnTo>
                <a:lnTo>
                  <a:pt x="18345663" y="2190264"/>
                </a:lnTo>
                <a:lnTo>
                  <a:pt x="18345663" y="4583992"/>
                </a:lnTo>
                <a:lnTo>
                  <a:pt x="0" y="4583992"/>
                </a:lnTo>
                <a:lnTo>
                  <a:pt x="0" y="4313374"/>
                </a:lnTo>
                <a:lnTo>
                  <a:pt x="6153662" y="4313374"/>
                </a:lnTo>
                <a:close/>
              </a:path>
            </a:pathLst>
          </a:custGeom>
        </p:spPr>
      </p:pic>
      <p:sp>
        <p:nvSpPr>
          <p:cNvPr id="3" name="テキスト プレースホルダー 2">
            <a:extLst>
              <a:ext uri="{FF2B5EF4-FFF2-40B4-BE49-F238E27FC236}">
                <a16:creationId xmlns:a16="http://schemas.microsoft.com/office/drawing/2014/main" id="{CE354F95-4CC9-871D-2B3D-873AB0B21342}"/>
              </a:ext>
            </a:extLst>
          </p:cNvPr>
          <p:cNvSpPr>
            <a:spLocks noGrp="1"/>
          </p:cNvSpPr>
          <p:nvPr>
            <p:ph type="body" idx="1" hasCustomPrompt="1"/>
          </p:nvPr>
        </p:nvSpPr>
        <p:spPr>
          <a:xfrm>
            <a:off x="640080" y="4581144"/>
            <a:ext cx="6510528" cy="365760"/>
          </a:xfrm>
        </p:spPr>
        <p:txBody>
          <a:bodyPr rtlCol="0">
            <a:normAutofit/>
          </a:bodyPr>
          <a:lstStyle>
            <a:lvl1pPr marL="0" indent="0">
              <a:buNone/>
              <a:defRPr sz="1800" baseline="0">
                <a:solidFill>
                  <a:schemeClr val="tx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
        <p:nvSpPr>
          <p:cNvPr id="79" name="円/楕円 78">
            <a:extLst>
              <a:ext uri="{FF2B5EF4-FFF2-40B4-BE49-F238E27FC236}">
                <a16:creationId xmlns:a16="http://schemas.microsoft.com/office/drawing/2014/main" id="{76D8E3E3-8A4C-591F-3DAB-1D6E46AA4DB9}"/>
              </a:ext>
            </a:extLst>
          </p:cNvPr>
          <p:cNvSpPr/>
          <p:nvPr userDrawn="1"/>
        </p:nvSpPr>
        <p:spPr>
          <a:xfrm>
            <a:off x="11626517" y="106306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 name="スライド番号プレースホルダー 6">
            <a:extLst>
              <a:ext uri="{FF2B5EF4-FFF2-40B4-BE49-F238E27FC236}">
                <a16:creationId xmlns:a16="http://schemas.microsoft.com/office/drawing/2014/main" id="{AEE5B4D6-7AA4-5950-3A1E-B4EA0C564FD3}"/>
              </a:ext>
            </a:extLst>
          </p:cNvPr>
          <p:cNvSpPr>
            <a:spLocks noGrp="1"/>
          </p:cNvSpPr>
          <p:nvPr>
            <p:ph type="sldNum" sz="quarter" idx="27"/>
          </p:nvPr>
        </p:nvSpPr>
        <p:spPr>
          <a:xfrm>
            <a:off x="-50829" y="6052727"/>
            <a:ext cx="941832" cy="621792"/>
          </a:xfrm>
        </p:spPr>
        <p:txBody>
          <a:bodyPr rtlCol="0"/>
          <a:lstStyle>
            <a:lvl1pPr>
              <a:defRPr baseline="0">
                <a:solidFill>
                  <a:schemeClr val="bg1"/>
                </a:solidFill>
                <a:latin typeface="Meiryo UI" panose="020B0604030504040204" pitchFamily="50" charset="-128"/>
                <a:ea typeface="Meiryo UI" panose="020B0604030504040204" pitchFamily="50" charset="-128"/>
              </a:defRPr>
            </a:lvl1pPr>
          </a:lstStyle>
          <a:p>
            <a:fld id="{CC43B8D3-9A08-F84C-9DD4-44948BA52D4B}" type="slidenum">
              <a:rPr lang="en-US" altLang="ja-JP" smtClean="0"/>
              <a:pPr/>
              <a:t>‹#›</a:t>
            </a:fld>
            <a:endParaRPr lang="ja-JP" altLang="en-US" dirty="0"/>
          </a:p>
        </p:txBody>
      </p:sp>
    </p:spTree>
    <p:extLst>
      <p:ext uri="{BB962C8B-B14F-4D97-AF65-F5344CB8AC3E}">
        <p14:creationId xmlns:p14="http://schemas.microsoft.com/office/powerpoint/2010/main" val="21291011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チーム - x4">
    <p:spTree>
      <p:nvGrpSpPr>
        <p:cNvPr id="1" name=""/>
        <p:cNvGrpSpPr/>
        <p:nvPr/>
      </p:nvGrpSpPr>
      <p:grpSpPr>
        <a:xfrm>
          <a:off x="0" y="0"/>
          <a:ext cx="0" cy="0"/>
          <a:chOff x="0" y="0"/>
          <a:chExt cx="0" cy="0"/>
        </a:xfrm>
      </p:grpSpPr>
      <p:pic>
        <p:nvPicPr>
          <p:cNvPr id="8" name="グラフィック 7">
            <a:extLst>
              <a:ext uri="{FF2B5EF4-FFF2-40B4-BE49-F238E27FC236}">
                <a16:creationId xmlns:a16="http://schemas.microsoft.com/office/drawing/2014/main" id="{4EA91DE6-3A10-8EDA-34AB-D931B1792C5E}"/>
              </a:ext>
            </a:extLst>
          </p:cNvPr>
          <p:cNvPicPr>
            <a:picLocks noChangeAspect="1"/>
          </p:cNvPicPr>
          <p:nvPr userDrawn="1"/>
        </p:nvPicPr>
        <p:blipFill>
          <a:blip r:embed="rId2">
            <a:extLst>
              <a:ext uri="{96DAC541-7B7A-43D3-8B79-37D633B846F1}">
                <asvg:svgBlip xmlns:asvg="http://schemas.microsoft.com/office/drawing/2016/SVG/main" r:embed="rId3"/>
              </a:ext>
            </a:extLst>
          </a:blip>
          <a:srcRect r="38116"/>
          <a:stretch>
            <a:fillRect/>
          </a:stretch>
        </p:blipFill>
        <p:spPr>
          <a:xfrm rot="5400000" flipH="1">
            <a:off x="9476084" y="1778851"/>
            <a:ext cx="4393983" cy="773351"/>
          </a:xfrm>
          <a:custGeom>
            <a:avLst/>
            <a:gdLst>
              <a:gd name="connsiteX0" fmla="*/ 4393983 w 4393983"/>
              <a:gd name="connsiteY0" fmla="*/ 773351 h 773351"/>
              <a:gd name="connsiteX1" fmla="*/ 4393983 w 4393983"/>
              <a:gd name="connsiteY1" fmla="*/ 0 h 773351"/>
              <a:gd name="connsiteX2" fmla="*/ 0 w 4393983"/>
              <a:gd name="connsiteY2" fmla="*/ 0 h 773351"/>
              <a:gd name="connsiteX3" fmla="*/ 0 w 4393983"/>
              <a:gd name="connsiteY3" fmla="*/ 773351 h 773351"/>
            </a:gdLst>
            <a:ahLst/>
            <a:cxnLst>
              <a:cxn ang="0">
                <a:pos x="connsiteX0" y="connsiteY0"/>
              </a:cxn>
              <a:cxn ang="0">
                <a:pos x="connsiteX1" y="connsiteY1"/>
              </a:cxn>
              <a:cxn ang="0">
                <a:pos x="connsiteX2" y="connsiteY2"/>
              </a:cxn>
              <a:cxn ang="0">
                <a:pos x="connsiteX3" y="connsiteY3"/>
              </a:cxn>
            </a:cxnLst>
            <a:rect l="l" t="t" r="r" b="b"/>
            <a:pathLst>
              <a:path w="4393983" h="773351">
                <a:moveTo>
                  <a:pt x="4393983" y="773351"/>
                </a:moveTo>
                <a:lnTo>
                  <a:pt x="4393983" y="0"/>
                </a:lnTo>
                <a:lnTo>
                  <a:pt x="0" y="0"/>
                </a:lnTo>
                <a:lnTo>
                  <a:pt x="0" y="773351"/>
                </a:lnTo>
                <a:close/>
              </a:path>
            </a:pathLst>
          </a:custGeom>
        </p:spPr>
      </p:pic>
      <p:sp>
        <p:nvSpPr>
          <p:cNvPr id="77" name="長方形 76">
            <a:extLst>
              <a:ext uri="{FF2B5EF4-FFF2-40B4-BE49-F238E27FC236}">
                <a16:creationId xmlns:a16="http://schemas.microsoft.com/office/drawing/2014/main" id="{06608174-ED17-1D4B-48DF-EA532646C797}"/>
              </a:ext>
            </a:extLst>
          </p:cNvPr>
          <p:cNvSpPr/>
          <p:nvPr userDrawn="1"/>
        </p:nvSpPr>
        <p:spPr>
          <a:xfrm>
            <a:off x="732271" y="723899"/>
            <a:ext cx="10727977"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75" name="タイトル 74">
            <a:extLst>
              <a:ext uri="{FF2B5EF4-FFF2-40B4-BE49-F238E27FC236}">
                <a16:creationId xmlns:a16="http://schemas.microsoft.com/office/drawing/2014/main" id="{45C7CFA5-6EFF-944C-B5AF-967956876692}"/>
              </a:ext>
            </a:extLst>
          </p:cNvPr>
          <p:cNvSpPr>
            <a:spLocks noGrp="1"/>
          </p:cNvSpPr>
          <p:nvPr>
            <p:ph type="title"/>
          </p:nvPr>
        </p:nvSpPr>
        <p:spPr/>
        <p:txBody>
          <a:bodyPr rtlCol="0"/>
          <a:lstStyle>
            <a:lvl1pPr>
              <a:defRPr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79" name="長方形 78">
            <a:extLst>
              <a:ext uri="{FF2B5EF4-FFF2-40B4-BE49-F238E27FC236}">
                <a16:creationId xmlns:a16="http://schemas.microsoft.com/office/drawing/2014/main" id="{941AE0A6-2671-E79C-548D-3AA4D5D9CB11}"/>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cxnSp>
        <p:nvCxnSpPr>
          <p:cNvPr id="81" name="直線​​コネクタ(S) 80">
            <a:extLst>
              <a:ext uri="{FF2B5EF4-FFF2-40B4-BE49-F238E27FC236}">
                <a16:creationId xmlns:a16="http://schemas.microsoft.com/office/drawing/2014/main" id="{42152D0E-B03D-CC17-D0CC-650AE3953FCF}"/>
              </a:ext>
            </a:extLst>
          </p:cNvPr>
          <p:cNvCxnSpPr>
            <a:cxnSpLocks/>
          </p:cNvCxnSpPr>
          <p:nvPr userDrawn="1"/>
        </p:nvCxnSpPr>
        <p:spPr>
          <a:xfrm>
            <a:off x="1655064" y="722376"/>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83" name="グラフィック 82">
            <a:extLst>
              <a:ext uri="{FF2B5EF4-FFF2-40B4-BE49-F238E27FC236}">
                <a16:creationId xmlns:a16="http://schemas.microsoft.com/office/drawing/2014/main" id="{65438DF6-6622-6EE4-F01A-D199CAE96D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3498771">
            <a:off x="868523" y="778989"/>
            <a:ext cx="660389" cy="660389"/>
          </a:xfrm>
          <a:prstGeom prst="rect">
            <a:avLst/>
          </a:prstGeom>
        </p:spPr>
      </p:pic>
      <p:cxnSp>
        <p:nvCxnSpPr>
          <p:cNvPr id="85" name="直線​​コネクタ(S) 84">
            <a:extLst>
              <a:ext uri="{FF2B5EF4-FFF2-40B4-BE49-F238E27FC236}">
                <a16:creationId xmlns:a16="http://schemas.microsoft.com/office/drawing/2014/main" id="{9712EE3B-E131-C405-FCA7-8263094DF01B}"/>
              </a:ext>
            </a:extLst>
          </p:cNvPr>
          <p:cNvCxnSpPr>
            <a:cxnSpLocks/>
          </p:cNvCxnSpPr>
          <p:nvPr userDrawn="1"/>
        </p:nvCxnSpPr>
        <p:spPr>
          <a:xfrm>
            <a:off x="2593735" y="718779"/>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グラフィック 10">
            <a:extLst>
              <a:ext uri="{FF2B5EF4-FFF2-40B4-BE49-F238E27FC236}">
                <a16:creationId xmlns:a16="http://schemas.microsoft.com/office/drawing/2014/main" id="{3A3CEC7E-9097-B8E8-85C0-CDDB2AE614D1}"/>
              </a:ext>
            </a:extLst>
          </p:cNvPr>
          <p:cNvPicPr>
            <a:picLocks noChangeAspect="1"/>
          </p:cNvPicPr>
          <p:nvPr userDrawn="1"/>
        </p:nvPicPr>
        <p:blipFill>
          <a:blip r:embed="rId6">
            <a:extLst>
              <a:ext uri="{96DAC541-7B7A-43D3-8B79-37D633B846F1}">
                <asvg:svgBlip xmlns:asvg="http://schemas.microsoft.com/office/drawing/2016/SVG/main" r:embed="rId7"/>
              </a:ext>
            </a:extLst>
          </a:blip>
          <a:srcRect r="50956"/>
          <a:stretch>
            <a:fillRect/>
          </a:stretch>
        </p:blipFill>
        <p:spPr>
          <a:xfrm>
            <a:off x="6471911" y="2707661"/>
            <a:ext cx="5744279" cy="766881"/>
          </a:xfrm>
          <a:custGeom>
            <a:avLst/>
            <a:gdLst>
              <a:gd name="connsiteX0" fmla="*/ 0 w 5744279"/>
              <a:gd name="connsiteY0" fmla="*/ 0 h 766881"/>
              <a:gd name="connsiteX1" fmla="*/ 5744279 w 5744279"/>
              <a:gd name="connsiteY1" fmla="*/ 0 h 766881"/>
              <a:gd name="connsiteX2" fmla="*/ 5744279 w 5744279"/>
              <a:gd name="connsiteY2" fmla="*/ 766881 h 766881"/>
              <a:gd name="connsiteX3" fmla="*/ 0 w 5744279"/>
              <a:gd name="connsiteY3" fmla="*/ 766881 h 766881"/>
            </a:gdLst>
            <a:ahLst/>
            <a:cxnLst>
              <a:cxn ang="0">
                <a:pos x="connsiteX0" y="connsiteY0"/>
              </a:cxn>
              <a:cxn ang="0">
                <a:pos x="connsiteX1" y="connsiteY1"/>
              </a:cxn>
              <a:cxn ang="0">
                <a:pos x="connsiteX2" y="connsiteY2"/>
              </a:cxn>
              <a:cxn ang="0">
                <a:pos x="connsiteX3" y="connsiteY3"/>
              </a:cxn>
            </a:cxnLst>
            <a:rect l="l" t="t" r="r" b="b"/>
            <a:pathLst>
              <a:path w="5744279" h="766881">
                <a:moveTo>
                  <a:pt x="0" y="0"/>
                </a:moveTo>
                <a:lnTo>
                  <a:pt x="5744279" y="0"/>
                </a:lnTo>
                <a:lnTo>
                  <a:pt x="5744279" y="766881"/>
                </a:lnTo>
                <a:lnTo>
                  <a:pt x="0" y="766881"/>
                </a:lnTo>
                <a:close/>
              </a:path>
            </a:pathLst>
          </a:custGeom>
        </p:spPr>
      </p:pic>
      <p:pic>
        <p:nvPicPr>
          <p:cNvPr id="13" name="グラフィック 12">
            <a:extLst>
              <a:ext uri="{FF2B5EF4-FFF2-40B4-BE49-F238E27FC236}">
                <a16:creationId xmlns:a16="http://schemas.microsoft.com/office/drawing/2014/main" id="{96DCF26E-2BB7-CA60-73C4-CC02E6B54E83}"/>
              </a:ext>
            </a:extLst>
          </p:cNvPr>
          <p:cNvPicPr>
            <a:picLocks noChangeAspect="1"/>
          </p:cNvPicPr>
          <p:nvPr userDrawn="1"/>
        </p:nvPicPr>
        <p:blipFill>
          <a:blip r:embed="rId8">
            <a:extLst>
              <a:ext uri="{96DAC541-7B7A-43D3-8B79-37D633B846F1}">
                <asvg:svgBlip xmlns:asvg="http://schemas.microsoft.com/office/drawing/2016/SVG/main" r:embed="rId9"/>
              </a:ext>
            </a:extLst>
          </a:blip>
          <a:srcRect l="55255"/>
          <a:stretch>
            <a:fillRect/>
          </a:stretch>
        </p:blipFill>
        <p:spPr>
          <a:xfrm>
            <a:off x="-50829" y="2707661"/>
            <a:ext cx="5240777" cy="766881"/>
          </a:xfrm>
          <a:custGeom>
            <a:avLst/>
            <a:gdLst>
              <a:gd name="connsiteX0" fmla="*/ 0 w 5240777"/>
              <a:gd name="connsiteY0" fmla="*/ 0 h 766881"/>
              <a:gd name="connsiteX1" fmla="*/ 5240777 w 5240777"/>
              <a:gd name="connsiteY1" fmla="*/ 0 h 766881"/>
              <a:gd name="connsiteX2" fmla="*/ 5240777 w 5240777"/>
              <a:gd name="connsiteY2" fmla="*/ 766881 h 766881"/>
              <a:gd name="connsiteX3" fmla="*/ 0 w 5240777"/>
              <a:gd name="connsiteY3" fmla="*/ 766881 h 766881"/>
            </a:gdLst>
            <a:ahLst/>
            <a:cxnLst>
              <a:cxn ang="0">
                <a:pos x="connsiteX0" y="connsiteY0"/>
              </a:cxn>
              <a:cxn ang="0">
                <a:pos x="connsiteX1" y="connsiteY1"/>
              </a:cxn>
              <a:cxn ang="0">
                <a:pos x="connsiteX2" y="connsiteY2"/>
              </a:cxn>
              <a:cxn ang="0">
                <a:pos x="connsiteX3" y="connsiteY3"/>
              </a:cxn>
            </a:cxnLst>
            <a:rect l="l" t="t" r="r" b="b"/>
            <a:pathLst>
              <a:path w="5240777" h="766881">
                <a:moveTo>
                  <a:pt x="0" y="0"/>
                </a:moveTo>
                <a:lnTo>
                  <a:pt x="5240777" y="0"/>
                </a:lnTo>
                <a:lnTo>
                  <a:pt x="5240777" y="766881"/>
                </a:lnTo>
                <a:lnTo>
                  <a:pt x="0" y="766881"/>
                </a:lnTo>
                <a:close/>
              </a:path>
            </a:pathLst>
          </a:custGeom>
        </p:spPr>
      </p:pic>
      <p:sp>
        <p:nvSpPr>
          <p:cNvPr id="15" name="円/楕円 14">
            <a:extLst>
              <a:ext uri="{FF2B5EF4-FFF2-40B4-BE49-F238E27FC236}">
                <a16:creationId xmlns:a16="http://schemas.microsoft.com/office/drawing/2014/main" id="{70074BFB-1FF4-E27D-E273-B30A1A926B24}"/>
              </a:ext>
            </a:extLst>
          </p:cNvPr>
          <p:cNvSpPr/>
          <p:nvPr userDrawn="1"/>
        </p:nvSpPr>
        <p:spPr>
          <a:xfrm>
            <a:off x="4032611" y="2039801"/>
            <a:ext cx="1989036" cy="198903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17" name="円/楕円 16">
            <a:extLst>
              <a:ext uri="{FF2B5EF4-FFF2-40B4-BE49-F238E27FC236}">
                <a16:creationId xmlns:a16="http://schemas.microsoft.com/office/drawing/2014/main" id="{B714380A-B062-A581-202E-A9250F901047}"/>
              </a:ext>
            </a:extLst>
          </p:cNvPr>
          <p:cNvSpPr/>
          <p:nvPr userDrawn="1"/>
        </p:nvSpPr>
        <p:spPr>
          <a:xfrm>
            <a:off x="6170354" y="2039801"/>
            <a:ext cx="1989036" cy="19890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19" name="円/楕円 18">
            <a:extLst>
              <a:ext uri="{FF2B5EF4-FFF2-40B4-BE49-F238E27FC236}">
                <a16:creationId xmlns:a16="http://schemas.microsoft.com/office/drawing/2014/main" id="{172440E0-AFFD-74CD-6BF4-1208AAECF546}"/>
              </a:ext>
            </a:extLst>
          </p:cNvPr>
          <p:cNvSpPr/>
          <p:nvPr userDrawn="1"/>
        </p:nvSpPr>
        <p:spPr>
          <a:xfrm>
            <a:off x="6170354" y="4362518"/>
            <a:ext cx="1989036" cy="19890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21" name="円/楕円 20">
            <a:extLst>
              <a:ext uri="{FF2B5EF4-FFF2-40B4-BE49-F238E27FC236}">
                <a16:creationId xmlns:a16="http://schemas.microsoft.com/office/drawing/2014/main" id="{9DF24E9A-60F5-6DAB-FE7A-37F79F6F9AA9}"/>
              </a:ext>
            </a:extLst>
          </p:cNvPr>
          <p:cNvSpPr/>
          <p:nvPr userDrawn="1"/>
        </p:nvSpPr>
        <p:spPr>
          <a:xfrm>
            <a:off x="4032612" y="4362518"/>
            <a:ext cx="1989036" cy="19890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23" name="フリーフォーム(F) 16">
            <a:extLst>
              <a:ext uri="{FF2B5EF4-FFF2-40B4-BE49-F238E27FC236}">
                <a16:creationId xmlns:a16="http://schemas.microsoft.com/office/drawing/2014/main" id="{E4234E63-55EE-8BC8-D5B8-C9346AA39037}"/>
              </a:ext>
            </a:extLst>
          </p:cNvPr>
          <p:cNvSpPr/>
          <p:nvPr userDrawn="1"/>
        </p:nvSpPr>
        <p:spPr>
          <a:xfrm>
            <a:off x="624057" y="4000974"/>
            <a:ext cx="4046047" cy="1354794"/>
          </a:xfrm>
          <a:custGeom>
            <a:avLst/>
            <a:gdLst>
              <a:gd name="connsiteX0" fmla="*/ 0 w 4046047"/>
              <a:gd name="connsiteY0" fmla="*/ 0 h 1354794"/>
              <a:gd name="connsiteX1" fmla="*/ 4046047 w 4046047"/>
              <a:gd name="connsiteY1" fmla="*/ 530971 h 1354794"/>
              <a:gd name="connsiteX2" fmla="*/ 4046047 w 4046047"/>
              <a:gd name="connsiteY2" fmla="*/ 1354794 h 1354794"/>
              <a:gd name="connsiteX3" fmla="*/ 620191 w 4046047"/>
              <a:gd name="connsiteY3" fmla="*/ 1354794 h 1354794"/>
              <a:gd name="connsiteX4" fmla="*/ 0 w 4046047"/>
              <a:gd name="connsiteY4" fmla="*/ 783283 h 1354794"/>
              <a:gd name="connsiteX0" fmla="*/ 4046047 w 4137487"/>
              <a:gd name="connsiteY0" fmla="*/ 530971 h 1354794"/>
              <a:gd name="connsiteX1" fmla="*/ 4046047 w 4137487"/>
              <a:gd name="connsiteY1" fmla="*/ 1354794 h 1354794"/>
              <a:gd name="connsiteX2" fmla="*/ 620191 w 4137487"/>
              <a:gd name="connsiteY2" fmla="*/ 1354794 h 1354794"/>
              <a:gd name="connsiteX3" fmla="*/ 0 w 4137487"/>
              <a:gd name="connsiteY3" fmla="*/ 783283 h 1354794"/>
              <a:gd name="connsiteX4" fmla="*/ 0 w 4137487"/>
              <a:gd name="connsiteY4" fmla="*/ 0 h 1354794"/>
              <a:gd name="connsiteX5" fmla="*/ 4137487 w 4137487"/>
              <a:gd name="connsiteY5" fmla="*/ 622411 h 1354794"/>
              <a:gd name="connsiteX0" fmla="*/ 4046047 w 4137487"/>
              <a:gd name="connsiteY0" fmla="*/ 1354794 h 1354794"/>
              <a:gd name="connsiteX1" fmla="*/ 620191 w 4137487"/>
              <a:gd name="connsiteY1" fmla="*/ 1354794 h 1354794"/>
              <a:gd name="connsiteX2" fmla="*/ 0 w 4137487"/>
              <a:gd name="connsiteY2" fmla="*/ 783283 h 1354794"/>
              <a:gd name="connsiteX3" fmla="*/ 0 w 4137487"/>
              <a:gd name="connsiteY3" fmla="*/ 0 h 1354794"/>
              <a:gd name="connsiteX4" fmla="*/ 4137487 w 4137487"/>
              <a:gd name="connsiteY4" fmla="*/ 622411 h 1354794"/>
              <a:gd name="connsiteX0" fmla="*/ 4046047 w 4046047"/>
              <a:gd name="connsiteY0" fmla="*/ 1354794 h 1354794"/>
              <a:gd name="connsiteX1" fmla="*/ 620191 w 4046047"/>
              <a:gd name="connsiteY1" fmla="*/ 1354794 h 1354794"/>
              <a:gd name="connsiteX2" fmla="*/ 0 w 4046047"/>
              <a:gd name="connsiteY2" fmla="*/ 783283 h 1354794"/>
              <a:gd name="connsiteX3" fmla="*/ 0 w 4046047"/>
              <a:gd name="connsiteY3" fmla="*/ 0 h 1354794"/>
            </a:gdLst>
            <a:ahLst/>
            <a:cxnLst>
              <a:cxn ang="0">
                <a:pos x="connsiteX0" y="connsiteY0"/>
              </a:cxn>
              <a:cxn ang="0">
                <a:pos x="connsiteX1" y="connsiteY1"/>
              </a:cxn>
              <a:cxn ang="0">
                <a:pos x="connsiteX2" y="connsiteY2"/>
              </a:cxn>
              <a:cxn ang="0">
                <a:pos x="connsiteX3" y="connsiteY3"/>
              </a:cxn>
            </a:cxnLst>
            <a:rect l="l" t="t" r="r" b="b"/>
            <a:pathLst>
              <a:path w="4046047" h="1354794">
                <a:moveTo>
                  <a:pt x="4046047" y="1354794"/>
                </a:moveTo>
                <a:lnTo>
                  <a:pt x="620191" y="1354794"/>
                </a:lnTo>
                <a:cubicBezTo>
                  <a:pt x="277669" y="1354794"/>
                  <a:pt x="0" y="1098920"/>
                  <a:pt x="0" y="783283"/>
                </a:cubicBezTo>
                <a:lnTo>
                  <a:pt x="0" y="0"/>
                </a:lnTo>
              </a:path>
            </a:pathLst>
          </a:custGeom>
          <a:noFill/>
          <a:ln w="762000" cap="rnd" cmpd="sng">
            <a:solidFill>
              <a:schemeClr val="accent1"/>
            </a:solidFill>
            <a:round/>
            <a:extLst>
              <a:ext uri="{C807C97D-BFC1-408E-A445-0C87EB9F89A2}">
                <ask:lineSketchStyleProps xmlns:ask="http://schemas.microsoft.com/office/drawing/2018/sketchyshapes" sd="1219033472">
                  <a:custGeom>
                    <a:avLst/>
                    <a:gdLst>
                      <a:gd name="connsiteX0" fmla="*/ 0 w 3529188"/>
                      <a:gd name="connsiteY0" fmla="*/ 588210 h 5854720"/>
                      <a:gd name="connsiteX1" fmla="*/ 588210 w 3529188"/>
                      <a:gd name="connsiteY1" fmla="*/ 0 h 5854720"/>
                      <a:gd name="connsiteX2" fmla="*/ 1223457 w 3529188"/>
                      <a:gd name="connsiteY2" fmla="*/ 0 h 5854720"/>
                      <a:gd name="connsiteX3" fmla="*/ 1788122 w 3529188"/>
                      <a:gd name="connsiteY3" fmla="*/ 0 h 5854720"/>
                      <a:gd name="connsiteX4" fmla="*/ 2329258 w 3529188"/>
                      <a:gd name="connsiteY4" fmla="*/ 0 h 5854720"/>
                      <a:gd name="connsiteX5" fmla="*/ 2940978 w 3529188"/>
                      <a:gd name="connsiteY5" fmla="*/ 0 h 5854720"/>
                      <a:gd name="connsiteX6" fmla="*/ 3529188 w 3529188"/>
                      <a:gd name="connsiteY6" fmla="*/ 588210 h 5854720"/>
                      <a:gd name="connsiteX7" fmla="*/ 3529188 w 3529188"/>
                      <a:gd name="connsiteY7" fmla="*/ 1172998 h 5854720"/>
                      <a:gd name="connsiteX8" fmla="*/ 3529188 w 3529188"/>
                      <a:gd name="connsiteY8" fmla="*/ 1851351 h 5854720"/>
                      <a:gd name="connsiteX9" fmla="*/ 3529188 w 3529188"/>
                      <a:gd name="connsiteY9" fmla="*/ 2295790 h 5854720"/>
                      <a:gd name="connsiteX10" fmla="*/ 3529188 w 3529188"/>
                      <a:gd name="connsiteY10" fmla="*/ 2880577 h 5854720"/>
                      <a:gd name="connsiteX11" fmla="*/ 3529188 w 3529188"/>
                      <a:gd name="connsiteY11" fmla="*/ 3465365 h 5854720"/>
                      <a:gd name="connsiteX12" fmla="*/ 3529188 w 3529188"/>
                      <a:gd name="connsiteY12" fmla="*/ 4003369 h 5854720"/>
                      <a:gd name="connsiteX13" fmla="*/ 3529188 w 3529188"/>
                      <a:gd name="connsiteY13" fmla="*/ 4681723 h 5854720"/>
                      <a:gd name="connsiteX14" fmla="*/ 3529188 w 3529188"/>
                      <a:gd name="connsiteY14" fmla="*/ 5266510 h 5854720"/>
                      <a:gd name="connsiteX15" fmla="*/ 2940978 w 3529188"/>
                      <a:gd name="connsiteY15" fmla="*/ 5854720 h 5854720"/>
                      <a:gd name="connsiteX16" fmla="*/ 2329258 w 3529188"/>
                      <a:gd name="connsiteY16" fmla="*/ 5854720 h 5854720"/>
                      <a:gd name="connsiteX17" fmla="*/ 1741066 w 3529188"/>
                      <a:gd name="connsiteY17" fmla="*/ 5854720 h 5854720"/>
                      <a:gd name="connsiteX18" fmla="*/ 1223457 w 3529188"/>
                      <a:gd name="connsiteY18" fmla="*/ 5854720 h 5854720"/>
                      <a:gd name="connsiteX19" fmla="*/ 588210 w 3529188"/>
                      <a:gd name="connsiteY19" fmla="*/ 5854720 h 5854720"/>
                      <a:gd name="connsiteX20" fmla="*/ 0 w 3529188"/>
                      <a:gd name="connsiteY20" fmla="*/ 5266510 h 5854720"/>
                      <a:gd name="connsiteX21" fmla="*/ 0 w 3529188"/>
                      <a:gd name="connsiteY21" fmla="*/ 4728506 h 5854720"/>
                      <a:gd name="connsiteX22" fmla="*/ 0 w 3529188"/>
                      <a:gd name="connsiteY22" fmla="*/ 4143718 h 5854720"/>
                      <a:gd name="connsiteX23" fmla="*/ 0 w 3529188"/>
                      <a:gd name="connsiteY23" fmla="*/ 3699280 h 5854720"/>
                      <a:gd name="connsiteX24" fmla="*/ 0 w 3529188"/>
                      <a:gd name="connsiteY24" fmla="*/ 3254841 h 5854720"/>
                      <a:gd name="connsiteX25" fmla="*/ 0 w 3529188"/>
                      <a:gd name="connsiteY25" fmla="*/ 2670054 h 5854720"/>
                      <a:gd name="connsiteX26" fmla="*/ 0 w 3529188"/>
                      <a:gd name="connsiteY26" fmla="*/ 2178832 h 5854720"/>
                      <a:gd name="connsiteX27" fmla="*/ 0 w 3529188"/>
                      <a:gd name="connsiteY27" fmla="*/ 1547262 h 5854720"/>
                      <a:gd name="connsiteX28" fmla="*/ 0 w 3529188"/>
                      <a:gd name="connsiteY28" fmla="*/ 588210 h 58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9188" h="5854720" extrusionOk="0">
                        <a:moveTo>
                          <a:pt x="0" y="588210"/>
                        </a:moveTo>
                        <a:cubicBezTo>
                          <a:pt x="-21018" y="250387"/>
                          <a:pt x="217110" y="17355"/>
                          <a:pt x="588210" y="0"/>
                        </a:cubicBezTo>
                        <a:cubicBezTo>
                          <a:pt x="876112" y="-19041"/>
                          <a:pt x="1081758" y="40565"/>
                          <a:pt x="1223457" y="0"/>
                        </a:cubicBezTo>
                        <a:cubicBezTo>
                          <a:pt x="1365156" y="-40565"/>
                          <a:pt x="1510790" y="32361"/>
                          <a:pt x="1788122" y="0"/>
                        </a:cubicBezTo>
                        <a:cubicBezTo>
                          <a:pt x="2065454" y="-32361"/>
                          <a:pt x="2196286" y="39632"/>
                          <a:pt x="2329258" y="0"/>
                        </a:cubicBezTo>
                        <a:cubicBezTo>
                          <a:pt x="2462230" y="-39632"/>
                          <a:pt x="2683114" y="2257"/>
                          <a:pt x="2940978" y="0"/>
                        </a:cubicBezTo>
                        <a:cubicBezTo>
                          <a:pt x="3297966" y="-66121"/>
                          <a:pt x="3475164" y="255078"/>
                          <a:pt x="3529188" y="588210"/>
                        </a:cubicBezTo>
                        <a:cubicBezTo>
                          <a:pt x="3574272" y="863780"/>
                          <a:pt x="3523626" y="966106"/>
                          <a:pt x="3529188" y="1172998"/>
                        </a:cubicBezTo>
                        <a:cubicBezTo>
                          <a:pt x="3534750" y="1379890"/>
                          <a:pt x="3465933" y="1644977"/>
                          <a:pt x="3529188" y="1851351"/>
                        </a:cubicBezTo>
                        <a:cubicBezTo>
                          <a:pt x="3592443" y="2057725"/>
                          <a:pt x="3511454" y="2169708"/>
                          <a:pt x="3529188" y="2295790"/>
                        </a:cubicBezTo>
                        <a:cubicBezTo>
                          <a:pt x="3546922" y="2421872"/>
                          <a:pt x="3527136" y="2693707"/>
                          <a:pt x="3529188" y="2880577"/>
                        </a:cubicBezTo>
                        <a:cubicBezTo>
                          <a:pt x="3531240" y="3067447"/>
                          <a:pt x="3482987" y="3173559"/>
                          <a:pt x="3529188" y="3465365"/>
                        </a:cubicBezTo>
                        <a:cubicBezTo>
                          <a:pt x="3575389" y="3757171"/>
                          <a:pt x="3528527" y="3785537"/>
                          <a:pt x="3529188" y="4003369"/>
                        </a:cubicBezTo>
                        <a:cubicBezTo>
                          <a:pt x="3529849" y="4221201"/>
                          <a:pt x="3513745" y="4519491"/>
                          <a:pt x="3529188" y="4681723"/>
                        </a:cubicBezTo>
                        <a:cubicBezTo>
                          <a:pt x="3544631" y="4843955"/>
                          <a:pt x="3526290" y="5077457"/>
                          <a:pt x="3529188" y="5266510"/>
                        </a:cubicBezTo>
                        <a:cubicBezTo>
                          <a:pt x="3495511" y="5596899"/>
                          <a:pt x="3239177" y="5836325"/>
                          <a:pt x="2940978" y="5854720"/>
                        </a:cubicBezTo>
                        <a:cubicBezTo>
                          <a:pt x="2728639" y="5898033"/>
                          <a:pt x="2496727" y="5784306"/>
                          <a:pt x="2329258" y="5854720"/>
                        </a:cubicBezTo>
                        <a:cubicBezTo>
                          <a:pt x="2161789" y="5925134"/>
                          <a:pt x="1866325" y="5847030"/>
                          <a:pt x="1741066" y="5854720"/>
                        </a:cubicBezTo>
                        <a:cubicBezTo>
                          <a:pt x="1615807" y="5862410"/>
                          <a:pt x="1395638" y="5831161"/>
                          <a:pt x="1223457" y="5854720"/>
                        </a:cubicBezTo>
                        <a:cubicBezTo>
                          <a:pt x="1051276" y="5878279"/>
                          <a:pt x="874717" y="5821346"/>
                          <a:pt x="588210" y="5854720"/>
                        </a:cubicBezTo>
                        <a:cubicBezTo>
                          <a:pt x="295355" y="5835736"/>
                          <a:pt x="-41219" y="5656806"/>
                          <a:pt x="0" y="5266510"/>
                        </a:cubicBezTo>
                        <a:cubicBezTo>
                          <a:pt x="-62082" y="5061492"/>
                          <a:pt x="63114" y="4919165"/>
                          <a:pt x="0" y="4728506"/>
                        </a:cubicBezTo>
                        <a:cubicBezTo>
                          <a:pt x="-63114" y="4537847"/>
                          <a:pt x="67598" y="4416595"/>
                          <a:pt x="0" y="4143718"/>
                        </a:cubicBezTo>
                        <a:cubicBezTo>
                          <a:pt x="-67598" y="3870841"/>
                          <a:pt x="47971" y="3804176"/>
                          <a:pt x="0" y="3699280"/>
                        </a:cubicBezTo>
                        <a:cubicBezTo>
                          <a:pt x="-47971" y="3594384"/>
                          <a:pt x="18838" y="3384689"/>
                          <a:pt x="0" y="3254841"/>
                        </a:cubicBezTo>
                        <a:cubicBezTo>
                          <a:pt x="-18838" y="3124993"/>
                          <a:pt x="36295" y="2896233"/>
                          <a:pt x="0" y="2670054"/>
                        </a:cubicBezTo>
                        <a:cubicBezTo>
                          <a:pt x="-36295" y="2443875"/>
                          <a:pt x="12293" y="2283397"/>
                          <a:pt x="0" y="2178832"/>
                        </a:cubicBezTo>
                        <a:cubicBezTo>
                          <a:pt x="-12293" y="2074267"/>
                          <a:pt x="42881" y="1673819"/>
                          <a:pt x="0" y="1547262"/>
                        </a:cubicBezTo>
                        <a:cubicBezTo>
                          <a:pt x="-42881" y="1420705"/>
                          <a:pt x="2387" y="914777"/>
                          <a:pt x="0" y="5882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5" name="フリーフォーム(F) 18">
            <a:extLst>
              <a:ext uri="{FF2B5EF4-FFF2-40B4-BE49-F238E27FC236}">
                <a16:creationId xmlns:a16="http://schemas.microsoft.com/office/drawing/2014/main" id="{9F752DEF-757A-19B9-7805-B7A70E94C5F2}"/>
              </a:ext>
            </a:extLst>
          </p:cNvPr>
          <p:cNvSpPr/>
          <p:nvPr userDrawn="1"/>
        </p:nvSpPr>
        <p:spPr>
          <a:xfrm flipH="1">
            <a:off x="544607" y="2735191"/>
            <a:ext cx="80439" cy="1697503"/>
          </a:xfrm>
          <a:custGeom>
            <a:avLst/>
            <a:gdLst>
              <a:gd name="connsiteX0" fmla="*/ 973027 w 5838044"/>
              <a:gd name="connsiteY0" fmla="*/ 0 h 7382204"/>
              <a:gd name="connsiteX1" fmla="*/ 4865018 w 5838044"/>
              <a:gd name="connsiteY1" fmla="*/ 0 h 7382204"/>
              <a:gd name="connsiteX2" fmla="*/ 5838044 w 5838044"/>
              <a:gd name="connsiteY2" fmla="*/ 973027 h 7382204"/>
              <a:gd name="connsiteX3" fmla="*/ 5838044 w 5838044"/>
              <a:gd name="connsiteY3" fmla="*/ 7382204 h 7382204"/>
              <a:gd name="connsiteX4" fmla="*/ 0 w 5838044"/>
              <a:gd name="connsiteY4" fmla="*/ 7382204 h 7382204"/>
              <a:gd name="connsiteX5" fmla="*/ 0 w 5838044"/>
              <a:gd name="connsiteY5" fmla="*/ 973027 h 7382204"/>
              <a:gd name="connsiteX6" fmla="*/ 973027 w 5838044"/>
              <a:gd name="connsiteY6" fmla="*/ 0 h 7382204"/>
              <a:gd name="connsiteX0" fmla="*/ 973027 w 5838044"/>
              <a:gd name="connsiteY0" fmla="*/ 0 h 7382204"/>
              <a:gd name="connsiteX1" fmla="*/ 4865018 w 5838044"/>
              <a:gd name="connsiteY1" fmla="*/ 0 h 7382204"/>
              <a:gd name="connsiteX2" fmla="*/ 5838044 w 5838044"/>
              <a:gd name="connsiteY2" fmla="*/ 973027 h 7382204"/>
              <a:gd name="connsiteX3" fmla="*/ 0 w 5838044"/>
              <a:gd name="connsiteY3" fmla="*/ 7382204 h 7382204"/>
              <a:gd name="connsiteX4" fmla="*/ 0 w 5838044"/>
              <a:gd name="connsiteY4" fmla="*/ 973027 h 7382204"/>
              <a:gd name="connsiteX5" fmla="*/ 973027 w 5838044"/>
              <a:gd name="connsiteY5" fmla="*/ 0 h 7382204"/>
              <a:gd name="connsiteX0" fmla="*/ 5838044 w 5929484"/>
              <a:gd name="connsiteY0" fmla="*/ 973027 h 7382204"/>
              <a:gd name="connsiteX1" fmla="*/ 0 w 5929484"/>
              <a:gd name="connsiteY1" fmla="*/ 7382204 h 7382204"/>
              <a:gd name="connsiteX2" fmla="*/ 0 w 5929484"/>
              <a:gd name="connsiteY2" fmla="*/ 973027 h 7382204"/>
              <a:gd name="connsiteX3" fmla="*/ 973027 w 5929484"/>
              <a:gd name="connsiteY3" fmla="*/ 0 h 7382204"/>
              <a:gd name="connsiteX4" fmla="*/ 4865018 w 5929484"/>
              <a:gd name="connsiteY4" fmla="*/ 0 h 7382204"/>
              <a:gd name="connsiteX5" fmla="*/ 5929484 w 5929484"/>
              <a:gd name="connsiteY5" fmla="*/ 1064467 h 7382204"/>
              <a:gd name="connsiteX0" fmla="*/ 5838044 w 5996391"/>
              <a:gd name="connsiteY0" fmla="*/ 973027 h 7382204"/>
              <a:gd name="connsiteX1" fmla="*/ 0 w 5996391"/>
              <a:gd name="connsiteY1" fmla="*/ 7382204 h 7382204"/>
              <a:gd name="connsiteX2" fmla="*/ 0 w 5996391"/>
              <a:gd name="connsiteY2" fmla="*/ 973027 h 7382204"/>
              <a:gd name="connsiteX3" fmla="*/ 973027 w 5996391"/>
              <a:gd name="connsiteY3" fmla="*/ 0 h 7382204"/>
              <a:gd name="connsiteX4" fmla="*/ 4865018 w 5996391"/>
              <a:gd name="connsiteY4" fmla="*/ 0 h 7382204"/>
              <a:gd name="connsiteX5" fmla="*/ 5996391 w 5996391"/>
              <a:gd name="connsiteY5" fmla="*/ 819140 h 7382204"/>
              <a:gd name="connsiteX0" fmla="*/ 5771136 w 5996391"/>
              <a:gd name="connsiteY0" fmla="*/ 4764441 h 7382204"/>
              <a:gd name="connsiteX1" fmla="*/ 0 w 5996391"/>
              <a:gd name="connsiteY1" fmla="*/ 7382204 h 7382204"/>
              <a:gd name="connsiteX2" fmla="*/ 0 w 5996391"/>
              <a:gd name="connsiteY2" fmla="*/ 973027 h 7382204"/>
              <a:gd name="connsiteX3" fmla="*/ 973027 w 5996391"/>
              <a:gd name="connsiteY3" fmla="*/ 0 h 7382204"/>
              <a:gd name="connsiteX4" fmla="*/ 4865018 w 5996391"/>
              <a:gd name="connsiteY4" fmla="*/ 0 h 7382204"/>
              <a:gd name="connsiteX5" fmla="*/ 5996391 w 5996391"/>
              <a:gd name="connsiteY5" fmla="*/ 819140 h 7382204"/>
              <a:gd name="connsiteX0" fmla="*/ 0 w 5996391"/>
              <a:gd name="connsiteY0" fmla="*/ 7382204 h 7382204"/>
              <a:gd name="connsiteX1" fmla="*/ 0 w 5996391"/>
              <a:gd name="connsiteY1" fmla="*/ 973027 h 7382204"/>
              <a:gd name="connsiteX2" fmla="*/ 973027 w 5996391"/>
              <a:gd name="connsiteY2" fmla="*/ 0 h 7382204"/>
              <a:gd name="connsiteX3" fmla="*/ 4865018 w 5996391"/>
              <a:gd name="connsiteY3" fmla="*/ 0 h 7382204"/>
              <a:gd name="connsiteX4" fmla="*/ 5996391 w 5996391"/>
              <a:gd name="connsiteY4" fmla="*/ 819140 h 7382204"/>
              <a:gd name="connsiteX0" fmla="*/ 0 w 4865018"/>
              <a:gd name="connsiteY0" fmla="*/ 7382204 h 7382204"/>
              <a:gd name="connsiteX1" fmla="*/ 0 w 4865018"/>
              <a:gd name="connsiteY1" fmla="*/ 973027 h 7382204"/>
              <a:gd name="connsiteX2" fmla="*/ 973027 w 4865018"/>
              <a:gd name="connsiteY2" fmla="*/ 0 h 7382204"/>
              <a:gd name="connsiteX3" fmla="*/ 4865018 w 4865018"/>
              <a:gd name="connsiteY3" fmla="*/ 0 h 7382204"/>
              <a:gd name="connsiteX0" fmla="*/ 0 w 973027"/>
              <a:gd name="connsiteY0" fmla="*/ 7382204 h 7382204"/>
              <a:gd name="connsiteX1" fmla="*/ 0 w 973027"/>
              <a:gd name="connsiteY1" fmla="*/ 973027 h 7382204"/>
              <a:gd name="connsiteX2" fmla="*/ 973027 w 973027"/>
              <a:gd name="connsiteY2" fmla="*/ 0 h 7382204"/>
              <a:gd name="connsiteX0" fmla="*/ 0 w 0"/>
              <a:gd name="connsiteY0" fmla="*/ 6409177 h 6409177"/>
              <a:gd name="connsiteX1" fmla="*/ 0 w 0"/>
              <a:gd name="connsiteY1" fmla="*/ 0 h 6409177"/>
            </a:gdLst>
            <a:ahLst/>
            <a:cxnLst>
              <a:cxn ang="0">
                <a:pos x="connsiteX0" y="connsiteY0"/>
              </a:cxn>
              <a:cxn ang="0">
                <a:pos x="connsiteX1" y="connsiteY1"/>
              </a:cxn>
            </a:cxnLst>
            <a:rect l="l" t="t" r="r" b="b"/>
            <a:pathLst>
              <a:path h="6409177">
                <a:moveTo>
                  <a:pt x="0" y="6409177"/>
                </a:moveTo>
                <a:lnTo>
                  <a:pt x="0" y="0"/>
                </a:lnTo>
              </a:path>
            </a:pathLst>
          </a:custGeom>
          <a:noFill/>
          <a:ln w="762000" cap="rnd" cmpd="sng">
            <a:solidFill>
              <a:schemeClr val="accent1"/>
            </a:solidFill>
            <a:round/>
            <a:extLst>
              <a:ext uri="{C807C97D-BFC1-408E-A445-0C87EB9F89A2}">
                <ask:lineSketchStyleProps xmlns:ask="http://schemas.microsoft.com/office/drawing/2018/sketchyshapes" sd="1219033472">
                  <a:custGeom>
                    <a:avLst/>
                    <a:gdLst>
                      <a:gd name="connsiteX0" fmla="*/ 0 w 3529188"/>
                      <a:gd name="connsiteY0" fmla="*/ 588210 h 5854720"/>
                      <a:gd name="connsiteX1" fmla="*/ 588210 w 3529188"/>
                      <a:gd name="connsiteY1" fmla="*/ 0 h 5854720"/>
                      <a:gd name="connsiteX2" fmla="*/ 1223457 w 3529188"/>
                      <a:gd name="connsiteY2" fmla="*/ 0 h 5854720"/>
                      <a:gd name="connsiteX3" fmla="*/ 1788122 w 3529188"/>
                      <a:gd name="connsiteY3" fmla="*/ 0 h 5854720"/>
                      <a:gd name="connsiteX4" fmla="*/ 2329258 w 3529188"/>
                      <a:gd name="connsiteY4" fmla="*/ 0 h 5854720"/>
                      <a:gd name="connsiteX5" fmla="*/ 2940978 w 3529188"/>
                      <a:gd name="connsiteY5" fmla="*/ 0 h 5854720"/>
                      <a:gd name="connsiteX6" fmla="*/ 3529188 w 3529188"/>
                      <a:gd name="connsiteY6" fmla="*/ 588210 h 5854720"/>
                      <a:gd name="connsiteX7" fmla="*/ 3529188 w 3529188"/>
                      <a:gd name="connsiteY7" fmla="*/ 1172998 h 5854720"/>
                      <a:gd name="connsiteX8" fmla="*/ 3529188 w 3529188"/>
                      <a:gd name="connsiteY8" fmla="*/ 1851351 h 5854720"/>
                      <a:gd name="connsiteX9" fmla="*/ 3529188 w 3529188"/>
                      <a:gd name="connsiteY9" fmla="*/ 2295790 h 5854720"/>
                      <a:gd name="connsiteX10" fmla="*/ 3529188 w 3529188"/>
                      <a:gd name="connsiteY10" fmla="*/ 2880577 h 5854720"/>
                      <a:gd name="connsiteX11" fmla="*/ 3529188 w 3529188"/>
                      <a:gd name="connsiteY11" fmla="*/ 3465365 h 5854720"/>
                      <a:gd name="connsiteX12" fmla="*/ 3529188 w 3529188"/>
                      <a:gd name="connsiteY12" fmla="*/ 4003369 h 5854720"/>
                      <a:gd name="connsiteX13" fmla="*/ 3529188 w 3529188"/>
                      <a:gd name="connsiteY13" fmla="*/ 4681723 h 5854720"/>
                      <a:gd name="connsiteX14" fmla="*/ 3529188 w 3529188"/>
                      <a:gd name="connsiteY14" fmla="*/ 5266510 h 5854720"/>
                      <a:gd name="connsiteX15" fmla="*/ 2940978 w 3529188"/>
                      <a:gd name="connsiteY15" fmla="*/ 5854720 h 5854720"/>
                      <a:gd name="connsiteX16" fmla="*/ 2329258 w 3529188"/>
                      <a:gd name="connsiteY16" fmla="*/ 5854720 h 5854720"/>
                      <a:gd name="connsiteX17" fmla="*/ 1741066 w 3529188"/>
                      <a:gd name="connsiteY17" fmla="*/ 5854720 h 5854720"/>
                      <a:gd name="connsiteX18" fmla="*/ 1223457 w 3529188"/>
                      <a:gd name="connsiteY18" fmla="*/ 5854720 h 5854720"/>
                      <a:gd name="connsiteX19" fmla="*/ 588210 w 3529188"/>
                      <a:gd name="connsiteY19" fmla="*/ 5854720 h 5854720"/>
                      <a:gd name="connsiteX20" fmla="*/ 0 w 3529188"/>
                      <a:gd name="connsiteY20" fmla="*/ 5266510 h 5854720"/>
                      <a:gd name="connsiteX21" fmla="*/ 0 w 3529188"/>
                      <a:gd name="connsiteY21" fmla="*/ 4728506 h 5854720"/>
                      <a:gd name="connsiteX22" fmla="*/ 0 w 3529188"/>
                      <a:gd name="connsiteY22" fmla="*/ 4143718 h 5854720"/>
                      <a:gd name="connsiteX23" fmla="*/ 0 w 3529188"/>
                      <a:gd name="connsiteY23" fmla="*/ 3699280 h 5854720"/>
                      <a:gd name="connsiteX24" fmla="*/ 0 w 3529188"/>
                      <a:gd name="connsiteY24" fmla="*/ 3254841 h 5854720"/>
                      <a:gd name="connsiteX25" fmla="*/ 0 w 3529188"/>
                      <a:gd name="connsiteY25" fmla="*/ 2670054 h 5854720"/>
                      <a:gd name="connsiteX26" fmla="*/ 0 w 3529188"/>
                      <a:gd name="connsiteY26" fmla="*/ 2178832 h 5854720"/>
                      <a:gd name="connsiteX27" fmla="*/ 0 w 3529188"/>
                      <a:gd name="connsiteY27" fmla="*/ 1547262 h 5854720"/>
                      <a:gd name="connsiteX28" fmla="*/ 0 w 3529188"/>
                      <a:gd name="connsiteY28" fmla="*/ 588210 h 58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9188" h="5854720" extrusionOk="0">
                        <a:moveTo>
                          <a:pt x="0" y="588210"/>
                        </a:moveTo>
                        <a:cubicBezTo>
                          <a:pt x="-21018" y="250387"/>
                          <a:pt x="217110" y="17355"/>
                          <a:pt x="588210" y="0"/>
                        </a:cubicBezTo>
                        <a:cubicBezTo>
                          <a:pt x="876112" y="-19041"/>
                          <a:pt x="1081758" y="40565"/>
                          <a:pt x="1223457" y="0"/>
                        </a:cubicBezTo>
                        <a:cubicBezTo>
                          <a:pt x="1365156" y="-40565"/>
                          <a:pt x="1510790" y="32361"/>
                          <a:pt x="1788122" y="0"/>
                        </a:cubicBezTo>
                        <a:cubicBezTo>
                          <a:pt x="2065454" y="-32361"/>
                          <a:pt x="2196286" y="39632"/>
                          <a:pt x="2329258" y="0"/>
                        </a:cubicBezTo>
                        <a:cubicBezTo>
                          <a:pt x="2462230" y="-39632"/>
                          <a:pt x="2683114" y="2257"/>
                          <a:pt x="2940978" y="0"/>
                        </a:cubicBezTo>
                        <a:cubicBezTo>
                          <a:pt x="3297966" y="-66121"/>
                          <a:pt x="3475164" y="255078"/>
                          <a:pt x="3529188" y="588210"/>
                        </a:cubicBezTo>
                        <a:cubicBezTo>
                          <a:pt x="3574272" y="863780"/>
                          <a:pt x="3523626" y="966106"/>
                          <a:pt x="3529188" y="1172998"/>
                        </a:cubicBezTo>
                        <a:cubicBezTo>
                          <a:pt x="3534750" y="1379890"/>
                          <a:pt x="3465933" y="1644977"/>
                          <a:pt x="3529188" y="1851351"/>
                        </a:cubicBezTo>
                        <a:cubicBezTo>
                          <a:pt x="3592443" y="2057725"/>
                          <a:pt x="3511454" y="2169708"/>
                          <a:pt x="3529188" y="2295790"/>
                        </a:cubicBezTo>
                        <a:cubicBezTo>
                          <a:pt x="3546922" y="2421872"/>
                          <a:pt x="3527136" y="2693707"/>
                          <a:pt x="3529188" y="2880577"/>
                        </a:cubicBezTo>
                        <a:cubicBezTo>
                          <a:pt x="3531240" y="3067447"/>
                          <a:pt x="3482987" y="3173559"/>
                          <a:pt x="3529188" y="3465365"/>
                        </a:cubicBezTo>
                        <a:cubicBezTo>
                          <a:pt x="3575389" y="3757171"/>
                          <a:pt x="3528527" y="3785537"/>
                          <a:pt x="3529188" y="4003369"/>
                        </a:cubicBezTo>
                        <a:cubicBezTo>
                          <a:pt x="3529849" y="4221201"/>
                          <a:pt x="3513745" y="4519491"/>
                          <a:pt x="3529188" y="4681723"/>
                        </a:cubicBezTo>
                        <a:cubicBezTo>
                          <a:pt x="3544631" y="4843955"/>
                          <a:pt x="3526290" y="5077457"/>
                          <a:pt x="3529188" y="5266510"/>
                        </a:cubicBezTo>
                        <a:cubicBezTo>
                          <a:pt x="3495511" y="5596899"/>
                          <a:pt x="3239177" y="5836325"/>
                          <a:pt x="2940978" y="5854720"/>
                        </a:cubicBezTo>
                        <a:cubicBezTo>
                          <a:pt x="2728639" y="5898033"/>
                          <a:pt x="2496727" y="5784306"/>
                          <a:pt x="2329258" y="5854720"/>
                        </a:cubicBezTo>
                        <a:cubicBezTo>
                          <a:pt x="2161789" y="5925134"/>
                          <a:pt x="1866325" y="5847030"/>
                          <a:pt x="1741066" y="5854720"/>
                        </a:cubicBezTo>
                        <a:cubicBezTo>
                          <a:pt x="1615807" y="5862410"/>
                          <a:pt x="1395638" y="5831161"/>
                          <a:pt x="1223457" y="5854720"/>
                        </a:cubicBezTo>
                        <a:cubicBezTo>
                          <a:pt x="1051276" y="5878279"/>
                          <a:pt x="874717" y="5821346"/>
                          <a:pt x="588210" y="5854720"/>
                        </a:cubicBezTo>
                        <a:cubicBezTo>
                          <a:pt x="295355" y="5835736"/>
                          <a:pt x="-41219" y="5656806"/>
                          <a:pt x="0" y="5266510"/>
                        </a:cubicBezTo>
                        <a:cubicBezTo>
                          <a:pt x="-62082" y="5061492"/>
                          <a:pt x="63114" y="4919165"/>
                          <a:pt x="0" y="4728506"/>
                        </a:cubicBezTo>
                        <a:cubicBezTo>
                          <a:pt x="-63114" y="4537847"/>
                          <a:pt x="67598" y="4416595"/>
                          <a:pt x="0" y="4143718"/>
                        </a:cubicBezTo>
                        <a:cubicBezTo>
                          <a:pt x="-67598" y="3870841"/>
                          <a:pt x="47971" y="3804176"/>
                          <a:pt x="0" y="3699280"/>
                        </a:cubicBezTo>
                        <a:cubicBezTo>
                          <a:pt x="-47971" y="3594384"/>
                          <a:pt x="18838" y="3384689"/>
                          <a:pt x="0" y="3254841"/>
                        </a:cubicBezTo>
                        <a:cubicBezTo>
                          <a:pt x="-18838" y="3124993"/>
                          <a:pt x="36295" y="2896233"/>
                          <a:pt x="0" y="2670054"/>
                        </a:cubicBezTo>
                        <a:cubicBezTo>
                          <a:pt x="-36295" y="2443875"/>
                          <a:pt x="12293" y="2283397"/>
                          <a:pt x="0" y="2178832"/>
                        </a:cubicBezTo>
                        <a:cubicBezTo>
                          <a:pt x="-12293" y="2074267"/>
                          <a:pt x="42881" y="1673819"/>
                          <a:pt x="0" y="1547262"/>
                        </a:cubicBezTo>
                        <a:cubicBezTo>
                          <a:pt x="-42881" y="1420705"/>
                          <a:pt x="2387" y="914777"/>
                          <a:pt x="0" y="5882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7" name="フリーフォーム(F) 20">
            <a:extLst>
              <a:ext uri="{FF2B5EF4-FFF2-40B4-BE49-F238E27FC236}">
                <a16:creationId xmlns:a16="http://schemas.microsoft.com/office/drawing/2014/main" id="{6010C008-0418-12FF-A80A-05ECF85F5EB6}"/>
              </a:ext>
            </a:extLst>
          </p:cNvPr>
          <p:cNvSpPr/>
          <p:nvPr userDrawn="1"/>
        </p:nvSpPr>
        <p:spPr>
          <a:xfrm flipH="1">
            <a:off x="7620566" y="3973595"/>
            <a:ext cx="4046047" cy="1354794"/>
          </a:xfrm>
          <a:custGeom>
            <a:avLst/>
            <a:gdLst>
              <a:gd name="connsiteX0" fmla="*/ 0 w 4046047"/>
              <a:gd name="connsiteY0" fmla="*/ 0 h 1354794"/>
              <a:gd name="connsiteX1" fmla="*/ 4046047 w 4046047"/>
              <a:gd name="connsiteY1" fmla="*/ 530971 h 1354794"/>
              <a:gd name="connsiteX2" fmla="*/ 4046047 w 4046047"/>
              <a:gd name="connsiteY2" fmla="*/ 1354794 h 1354794"/>
              <a:gd name="connsiteX3" fmla="*/ 620191 w 4046047"/>
              <a:gd name="connsiteY3" fmla="*/ 1354794 h 1354794"/>
              <a:gd name="connsiteX4" fmla="*/ 0 w 4046047"/>
              <a:gd name="connsiteY4" fmla="*/ 783283 h 1354794"/>
              <a:gd name="connsiteX0" fmla="*/ 4046047 w 4137487"/>
              <a:gd name="connsiteY0" fmla="*/ 530971 h 1354794"/>
              <a:gd name="connsiteX1" fmla="*/ 4046047 w 4137487"/>
              <a:gd name="connsiteY1" fmla="*/ 1354794 h 1354794"/>
              <a:gd name="connsiteX2" fmla="*/ 620191 w 4137487"/>
              <a:gd name="connsiteY2" fmla="*/ 1354794 h 1354794"/>
              <a:gd name="connsiteX3" fmla="*/ 0 w 4137487"/>
              <a:gd name="connsiteY3" fmla="*/ 783283 h 1354794"/>
              <a:gd name="connsiteX4" fmla="*/ 0 w 4137487"/>
              <a:gd name="connsiteY4" fmla="*/ 0 h 1354794"/>
              <a:gd name="connsiteX5" fmla="*/ 4137487 w 4137487"/>
              <a:gd name="connsiteY5" fmla="*/ 622411 h 1354794"/>
              <a:gd name="connsiteX0" fmla="*/ 4046047 w 4137487"/>
              <a:gd name="connsiteY0" fmla="*/ 1354794 h 1354794"/>
              <a:gd name="connsiteX1" fmla="*/ 620191 w 4137487"/>
              <a:gd name="connsiteY1" fmla="*/ 1354794 h 1354794"/>
              <a:gd name="connsiteX2" fmla="*/ 0 w 4137487"/>
              <a:gd name="connsiteY2" fmla="*/ 783283 h 1354794"/>
              <a:gd name="connsiteX3" fmla="*/ 0 w 4137487"/>
              <a:gd name="connsiteY3" fmla="*/ 0 h 1354794"/>
              <a:gd name="connsiteX4" fmla="*/ 4137487 w 4137487"/>
              <a:gd name="connsiteY4" fmla="*/ 622411 h 1354794"/>
              <a:gd name="connsiteX0" fmla="*/ 4046047 w 4046047"/>
              <a:gd name="connsiteY0" fmla="*/ 1354794 h 1354794"/>
              <a:gd name="connsiteX1" fmla="*/ 620191 w 4046047"/>
              <a:gd name="connsiteY1" fmla="*/ 1354794 h 1354794"/>
              <a:gd name="connsiteX2" fmla="*/ 0 w 4046047"/>
              <a:gd name="connsiteY2" fmla="*/ 783283 h 1354794"/>
              <a:gd name="connsiteX3" fmla="*/ 0 w 4046047"/>
              <a:gd name="connsiteY3" fmla="*/ 0 h 1354794"/>
            </a:gdLst>
            <a:ahLst/>
            <a:cxnLst>
              <a:cxn ang="0">
                <a:pos x="connsiteX0" y="connsiteY0"/>
              </a:cxn>
              <a:cxn ang="0">
                <a:pos x="connsiteX1" y="connsiteY1"/>
              </a:cxn>
              <a:cxn ang="0">
                <a:pos x="connsiteX2" y="connsiteY2"/>
              </a:cxn>
              <a:cxn ang="0">
                <a:pos x="connsiteX3" y="connsiteY3"/>
              </a:cxn>
            </a:cxnLst>
            <a:rect l="l" t="t" r="r" b="b"/>
            <a:pathLst>
              <a:path w="4046047" h="1354794">
                <a:moveTo>
                  <a:pt x="4046047" y="1354794"/>
                </a:moveTo>
                <a:lnTo>
                  <a:pt x="620191" y="1354794"/>
                </a:lnTo>
                <a:cubicBezTo>
                  <a:pt x="277669" y="1354794"/>
                  <a:pt x="0" y="1098920"/>
                  <a:pt x="0" y="783283"/>
                </a:cubicBezTo>
                <a:lnTo>
                  <a:pt x="0" y="0"/>
                </a:lnTo>
              </a:path>
            </a:pathLst>
          </a:custGeom>
          <a:noFill/>
          <a:ln w="762000" cap="rnd" cmpd="sng">
            <a:solidFill>
              <a:schemeClr val="accent4"/>
            </a:solidFill>
            <a:round/>
            <a:extLst>
              <a:ext uri="{C807C97D-BFC1-408E-A445-0C87EB9F89A2}">
                <ask:lineSketchStyleProps xmlns:ask="http://schemas.microsoft.com/office/drawing/2018/sketchyshapes" sd="1219033472">
                  <a:custGeom>
                    <a:avLst/>
                    <a:gdLst>
                      <a:gd name="connsiteX0" fmla="*/ 0 w 3529188"/>
                      <a:gd name="connsiteY0" fmla="*/ 588210 h 5854720"/>
                      <a:gd name="connsiteX1" fmla="*/ 588210 w 3529188"/>
                      <a:gd name="connsiteY1" fmla="*/ 0 h 5854720"/>
                      <a:gd name="connsiteX2" fmla="*/ 1223457 w 3529188"/>
                      <a:gd name="connsiteY2" fmla="*/ 0 h 5854720"/>
                      <a:gd name="connsiteX3" fmla="*/ 1788122 w 3529188"/>
                      <a:gd name="connsiteY3" fmla="*/ 0 h 5854720"/>
                      <a:gd name="connsiteX4" fmla="*/ 2329258 w 3529188"/>
                      <a:gd name="connsiteY4" fmla="*/ 0 h 5854720"/>
                      <a:gd name="connsiteX5" fmla="*/ 2940978 w 3529188"/>
                      <a:gd name="connsiteY5" fmla="*/ 0 h 5854720"/>
                      <a:gd name="connsiteX6" fmla="*/ 3529188 w 3529188"/>
                      <a:gd name="connsiteY6" fmla="*/ 588210 h 5854720"/>
                      <a:gd name="connsiteX7" fmla="*/ 3529188 w 3529188"/>
                      <a:gd name="connsiteY7" fmla="*/ 1172998 h 5854720"/>
                      <a:gd name="connsiteX8" fmla="*/ 3529188 w 3529188"/>
                      <a:gd name="connsiteY8" fmla="*/ 1851351 h 5854720"/>
                      <a:gd name="connsiteX9" fmla="*/ 3529188 w 3529188"/>
                      <a:gd name="connsiteY9" fmla="*/ 2295790 h 5854720"/>
                      <a:gd name="connsiteX10" fmla="*/ 3529188 w 3529188"/>
                      <a:gd name="connsiteY10" fmla="*/ 2880577 h 5854720"/>
                      <a:gd name="connsiteX11" fmla="*/ 3529188 w 3529188"/>
                      <a:gd name="connsiteY11" fmla="*/ 3465365 h 5854720"/>
                      <a:gd name="connsiteX12" fmla="*/ 3529188 w 3529188"/>
                      <a:gd name="connsiteY12" fmla="*/ 4003369 h 5854720"/>
                      <a:gd name="connsiteX13" fmla="*/ 3529188 w 3529188"/>
                      <a:gd name="connsiteY13" fmla="*/ 4681723 h 5854720"/>
                      <a:gd name="connsiteX14" fmla="*/ 3529188 w 3529188"/>
                      <a:gd name="connsiteY14" fmla="*/ 5266510 h 5854720"/>
                      <a:gd name="connsiteX15" fmla="*/ 2940978 w 3529188"/>
                      <a:gd name="connsiteY15" fmla="*/ 5854720 h 5854720"/>
                      <a:gd name="connsiteX16" fmla="*/ 2329258 w 3529188"/>
                      <a:gd name="connsiteY16" fmla="*/ 5854720 h 5854720"/>
                      <a:gd name="connsiteX17" fmla="*/ 1741066 w 3529188"/>
                      <a:gd name="connsiteY17" fmla="*/ 5854720 h 5854720"/>
                      <a:gd name="connsiteX18" fmla="*/ 1223457 w 3529188"/>
                      <a:gd name="connsiteY18" fmla="*/ 5854720 h 5854720"/>
                      <a:gd name="connsiteX19" fmla="*/ 588210 w 3529188"/>
                      <a:gd name="connsiteY19" fmla="*/ 5854720 h 5854720"/>
                      <a:gd name="connsiteX20" fmla="*/ 0 w 3529188"/>
                      <a:gd name="connsiteY20" fmla="*/ 5266510 h 5854720"/>
                      <a:gd name="connsiteX21" fmla="*/ 0 w 3529188"/>
                      <a:gd name="connsiteY21" fmla="*/ 4728506 h 5854720"/>
                      <a:gd name="connsiteX22" fmla="*/ 0 w 3529188"/>
                      <a:gd name="connsiteY22" fmla="*/ 4143718 h 5854720"/>
                      <a:gd name="connsiteX23" fmla="*/ 0 w 3529188"/>
                      <a:gd name="connsiteY23" fmla="*/ 3699280 h 5854720"/>
                      <a:gd name="connsiteX24" fmla="*/ 0 w 3529188"/>
                      <a:gd name="connsiteY24" fmla="*/ 3254841 h 5854720"/>
                      <a:gd name="connsiteX25" fmla="*/ 0 w 3529188"/>
                      <a:gd name="connsiteY25" fmla="*/ 2670054 h 5854720"/>
                      <a:gd name="connsiteX26" fmla="*/ 0 w 3529188"/>
                      <a:gd name="connsiteY26" fmla="*/ 2178832 h 5854720"/>
                      <a:gd name="connsiteX27" fmla="*/ 0 w 3529188"/>
                      <a:gd name="connsiteY27" fmla="*/ 1547262 h 5854720"/>
                      <a:gd name="connsiteX28" fmla="*/ 0 w 3529188"/>
                      <a:gd name="connsiteY28" fmla="*/ 588210 h 58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9188" h="5854720" extrusionOk="0">
                        <a:moveTo>
                          <a:pt x="0" y="588210"/>
                        </a:moveTo>
                        <a:cubicBezTo>
                          <a:pt x="-21018" y="250387"/>
                          <a:pt x="217110" y="17355"/>
                          <a:pt x="588210" y="0"/>
                        </a:cubicBezTo>
                        <a:cubicBezTo>
                          <a:pt x="876112" y="-19041"/>
                          <a:pt x="1081758" y="40565"/>
                          <a:pt x="1223457" y="0"/>
                        </a:cubicBezTo>
                        <a:cubicBezTo>
                          <a:pt x="1365156" y="-40565"/>
                          <a:pt x="1510790" y="32361"/>
                          <a:pt x="1788122" y="0"/>
                        </a:cubicBezTo>
                        <a:cubicBezTo>
                          <a:pt x="2065454" y="-32361"/>
                          <a:pt x="2196286" y="39632"/>
                          <a:pt x="2329258" y="0"/>
                        </a:cubicBezTo>
                        <a:cubicBezTo>
                          <a:pt x="2462230" y="-39632"/>
                          <a:pt x="2683114" y="2257"/>
                          <a:pt x="2940978" y="0"/>
                        </a:cubicBezTo>
                        <a:cubicBezTo>
                          <a:pt x="3297966" y="-66121"/>
                          <a:pt x="3475164" y="255078"/>
                          <a:pt x="3529188" y="588210"/>
                        </a:cubicBezTo>
                        <a:cubicBezTo>
                          <a:pt x="3574272" y="863780"/>
                          <a:pt x="3523626" y="966106"/>
                          <a:pt x="3529188" y="1172998"/>
                        </a:cubicBezTo>
                        <a:cubicBezTo>
                          <a:pt x="3534750" y="1379890"/>
                          <a:pt x="3465933" y="1644977"/>
                          <a:pt x="3529188" y="1851351"/>
                        </a:cubicBezTo>
                        <a:cubicBezTo>
                          <a:pt x="3592443" y="2057725"/>
                          <a:pt x="3511454" y="2169708"/>
                          <a:pt x="3529188" y="2295790"/>
                        </a:cubicBezTo>
                        <a:cubicBezTo>
                          <a:pt x="3546922" y="2421872"/>
                          <a:pt x="3527136" y="2693707"/>
                          <a:pt x="3529188" y="2880577"/>
                        </a:cubicBezTo>
                        <a:cubicBezTo>
                          <a:pt x="3531240" y="3067447"/>
                          <a:pt x="3482987" y="3173559"/>
                          <a:pt x="3529188" y="3465365"/>
                        </a:cubicBezTo>
                        <a:cubicBezTo>
                          <a:pt x="3575389" y="3757171"/>
                          <a:pt x="3528527" y="3785537"/>
                          <a:pt x="3529188" y="4003369"/>
                        </a:cubicBezTo>
                        <a:cubicBezTo>
                          <a:pt x="3529849" y="4221201"/>
                          <a:pt x="3513745" y="4519491"/>
                          <a:pt x="3529188" y="4681723"/>
                        </a:cubicBezTo>
                        <a:cubicBezTo>
                          <a:pt x="3544631" y="4843955"/>
                          <a:pt x="3526290" y="5077457"/>
                          <a:pt x="3529188" y="5266510"/>
                        </a:cubicBezTo>
                        <a:cubicBezTo>
                          <a:pt x="3495511" y="5596899"/>
                          <a:pt x="3239177" y="5836325"/>
                          <a:pt x="2940978" y="5854720"/>
                        </a:cubicBezTo>
                        <a:cubicBezTo>
                          <a:pt x="2728639" y="5898033"/>
                          <a:pt x="2496727" y="5784306"/>
                          <a:pt x="2329258" y="5854720"/>
                        </a:cubicBezTo>
                        <a:cubicBezTo>
                          <a:pt x="2161789" y="5925134"/>
                          <a:pt x="1866325" y="5847030"/>
                          <a:pt x="1741066" y="5854720"/>
                        </a:cubicBezTo>
                        <a:cubicBezTo>
                          <a:pt x="1615807" y="5862410"/>
                          <a:pt x="1395638" y="5831161"/>
                          <a:pt x="1223457" y="5854720"/>
                        </a:cubicBezTo>
                        <a:cubicBezTo>
                          <a:pt x="1051276" y="5878279"/>
                          <a:pt x="874717" y="5821346"/>
                          <a:pt x="588210" y="5854720"/>
                        </a:cubicBezTo>
                        <a:cubicBezTo>
                          <a:pt x="295355" y="5835736"/>
                          <a:pt x="-41219" y="5656806"/>
                          <a:pt x="0" y="5266510"/>
                        </a:cubicBezTo>
                        <a:cubicBezTo>
                          <a:pt x="-62082" y="5061492"/>
                          <a:pt x="63114" y="4919165"/>
                          <a:pt x="0" y="4728506"/>
                        </a:cubicBezTo>
                        <a:cubicBezTo>
                          <a:pt x="-63114" y="4537847"/>
                          <a:pt x="67598" y="4416595"/>
                          <a:pt x="0" y="4143718"/>
                        </a:cubicBezTo>
                        <a:cubicBezTo>
                          <a:pt x="-67598" y="3870841"/>
                          <a:pt x="47971" y="3804176"/>
                          <a:pt x="0" y="3699280"/>
                        </a:cubicBezTo>
                        <a:cubicBezTo>
                          <a:pt x="-47971" y="3594384"/>
                          <a:pt x="18838" y="3384689"/>
                          <a:pt x="0" y="3254841"/>
                        </a:cubicBezTo>
                        <a:cubicBezTo>
                          <a:pt x="-18838" y="3124993"/>
                          <a:pt x="36295" y="2896233"/>
                          <a:pt x="0" y="2670054"/>
                        </a:cubicBezTo>
                        <a:cubicBezTo>
                          <a:pt x="-36295" y="2443875"/>
                          <a:pt x="12293" y="2283397"/>
                          <a:pt x="0" y="2178832"/>
                        </a:cubicBezTo>
                        <a:cubicBezTo>
                          <a:pt x="-12293" y="2074267"/>
                          <a:pt x="42881" y="1673819"/>
                          <a:pt x="0" y="1547262"/>
                        </a:cubicBezTo>
                        <a:cubicBezTo>
                          <a:pt x="-42881" y="1420705"/>
                          <a:pt x="2387" y="914777"/>
                          <a:pt x="0" y="5882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baseline="0" noProof="0">
              <a:latin typeface="Meiryo UI" panose="020B0604030504040204" pitchFamily="50" charset="-128"/>
              <a:ea typeface="Meiryo UI" panose="020B0604030504040204" pitchFamily="50" charset="-128"/>
            </a:endParaRPr>
          </a:p>
        </p:txBody>
      </p:sp>
      <p:pic>
        <p:nvPicPr>
          <p:cNvPr id="29" name="グラフィック 28">
            <a:extLst>
              <a:ext uri="{FF2B5EF4-FFF2-40B4-BE49-F238E27FC236}">
                <a16:creationId xmlns:a16="http://schemas.microsoft.com/office/drawing/2014/main" id="{59EEBCDC-BA3F-5868-75D6-7EB2B87115CB}"/>
              </a:ext>
            </a:extLst>
          </p:cNvPr>
          <p:cNvPicPr>
            <a:picLocks noChangeAspect="1"/>
          </p:cNvPicPr>
          <p:nvPr userDrawn="1"/>
        </p:nvPicPr>
        <p:blipFill>
          <a:blip r:embed="rId10">
            <a:extLst>
              <a:ext uri="{96DAC541-7B7A-43D3-8B79-37D633B846F1}">
                <asvg:svgBlip xmlns:asvg="http://schemas.microsoft.com/office/drawing/2016/SVG/main" r:embed="rId11"/>
              </a:ext>
            </a:extLst>
          </a:blip>
          <a:srcRect l="59986"/>
          <a:stretch>
            <a:fillRect/>
          </a:stretch>
        </p:blipFill>
        <p:spPr>
          <a:xfrm>
            <a:off x="0" y="1420643"/>
            <a:ext cx="1014082" cy="1648983"/>
          </a:xfrm>
          <a:custGeom>
            <a:avLst/>
            <a:gdLst>
              <a:gd name="connsiteX0" fmla="*/ 0 w 1014082"/>
              <a:gd name="connsiteY0" fmla="*/ 0 h 1648983"/>
              <a:gd name="connsiteX1" fmla="*/ 1014082 w 1014082"/>
              <a:gd name="connsiteY1" fmla="*/ 0 h 1648983"/>
              <a:gd name="connsiteX2" fmla="*/ 1014082 w 1014082"/>
              <a:gd name="connsiteY2" fmla="*/ 1648983 h 1648983"/>
              <a:gd name="connsiteX3" fmla="*/ 0 w 1014082"/>
              <a:gd name="connsiteY3" fmla="*/ 1648983 h 1648983"/>
            </a:gdLst>
            <a:ahLst/>
            <a:cxnLst>
              <a:cxn ang="0">
                <a:pos x="connsiteX0" y="connsiteY0"/>
              </a:cxn>
              <a:cxn ang="0">
                <a:pos x="connsiteX1" y="connsiteY1"/>
              </a:cxn>
              <a:cxn ang="0">
                <a:pos x="connsiteX2" y="connsiteY2"/>
              </a:cxn>
              <a:cxn ang="0">
                <a:pos x="connsiteX3" y="connsiteY3"/>
              </a:cxn>
            </a:cxnLst>
            <a:rect l="l" t="t" r="r" b="b"/>
            <a:pathLst>
              <a:path w="1014082" h="1648983">
                <a:moveTo>
                  <a:pt x="0" y="0"/>
                </a:moveTo>
                <a:lnTo>
                  <a:pt x="1014082" y="0"/>
                </a:lnTo>
                <a:lnTo>
                  <a:pt x="1014082" y="1648983"/>
                </a:lnTo>
                <a:lnTo>
                  <a:pt x="0" y="1648983"/>
                </a:lnTo>
                <a:close/>
              </a:path>
            </a:pathLst>
          </a:custGeom>
        </p:spPr>
      </p:pic>
      <p:sp>
        <p:nvSpPr>
          <p:cNvPr id="10" name="テキスト プレースホルダー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0" baseline="0">
                <a:noFill/>
                <a:latin typeface="Meiryo UI" panose="020B0604030504040204" pitchFamily="50" charset="-128"/>
                <a:ea typeface="Meiryo UI" panose="020B0604030504040204" pitchFamily="50" charset="-128"/>
              </a:defRPr>
            </a:lvl1pPr>
          </a:lstStyle>
          <a:p>
            <a:pPr lvl="0" rtl="0"/>
            <a:r>
              <a:rPr lang="en-US" altLang="ja-JP" noProof="0"/>
              <a:t>X</a:t>
            </a:r>
          </a:p>
        </p:txBody>
      </p:sp>
      <p:sp>
        <p:nvSpPr>
          <p:cNvPr id="45" name="図プレースホルダー 42">
            <a:extLst>
              <a:ext uri="{FF2B5EF4-FFF2-40B4-BE49-F238E27FC236}">
                <a16:creationId xmlns:a16="http://schemas.microsoft.com/office/drawing/2014/main" id="{085DE0BA-CA08-ED26-0A53-02D6FB619788}"/>
              </a:ext>
            </a:extLst>
          </p:cNvPr>
          <p:cNvSpPr>
            <a:spLocks noGrp="1"/>
          </p:cNvSpPr>
          <p:nvPr>
            <p:ph type="pic" sz="quarter" idx="14"/>
          </p:nvPr>
        </p:nvSpPr>
        <p:spPr>
          <a:xfrm>
            <a:off x="4330203" y="2337393"/>
            <a:ext cx="1389888" cy="1389888"/>
          </a:xfrm>
          <a:prstGeom prst="ellipse">
            <a:avLst/>
          </a:prstGeom>
          <a:solidFill>
            <a:schemeClr val="accent2">
              <a:lumMod val="20000"/>
              <a:lumOff val="80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46" name="図プレースホルダー 42">
            <a:extLst>
              <a:ext uri="{FF2B5EF4-FFF2-40B4-BE49-F238E27FC236}">
                <a16:creationId xmlns:a16="http://schemas.microsoft.com/office/drawing/2014/main" id="{70F05177-1747-10FB-B022-0A36F8F91931}"/>
              </a:ext>
            </a:extLst>
          </p:cNvPr>
          <p:cNvSpPr>
            <a:spLocks noGrp="1"/>
          </p:cNvSpPr>
          <p:nvPr>
            <p:ph type="pic" sz="quarter" idx="15"/>
          </p:nvPr>
        </p:nvSpPr>
        <p:spPr>
          <a:xfrm>
            <a:off x="6469928" y="2339375"/>
            <a:ext cx="1389888" cy="1389888"/>
          </a:xfrm>
          <a:prstGeom prst="ellipse">
            <a:avLst/>
          </a:prstGeom>
          <a:solidFill>
            <a:schemeClr val="bg1">
              <a:lumMod val="95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0" name="テキスト プレースホルダー 47">
            <a:extLst>
              <a:ext uri="{FF2B5EF4-FFF2-40B4-BE49-F238E27FC236}">
                <a16:creationId xmlns:a16="http://schemas.microsoft.com/office/drawing/2014/main" id="{485E5AFC-758F-34A6-2FEC-6042921AB73B}"/>
              </a:ext>
            </a:extLst>
          </p:cNvPr>
          <p:cNvSpPr>
            <a:spLocks noGrp="1"/>
          </p:cNvSpPr>
          <p:nvPr>
            <p:ph type="body" sz="quarter" idx="18" hasCustomPrompt="1"/>
          </p:nvPr>
        </p:nvSpPr>
        <p:spPr>
          <a:xfrm>
            <a:off x="1126514" y="5064875"/>
            <a:ext cx="2788920" cy="365760"/>
          </a:xfrm>
        </p:spPr>
        <p:txBody>
          <a:bodyPr rtlCol="0">
            <a:normAutofit/>
          </a:bodyPr>
          <a:lstStyle>
            <a:lvl1pPr marL="0" indent="0" algn="r">
              <a:lnSpc>
                <a:spcPct val="100000"/>
              </a:lnSpc>
              <a:spcBef>
                <a:spcPts val="0"/>
              </a:spcBef>
              <a:buNone/>
              <a:defRPr sz="18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51" name="テキスト プレースホルダー 47">
            <a:extLst>
              <a:ext uri="{FF2B5EF4-FFF2-40B4-BE49-F238E27FC236}">
                <a16:creationId xmlns:a16="http://schemas.microsoft.com/office/drawing/2014/main" id="{298713CC-F6D5-ED75-901B-4121FEC84360}"/>
              </a:ext>
            </a:extLst>
          </p:cNvPr>
          <p:cNvSpPr>
            <a:spLocks noGrp="1"/>
          </p:cNvSpPr>
          <p:nvPr>
            <p:ph type="body" sz="quarter" idx="19" hasCustomPrompt="1"/>
          </p:nvPr>
        </p:nvSpPr>
        <p:spPr>
          <a:xfrm>
            <a:off x="8271823" y="5032014"/>
            <a:ext cx="2788920" cy="365760"/>
          </a:xfrm>
        </p:spPr>
        <p:txBody>
          <a:bodyPr rtlCol="0">
            <a:normAutofit/>
          </a:bodyPr>
          <a:lstStyle>
            <a:lvl1pPr marL="0" indent="0" algn="l">
              <a:lnSpc>
                <a:spcPct val="100000"/>
              </a:lnSpc>
              <a:spcBef>
                <a:spcPts val="0"/>
              </a:spcBef>
              <a:buNone/>
              <a:defRPr sz="18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57" name="テキスト プレースホルダー 47">
            <a:extLst>
              <a:ext uri="{FF2B5EF4-FFF2-40B4-BE49-F238E27FC236}">
                <a16:creationId xmlns:a16="http://schemas.microsoft.com/office/drawing/2014/main" id="{FD30C172-4265-C1CA-4368-B347D34C9F6D}"/>
              </a:ext>
            </a:extLst>
          </p:cNvPr>
          <p:cNvSpPr>
            <a:spLocks noGrp="1"/>
          </p:cNvSpPr>
          <p:nvPr>
            <p:ph type="body" sz="quarter" idx="16" hasCustomPrompt="1"/>
          </p:nvPr>
        </p:nvSpPr>
        <p:spPr>
          <a:xfrm>
            <a:off x="1126515" y="2795265"/>
            <a:ext cx="2788920" cy="365760"/>
          </a:xfrm>
        </p:spPr>
        <p:txBody>
          <a:bodyPr rtlCol="0">
            <a:normAutofit/>
          </a:bodyPr>
          <a:lstStyle>
            <a:lvl1pPr marL="0" indent="0" algn="r">
              <a:lnSpc>
                <a:spcPct val="100000"/>
              </a:lnSpc>
              <a:spcBef>
                <a:spcPts val="0"/>
              </a:spcBef>
              <a:buNone/>
              <a:defRPr sz="18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58" name="テキスト プレースホルダー 47">
            <a:extLst>
              <a:ext uri="{FF2B5EF4-FFF2-40B4-BE49-F238E27FC236}">
                <a16:creationId xmlns:a16="http://schemas.microsoft.com/office/drawing/2014/main" id="{E6400DD4-A698-8FC3-4A8E-02EA10BB4BF9}"/>
              </a:ext>
            </a:extLst>
          </p:cNvPr>
          <p:cNvSpPr>
            <a:spLocks noGrp="1"/>
          </p:cNvSpPr>
          <p:nvPr>
            <p:ph type="body" sz="quarter" idx="17" hasCustomPrompt="1"/>
          </p:nvPr>
        </p:nvSpPr>
        <p:spPr>
          <a:xfrm>
            <a:off x="8271823" y="2794678"/>
            <a:ext cx="2788920" cy="365760"/>
          </a:xfrm>
        </p:spPr>
        <p:txBody>
          <a:bodyPr rtlCol="0">
            <a:normAutofit/>
          </a:bodyPr>
          <a:lstStyle>
            <a:lvl1pPr marL="0" indent="0" algn="l">
              <a:lnSpc>
                <a:spcPct val="100000"/>
              </a:lnSpc>
              <a:spcBef>
                <a:spcPts val="0"/>
              </a:spcBef>
              <a:buNone/>
              <a:defRPr sz="18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59" name="テキスト プレースホルダー 47">
            <a:extLst>
              <a:ext uri="{FF2B5EF4-FFF2-40B4-BE49-F238E27FC236}">
                <a16:creationId xmlns:a16="http://schemas.microsoft.com/office/drawing/2014/main" id="{630E151D-3E22-BE90-7A51-5ED7C9AD7C25}"/>
              </a:ext>
            </a:extLst>
          </p:cNvPr>
          <p:cNvSpPr>
            <a:spLocks noGrp="1"/>
          </p:cNvSpPr>
          <p:nvPr>
            <p:ph type="body" sz="quarter" idx="20" hasCustomPrompt="1"/>
          </p:nvPr>
        </p:nvSpPr>
        <p:spPr>
          <a:xfrm>
            <a:off x="1098143" y="3085049"/>
            <a:ext cx="2816352" cy="310896"/>
          </a:xfrm>
        </p:spPr>
        <p:txBody>
          <a:bodyPr rtlCol="0">
            <a:normAutofit/>
          </a:bodyPr>
          <a:lstStyle>
            <a:lvl1pPr marL="0" indent="0" algn="r">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54" name="テキスト プレースホルダー 47">
            <a:extLst>
              <a:ext uri="{FF2B5EF4-FFF2-40B4-BE49-F238E27FC236}">
                <a16:creationId xmlns:a16="http://schemas.microsoft.com/office/drawing/2014/main" id="{6A448965-125C-6EED-07B0-E98A656BBF34}"/>
              </a:ext>
            </a:extLst>
          </p:cNvPr>
          <p:cNvSpPr>
            <a:spLocks noGrp="1"/>
          </p:cNvSpPr>
          <p:nvPr>
            <p:ph type="body" sz="quarter" idx="21" hasCustomPrompt="1"/>
          </p:nvPr>
        </p:nvSpPr>
        <p:spPr>
          <a:xfrm>
            <a:off x="8280067" y="3086146"/>
            <a:ext cx="2816352" cy="310896"/>
          </a:xfrm>
        </p:spPr>
        <p:txBody>
          <a:bodyPr rtlCol="0">
            <a:normAutofit/>
          </a:bodyPr>
          <a:lstStyle>
            <a:lvl1pPr marL="0" indent="0" algn="l">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72" name="図プレースホルダー 42">
            <a:extLst>
              <a:ext uri="{FF2B5EF4-FFF2-40B4-BE49-F238E27FC236}">
                <a16:creationId xmlns:a16="http://schemas.microsoft.com/office/drawing/2014/main" id="{9BD10ABF-0CBA-9D6F-30D9-4C5B717D2F65}"/>
              </a:ext>
            </a:extLst>
          </p:cNvPr>
          <p:cNvSpPr>
            <a:spLocks noGrp="1"/>
          </p:cNvSpPr>
          <p:nvPr>
            <p:ph type="pic" sz="quarter" idx="24"/>
          </p:nvPr>
        </p:nvSpPr>
        <p:spPr>
          <a:xfrm>
            <a:off x="4332186" y="4662092"/>
            <a:ext cx="1389888" cy="1389888"/>
          </a:xfrm>
          <a:prstGeom prst="ellipse">
            <a:avLst/>
          </a:prstGeom>
          <a:solidFill>
            <a:schemeClr val="accent1">
              <a:lumMod val="20000"/>
              <a:lumOff val="80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73" name="図プレースホルダー 42">
            <a:extLst>
              <a:ext uri="{FF2B5EF4-FFF2-40B4-BE49-F238E27FC236}">
                <a16:creationId xmlns:a16="http://schemas.microsoft.com/office/drawing/2014/main" id="{BA07108E-6273-D8A7-4270-9E51F53721B6}"/>
              </a:ext>
            </a:extLst>
          </p:cNvPr>
          <p:cNvSpPr>
            <a:spLocks noGrp="1"/>
          </p:cNvSpPr>
          <p:nvPr>
            <p:ph type="pic" sz="quarter" idx="25"/>
          </p:nvPr>
        </p:nvSpPr>
        <p:spPr>
          <a:xfrm>
            <a:off x="6469928" y="4662092"/>
            <a:ext cx="1389888" cy="1389888"/>
          </a:xfrm>
          <a:prstGeom prst="ellipse">
            <a:avLst/>
          </a:prstGeom>
          <a:solidFill>
            <a:schemeClr val="accent4">
              <a:lumMod val="20000"/>
              <a:lumOff val="80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6" name="テキスト プレースホルダー 47">
            <a:extLst>
              <a:ext uri="{FF2B5EF4-FFF2-40B4-BE49-F238E27FC236}">
                <a16:creationId xmlns:a16="http://schemas.microsoft.com/office/drawing/2014/main" id="{6E2529DA-6F13-4B74-5C48-2FDB0911FFF1}"/>
              </a:ext>
            </a:extLst>
          </p:cNvPr>
          <p:cNvSpPr>
            <a:spLocks noGrp="1"/>
          </p:cNvSpPr>
          <p:nvPr>
            <p:ph type="body" sz="quarter" idx="23" hasCustomPrompt="1"/>
          </p:nvPr>
        </p:nvSpPr>
        <p:spPr>
          <a:xfrm>
            <a:off x="8284732" y="5337865"/>
            <a:ext cx="2816352" cy="310896"/>
          </a:xfrm>
        </p:spPr>
        <p:txBody>
          <a:bodyPr rtlCol="0">
            <a:normAutofit/>
          </a:bodyPr>
          <a:lstStyle>
            <a:lvl1pPr marL="0" indent="0" algn="l">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74" name="テキスト プレースホルダー 47">
            <a:extLst>
              <a:ext uri="{FF2B5EF4-FFF2-40B4-BE49-F238E27FC236}">
                <a16:creationId xmlns:a16="http://schemas.microsoft.com/office/drawing/2014/main" id="{DDB95F67-F2A0-C836-D292-8E7A6E4B1CC7}"/>
              </a:ext>
            </a:extLst>
          </p:cNvPr>
          <p:cNvSpPr>
            <a:spLocks noGrp="1"/>
          </p:cNvSpPr>
          <p:nvPr>
            <p:ph type="body" sz="quarter" idx="22" hasCustomPrompt="1"/>
          </p:nvPr>
        </p:nvSpPr>
        <p:spPr>
          <a:xfrm>
            <a:off x="1107814" y="5335932"/>
            <a:ext cx="2816352" cy="310896"/>
          </a:xfrm>
        </p:spPr>
        <p:txBody>
          <a:bodyPr rtlCol="0">
            <a:normAutofit/>
          </a:bodyPr>
          <a:lstStyle>
            <a:lvl1pPr marL="0" indent="0" algn="r">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3" name="フッター プレースホルダー 2">
            <a:extLst>
              <a:ext uri="{FF2B5EF4-FFF2-40B4-BE49-F238E27FC236}">
                <a16:creationId xmlns:a16="http://schemas.microsoft.com/office/drawing/2014/main" id="{6CC414FD-C705-79D9-78A9-63DB36DC2A3B}"/>
              </a:ext>
            </a:extLst>
          </p:cNvPr>
          <p:cNvSpPr>
            <a:spLocks noGrp="1"/>
          </p:cNvSpPr>
          <p:nvPr>
            <p:ph type="ftr" sz="quarter" idx="26"/>
          </p:nvPr>
        </p:nvSpPr>
        <p:spPr/>
        <p:txBody>
          <a:bodyPr rtlCol="0"/>
          <a:lstStyle>
            <a:lvl1pPr>
              <a:defRPr baseline="0">
                <a:latin typeface="Meiryo UI" panose="020B0604030504040204" pitchFamily="50" charset="-128"/>
                <a:ea typeface="Meiryo UI" panose="020B0604030504040204" pitchFamily="50" charset="-128"/>
              </a:defRPr>
            </a:lvl1pPr>
          </a:lstStyle>
          <a:p>
            <a:endParaRPr lang="ja-JP" altLang="en-US"/>
          </a:p>
        </p:txBody>
      </p:sp>
      <p:sp>
        <p:nvSpPr>
          <p:cNvPr id="7" name="スライド番号プレースホルダー 6">
            <a:extLst>
              <a:ext uri="{FF2B5EF4-FFF2-40B4-BE49-F238E27FC236}">
                <a16:creationId xmlns:a16="http://schemas.microsoft.com/office/drawing/2014/main" id="{3DDD574B-2DC0-07BF-5573-0917979F78EA}"/>
              </a:ext>
            </a:extLst>
          </p:cNvPr>
          <p:cNvSpPr>
            <a:spLocks noGrp="1"/>
          </p:cNvSpPr>
          <p:nvPr>
            <p:ph type="sldNum" sz="quarter" idx="27"/>
          </p:nvPr>
        </p:nvSpPr>
        <p:spPr>
          <a:xfrm>
            <a:off x="10715" y="6096687"/>
            <a:ext cx="941832" cy="621792"/>
          </a:xfrm>
        </p:spPr>
        <p:txBody>
          <a:bodyPr rtlCol="0"/>
          <a:lstStyle>
            <a:lvl1pPr>
              <a:defRPr baseline="0">
                <a:solidFill>
                  <a:schemeClr val="tx1"/>
                </a:solidFill>
                <a:latin typeface="Meiryo UI" panose="020B0604030504040204" pitchFamily="50" charset="-128"/>
                <a:ea typeface="Meiryo UI" panose="020B0604030504040204" pitchFamily="50" charset="-128"/>
              </a:defRPr>
            </a:lvl1pPr>
          </a:lstStyle>
          <a:p>
            <a:fld id="{CC43B8D3-9A08-F84C-9DD4-44948BA52D4B}" type="slidenum">
              <a:rPr lang="en-US" altLang="ja-JP" smtClean="0"/>
              <a:pPr/>
              <a:t>‹#›</a:t>
            </a:fld>
            <a:endParaRPr lang="ja-JP" altLang="en-US" dirty="0"/>
          </a:p>
        </p:txBody>
      </p:sp>
    </p:spTree>
    <p:extLst>
      <p:ext uri="{BB962C8B-B14F-4D97-AF65-F5344CB8AC3E}">
        <p14:creationId xmlns:p14="http://schemas.microsoft.com/office/powerpoint/2010/main" val="3915890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チーム - x8">
    <p:spTree>
      <p:nvGrpSpPr>
        <p:cNvPr id="1" name=""/>
        <p:cNvGrpSpPr/>
        <p:nvPr/>
      </p:nvGrpSpPr>
      <p:grpSpPr>
        <a:xfrm>
          <a:off x="0" y="0"/>
          <a:ext cx="0" cy="0"/>
          <a:chOff x="0" y="0"/>
          <a:chExt cx="0" cy="0"/>
        </a:xfrm>
      </p:grpSpPr>
      <p:sp>
        <p:nvSpPr>
          <p:cNvPr id="3" name="円/楕円 2">
            <a:extLst>
              <a:ext uri="{FF2B5EF4-FFF2-40B4-BE49-F238E27FC236}">
                <a16:creationId xmlns:a16="http://schemas.microsoft.com/office/drawing/2014/main" id="{15B61940-E61B-59FA-753F-E3122D288C5B}"/>
              </a:ext>
            </a:extLst>
          </p:cNvPr>
          <p:cNvSpPr/>
          <p:nvPr userDrawn="1"/>
        </p:nvSpPr>
        <p:spPr>
          <a:xfrm>
            <a:off x="1314365" y="1922787"/>
            <a:ext cx="1591489" cy="1591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9" name="円/楕円 8">
            <a:extLst>
              <a:ext uri="{FF2B5EF4-FFF2-40B4-BE49-F238E27FC236}">
                <a16:creationId xmlns:a16="http://schemas.microsoft.com/office/drawing/2014/main" id="{148AA701-7A67-C49D-4314-407AF753DDE7}"/>
              </a:ext>
            </a:extLst>
          </p:cNvPr>
          <p:cNvSpPr/>
          <p:nvPr userDrawn="1"/>
        </p:nvSpPr>
        <p:spPr>
          <a:xfrm>
            <a:off x="3895640" y="1922787"/>
            <a:ext cx="1591489" cy="15914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14" name="円/楕円 13">
            <a:extLst>
              <a:ext uri="{FF2B5EF4-FFF2-40B4-BE49-F238E27FC236}">
                <a16:creationId xmlns:a16="http://schemas.microsoft.com/office/drawing/2014/main" id="{7CC8E6E4-F551-385C-FB82-E0DC1F41683A}"/>
              </a:ext>
            </a:extLst>
          </p:cNvPr>
          <p:cNvSpPr/>
          <p:nvPr userDrawn="1"/>
        </p:nvSpPr>
        <p:spPr>
          <a:xfrm>
            <a:off x="6476915" y="1922787"/>
            <a:ext cx="1591489" cy="15914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18" name="円/楕円 17">
            <a:extLst>
              <a:ext uri="{FF2B5EF4-FFF2-40B4-BE49-F238E27FC236}">
                <a16:creationId xmlns:a16="http://schemas.microsoft.com/office/drawing/2014/main" id="{D29C42C5-603C-FCCB-D730-0AD61CFA4CC2}"/>
              </a:ext>
            </a:extLst>
          </p:cNvPr>
          <p:cNvSpPr/>
          <p:nvPr userDrawn="1"/>
        </p:nvSpPr>
        <p:spPr>
          <a:xfrm>
            <a:off x="9058190" y="1922787"/>
            <a:ext cx="1591489" cy="1591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77" name="長方形 76">
            <a:extLst>
              <a:ext uri="{FF2B5EF4-FFF2-40B4-BE49-F238E27FC236}">
                <a16:creationId xmlns:a16="http://schemas.microsoft.com/office/drawing/2014/main" id="{06608174-ED17-1D4B-48DF-EA532646C797}"/>
              </a:ext>
            </a:extLst>
          </p:cNvPr>
          <p:cNvSpPr/>
          <p:nvPr userDrawn="1"/>
        </p:nvSpPr>
        <p:spPr>
          <a:xfrm>
            <a:off x="732271" y="723899"/>
            <a:ext cx="10727977"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79" name="長方形 78">
            <a:extLst>
              <a:ext uri="{FF2B5EF4-FFF2-40B4-BE49-F238E27FC236}">
                <a16:creationId xmlns:a16="http://schemas.microsoft.com/office/drawing/2014/main" id="{941AE0A6-2671-E79C-548D-3AA4D5D9CB11}"/>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cxnSp>
        <p:nvCxnSpPr>
          <p:cNvPr id="81" name="直線​​コネクタ(S) 80">
            <a:extLst>
              <a:ext uri="{FF2B5EF4-FFF2-40B4-BE49-F238E27FC236}">
                <a16:creationId xmlns:a16="http://schemas.microsoft.com/office/drawing/2014/main" id="{42152D0E-B03D-CC17-D0CC-650AE3953FCF}"/>
              </a:ext>
            </a:extLst>
          </p:cNvPr>
          <p:cNvCxnSpPr>
            <a:cxnSpLocks/>
          </p:cNvCxnSpPr>
          <p:nvPr userDrawn="1"/>
        </p:nvCxnSpPr>
        <p:spPr>
          <a:xfrm>
            <a:off x="1655064" y="722376"/>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83" name="グラフィック 82">
            <a:extLst>
              <a:ext uri="{FF2B5EF4-FFF2-40B4-BE49-F238E27FC236}">
                <a16:creationId xmlns:a16="http://schemas.microsoft.com/office/drawing/2014/main" id="{65438DF6-6622-6EE4-F01A-D199CAE96D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498771">
            <a:off x="868523" y="778989"/>
            <a:ext cx="660389" cy="660389"/>
          </a:xfrm>
          <a:prstGeom prst="rect">
            <a:avLst/>
          </a:prstGeom>
        </p:spPr>
      </p:pic>
      <p:cxnSp>
        <p:nvCxnSpPr>
          <p:cNvPr id="85" name="直線​​コネクタ(S) 84">
            <a:extLst>
              <a:ext uri="{FF2B5EF4-FFF2-40B4-BE49-F238E27FC236}">
                <a16:creationId xmlns:a16="http://schemas.microsoft.com/office/drawing/2014/main" id="{9712EE3B-E131-C405-FCA7-8263094DF01B}"/>
              </a:ext>
            </a:extLst>
          </p:cNvPr>
          <p:cNvCxnSpPr>
            <a:cxnSpLocks/>
          </p:cNvCxnSpPr>
          <p:nvPr userDrawn="1"/>
        </p:nvCxnSpPr>
        <p:spPr>
          <a:xfrm>
            <a:off x="2593735" y="718779"/>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テキスト プレースホルダー 9">
            <a:extLst>
              <a:ext uri="{FF2B5EF4-FFF2-40B4-BE49-F238E27FC236}">
                <a16:creationId xmlns:a16="http://schemas.microsoft.com/office/drawing/2014/main" id="{3660BA33-D95F-4C82-419E-ADBE0C891558}"/>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0" baseline="0">
                <a:noFill/>
                <a:latin typeface="Meiryo UI" panose="020B0604030504040204" pitchFamily="50" charset="-128"/>
                <a:ea typeface="Meiryo UI" panose="020B0604030504040204" pitchFamily="50" charset="-128"/>
              </a:defRPr>
            </a:lvl1pPr>
          </a:lstStyle>
          <a:p>
            <a:pPr lvl="0" rtl="0"/>
            <a:r>
              <a:rPr lang="en-US" altLang="ja-JP" noProof="0"/>
              <a:t>X</a:t>
            </a:r>
          </a:p>
        </p:txBody>
      </p:sp>
      <p:sp>
        <p:nvSpPr>
          <p:cNvPr id="45" name="図プレースホルダー 42">
            <a:extLst>
              <a:ext uri="{FF2B5EF4-FFF2-40B4-BE49-F238E27FC236}">
                <a16:creationId xmlns:a16="http://schemas.microsoft.com/office/drawing/2014/main" id="{085DE0BA-CA08-ED26-0A53-02D6FB619788}"/>
              </a:ext>
            </a:extLst>
          </p:cNvPr>
          <p:cNvSpPr>
            <a:spLocks noGrp="1" noChangeAspect="1"/>
          </p:cNvSpPr>
          <p:nvPr>
            <p:ph type="pic" sz="quarter" idx="14"/>
          </p:nvPr>
        </p:nvSpPr>
        <p:spPr>
          <a:xfrm>
            <a:off x="1524893" y="2133315"/>
            <a:ext cx="1170432" cy="1170432"/>
          </a:xfrm>
          <a:prstGeom prst="ellipse">
            <a:avLst/>
          </a:prstGeom>
          <a:solidFill>
            <a:schemeClr val="accent2">
              <a:lumMod val="20000"/>
              <a:lumOff val="80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46" name="図プレースホルダー 42">
            <a:extLst>
              <a:ext uri="{FF2B5EF4-FFF2-40B4-BE49-F238E27FC236}">
                <a16:creationId xmlns:a16="http://schemas.microsoft.com/office/drawing/2014/main" id="{70F05177-1747-10FB-B022-0A36F8F91931}"/>
              </a:ext>
            </a:extLst>
          </p:cNvPr>
          <p:cNvSpPr>
            <a:spLocks noGrp="1" noChangeAspect="1"/>
          </p:cNvSpPr>
          <p:nvPr>
            <p:ph type="pic" sz="quarter" idx="15"/>
          </p:nvPr>
        </p:nvSpPr>
        <p:spPr>
          <a:xfrm>
            <a:off x="4106168" y="2133315"/>
            <a:ext cx="1170432" cy="1170432"/>
          </a:xfrm>
          <a:prstGeom prst="ellipse">
            <a:avLst/>
          </a:prstGeom>
          <a:solidFill>
            <a:schemeClr val="bg1">
              <a:lumMod val="95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0" name="テキスト プレースホルダー 47">
            <a:extLst>
              <a:ext uri="{FF2B5EF4-FFF2-40B4-BE49-F238E27FC236}">
                <a16:creationId xmlns:a16="http://schemas.microsoft.com/office/drawing/2014/main" id="{485E5AFC-758F-34A6-2FEC-6042921AB73B}"/>
              </a:ext>
            </a:extLst>
          </p:cNvPr>
          <p:cNvSpPr>
            <a:spLocks noGrp="1"/>
          </p:cNvSpPr>
          <p:nvPr>
            <p:ph type="body" sz="quarter" idx="18" hasCustomPrompt="1"/>
          </p:nvPr>
        </p:nvSpPr>
        <p:spPr>
          <a:xfrm>
            <a:off x="6053328" y="3575304"/>
            <a:ext cx="2441448" cy="365760"/>
          </a:xfrm>
        </p:spPr>
        <p:txBody>
          <a:bodyPr rtlCol="0">
            <a:noAutofit/>
          </a:bodyPr>
          <a:lstStyle>
            <a:lvl1pPr marL="0" indent="0" algn="ctr">
              <a:lnSpc>
                <a:spcPct val="100000"/>
              </a:lnSpc>
              <a:spcBef>
                <a:spcPts val="0"/>
              </a:spcBef>
              <a:buNone/>
              <a:defRPr sz="16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51" name="テキスト プレースホルダー 47">
            <a:extLst>
              <a:ext uri="{FF2B5EF4-FFF2-40B4-BE49-F238E27FC236}">
                <a16:creationId xmlns:a16="http://schemas.microsoft.com/office/drawing/2014/main" id="{298713CC-F6D5-ED75-901B-4121FEC84360}"/>
              </a:ext>
            </a:extLst>
          </p:cNvPr>
          <p:cNvSpPr>
            <a:spLocks noGrp="1"/>
          </p:cNvSpPr>
          <p:nvPr>
            <p:ph type="body" sz="quarter" idx="19" hasCustomPrompt="1"/>
          </p:nvPr>
        </p:nvSpPr>
        <p:spPr>
          <a:xfrm>
            <a:off x="8631936" y="3575304"/>
            <a:ext cx="2441448" cy="365760"/>
          </a:xfrm>
        </p:spPr>
        <p:txBody>
          <a:bodyPr rtlCol="0">
            <a:noAutofit/>
          </a:bodyPr>
          <a:lstStyle>
            <a:lvl1pPr marL="0" indent="0" algn="ctr">
              <a:lnSpc>
                <a:spcPct val="100000"/>
              </a:lnSpc>
              <a:spcBef>
                <a:spcPts val="0"/>
              </a:spcBef>
              <a:buNone/>
              <a:defRPr sz="16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57" name="テキスト プレースホルダー 47">
            <a:extLst>
              <a:ext uri="{FF2B5EF4-FFF2-40B4-BE49-F238E27FC236}">
                <a16:creationId xmlns:a16="http://schemas.microsoft.com/office/drawing/2014/main" id="{FD30C172-4265-C1CA-4368-B347D34C9F6D}"/>
              </a:ext>
            </a:extLst>
          </p:cNvPr>
          <p:cNvSpPr>
            <a:spLocks noGrp="1"/>
          </p:cNvSpPr>
          <p:nvPr>
            <p:ph type="body" sz="quarter" idx="16" hasCustomPrompt="1"/>
          </p:nvPr>
        </p:nvSpPr>
        <p:spPr>
          <a:xfrm>
            <a:off x="886968" y="3575304"/>
            <a:ext cx="2441448" cy="365760"/>
          </a:xfrm>
        </p:spPr>
        <p:txBody>
          <a:bodyPr rtlCol="0">
            <a:noAutofit/>
          </a:bodyPr>
          <a:lstStyle>
            <a:lvl1pPr marL="0" indent="0" algn="ctr">
              <a:lnSpc>
                <a:spcPct val="100000"/>
              </a:lnSpc>
              <a:spcBef>
                <a:spcPts val="0"/>
              </a:spcBef>
              <a:buNone/>
              <a:defRPr sz="16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58" name="テキスト プレースホルダー 47">
            <a:extLst>
              <a:ext uri="{FF2B5EF4-FFF2-40B4-BE49-F238E27FC236}">
                <a16:creationId xmlns:a16="http://schemas.microsoft.com/office/drawing/2014/main" id="{E6400DD4-A698-8FC3-4A8E-02EA10BB4BF9}"/>
              </a:ext>
            </a:extLst>
          </p:cNvPr>
          <p:cNvSpPr>
            <a:spLocks noGrp="1"/>
          </p:cNvSpPr>
          <p:nvPr>
            <p:ph type="body" sz="quarter" idx="17" hasCustomPrompt="1"/>
          </p:nvPr>
        </p:nvSpPr>
        <p:spPr>
          <a:xfrm>
            <a:off x="3474720" y="3575304"/>
            <a:ext cx="2441448" cy="365760"/>
          </a:xfrm>
        </p:spPr>
        <p:txBody>
          <a:bodyPr rtlCol="0">
            <a:noAutofit/>
          </a:bodyPr>
          <a:lstStyle>
            <a:lvl1pPr marL="0" indent="0" algn="ctr">
              <a:lnSpc>
                <a:spcPct val="100000"/>
              </a:lnSpc>
              <a:spcBef>
                <a:spcPts val="0"/>
              </a:spcBef>
              <a:buNone/>
              <a:defRPr sz="16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59" name="テキスト プレースホルダー 47">
            <a:extLst>
              <a:ext uri="{FF2B5EF4-FFF2-40B4-BE49-F238E27FC236}">
                <a16:creationId xmlns:a16="http://schemas.microsoft.com/office/drawing/2014/main" id="{630E151D-3E22-BE90-7A51-5ED7C9AD7C25}"/>
              </a:ext>
            </a:extLst>
          </p:cNvPr>
          <p:cNvSpPr>
            <a:spLocks noGrp="1"/>
          </p:cNvSpPr>
          <p:nvPr>
            <p:ph type="body" sz="quarter" idx="20" hasCustomPrompt="1"/>
          </p:nvPr>
        </p:nvSpPr>
        <p:spPr>
          <a:xfrm>
            <a:off x="886968" y="3867912"/>
            <a:ext cx="2441448" cy="310896"/>
          </a:xfrm>
        </p:spPr>
        <p:txBody>
          <a:bodyPr rtlCol="0">
            <a:normAutofit/>
          </a:bodyPr>
          <a:lstStyle>
            <a:lvl1pPr marL="0" indent="0" algn="ctr">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54" name="テキスト プレースホルダー 47">
            <a:extLst>
              <a:ext uri="{FF2B5EF4-FFF2-40B4-BE49-F238E27FC236}">
                <a16:creationId xmlns:a16="http://schemas.microsoft.com/office/drawing/2014/main" id="{6A448965-125C-6EED-07B0-E98A656BBF34}"/>
              </a:ext>
            </a:extLst>
          </p:cNvPr>
          <p:cNvSpPr>
            <a:spLocks noGrp="1"/>
          </p:cNvSpPr>
          <p:nvPr>
            <p:ph type="body" sz="quarter" idx="21" hasCustomPrompt="1"/>
          </p:nvPr>
        </p:nvSpPr>
        <p:spPr>
          <a:xfrm>
            <a:off x="3474720" y="3867912"/>
            <a:ext cx="2441448" cy="310896"/>
          </a:xfrm>
        </p:spPr>
        <p:txBody>
          <a:bodyPr rtlCol="0">
            <a:normAutofit/>
          </a:bodyPr>
          <a:lstStyle>
            <a:lvl1pPr marL="0" indent="0" algn="ctr">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72" name="図プレースホルダー 42">
            <a:extLst>
              <a:ext uri="{FF2B5EF4-FFF2-40B4-BE49-F238E27FC236}">
                <a16:creationId xmlns:a16="http://schemas.microsoft.com/office/drawing/2014/main" id="{9BD10ABF-0CBA-9D6F-30D9-4C5B717D2F65}"/>
              </a:ext>
            </a:extLst>
          </p:cNvPr>
          <p:cNvSpPr>
            <a:spLocks noGrp="1" noChangeAspect="1"/>
          </p:cNvSpPr>
          <p:nvPr>
            <p:ph type="pic" sz="quarter" idx="24"/>
          </p:nvPr>
        </p:nvSpPr>
        <p:spPr>
          <a:xfrm>
            <a:off x="6687443" y="2133315"/>
            <a:ext cx="1170432" cy="1170432"/>
          </a:xfrm>
          <a:prstGeom prst="ellipse">
            <a:avLst/>
          </a:prstGeom>
          <a:solidFill>
            <a:schemeClr val="accent1">
              <a:lumMod val="20000"/>
              <a:lumOff val="80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73" name="図プレースホルダー 42">
            <a:extLst>
              <a:ext uri="{FF2B5EF4-FFF2-40B4-BE49-F238E27FC236}">
                <a16:creationId xmlns:a16="http://schemas.microsoft.com/office/drawing/2014/main" id="{BA07108E-6273-D8A7-4270-9E51F53721B6}"/>
              </a:ext>
            </a:extLst>
          </p:cNvPr>
          <p:cNvSpPr>
            <a:spLocks noGrp="1" noChangeAspect="1"/>
          </p:cNvSpPr>
          <p:nvPr>
            <p:ph type="pic" sz="quarter" idx="25"/>
          </p:nvPr>
        </p:nvSpPr>
        <p:spPr>
          <a:xfrm>
            <a:off x="9268718" y="2133315"/>
            <a:ext cx="1170432" cy="1170432"/>
          </a:xfrm>
          <a:prstGeom prst="ellipse">
            <a:avLst/>
          </a:prstGeom>
          <a:solidFill>
            <a:schemeClr val="accent4">
              <a:lumMod val="20000"/>
              <a:lumOff val="80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56" name="テキスト プレースホルダー 47">
            <a:extLst>
              <a:ext uri="{FF2B5EF4-FFF2-40B4-BE49-F238E27FC236}">
                <a16:creationId xmlns:a16="http://schemas.microsoft.com/office/drawing/2014/main" id="{6E2529DA-6F13-4B74-5C48-2FDB0911FFF1}"/>
              </a:ext>
            </a:extLst>
          </p:cNvPr>
          <p:cNvSpPr>
            <a:spLocks noGrp="1"/>
          </p:cNvSpPr>
          <p:nvPr>
            <p:ph type="body" sz="quarter" idx="23" hasCustomPrompt="1"/>
          </p:nvPr>
        </p:nvSpPr>
        <p:spPr>
          <a:xfrm>
            <a:off x="8631936" y="3867912"/>
            <a:ext cx="2441448" cy="310896"/>
          </a:xfrm>
        </p:spPr>
        <p:txBody>
          <a:bodyPr rtlCol="0">
            <a:normAutofit/>
          </a:bodyPr>
          <a:lstStyle>
            <a:lvl1pPr marL="0" indent="0" algn="ctr">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74" name="テキスト プレースホルダー 47">
            <a:extLst>
              <a:ext uri="{FF2B5EF4-FFF2-40B4-BE49-F238E27FC236}">
                <a16:creationId xmlns:a16="http://schemas.microsoft.com/office/drawing/2014/main" id="{DDB95F67-F2A0-C836-D292-8E7A6E4B1CC7}"/>
              </a:ext>
            </a:extLst>
          </p:cNvPr>
          <p:cNvSpPr>
            <a:spLocks noGrp="1"/>
          </p:cNvSpPr>
          <p:nvPr>
            <p:ph type="body" sz="quarter" idx="22" hasCustomPrompt="1"/>
          </p:nvPr>
        </p:nvSpPr>
        <p:spPr>
          <a:xfrm>
            <a:off x="6053328" y="3867912"/>
            <a:ext cx="2441448" cy="310896"/>
          </a:xfrm>
        </p:spPr>
        <p:txBody>
          <a:bodyPr rtlCol="0">
            <a:normAutofit/>
          </a:bodyPr>
          <a:lstStyle>
            <a:lvl1pPr marL="0" indent="0" algn="ctr">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75" name="タイトル 74">
            <a:extLst>
              <a:ext uri="{FF2B5EF4-FFF2-40B4-BE49-F238E27FC236}">
                <a16:creationId xmlns:a16="http://schemas.microsoft.com/office/drawing/2014/main" id="{45C7CFA5-6EFF-944C-B5AF-967956876692}"/>
              </a:ext>
            </a:extLst>
          </p:cNvPr>
          <p:cNvSpPr>
            <a:spLocks noGrp="1"/>
          </p:cNvSpPr>
          <p:nvPr>
            <p:ph type="title"/>
          </p:nvPr>
        </p:nvSpPr>
        <p:spPr/>
        <p:txBody>
          <a:bodyPr rtlCol="0"/>
          <a:lstStyle>
            <a:lvl1pPr>
              <a:defRPr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24" name="円/楕円 23">
            <a:extLst>
              <a:ext uri="{FF2B5EF4-FFF2-40B4-BE49-F238E27FC236}">
                <a16:creationId xmlns:a16="http://schemas.microsoft.com/office/drawing/2014/main" id="{DCCCB2D5-E906-485E-2E26-F407AF7990EE}"/>
              </a:ext>
            </a:extLst>
          </p:cNvPr>
          <p:cNvSpPr/>
          <p:nvPr userDrawn="1"/>
        </p:nvSpPr>
        <p:spPr>
          <a:xfrm>
            <a:off x="1314365" y="4348233"/>
            <a:ext cx="1591489" cy="159148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26" name="円/楕円 25">
            <a:extLst>
              <a:ext uri="{FF2B5EF4-FFF2-40B4-BE49-F238E27FC236}">
                <a16:creationId xmlns:a16="http://schemas.microsoft.com/office/drawing/2014/main" id="{608273C2-3AD4-6120-E47A-26DB07BBD95D}"/>
              </a:ext>
            </a:extLst>
          </p:cNvPr>
          <p:cNvSpPr/>
          <p:nvPr userDrawn="1"/>
        </p:nvSpPr>
        <p:spPr>
          <a:xfrm>
            <a:off x="3895640" y="4348233"/>
            <a:ext cx="1591489" cy="159148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28" name="円/楕円 27">
            <a:extLst>
              <a:ext uri="{FF2B5EF4-FFF2-40B4-BE49-F238E27FC236}">
                <a16:creationId xmlns:a16="http://schemas.microsoft.com/office/drawing/2014/main" id="{52F43D3C-5856-8C0F-0F96-72BD06ABE36F}"/>
              </a:ext>
            </a:extLst>
          </p:cNvPr>
          <p:cNvSpPr/>
          <p:nvPr userDrawn="1"/>
        </p:nvSpPr>
        <p:spPr>
          <a:xfrm>
            <a:off x="6476915" y="4348233"/>
            <a:ext cx="1591489" cy="15914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30" name="円/楕円 29">
            <a:extLst>
              <a:ext uri="{FF2B5EF4-FFF2-40B4-BE49-F238E27FC236}">
                <a16:creationId xmlns:a16="http://schemas.microsoft.com/office/drawing/2014/main" id="{9185EECC-2E1F-A706-B285-3F50DE4E325D}"/>
              </a:ext>
            </a:extLst>
          </p:cNvPr>
          <p:cNvSpPr/>
          <p:nvPr userDrawn="1"/>
        </p:nvSpPr>
        <p:spPr>
          <a:xfrm>
            <a:off x="9058190" y="4348233"/>
            <a:ext cx="1591489" cy="15914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sp>
        <p:nvSpPr>
          <p:cNvPr id="31" name="図プレースホルダー 42">
            <a:extLst>
              <a:ext uri="{FF2B5EF4-FFF2-40B4-BE49-F238E27FC236}">
                <a16:creationId xmlns:a16="http://schemas.microsoft.com/office/drawing/2014/main" id="{68BB68C2-C6BF-C6F9-8006-0D20E4119CDC}"/>
              </a:ext>
            </a:extLst>
          </p:cNvPr>
          <p:cNvSpPr>
            <a:spLocks noGrp="1" noChangeAspect="1"/>
          </p:cNvSpPr>
          <p:nvPr>
            <p:ph type="pic" sz="quarter" idx="26"/>
          </p:nvPr>
        </p:nvSpPr>
        <p:spPr>
          <a:xfrm>
            <a:off x="1524893" y="4558761"/>
            <a:ext cx="1170432" cy="1170432"/>
          </a:xfrm>
          <a:prstGeom prst="ellipse">
            <a:avLst/>
          </a:prstGeom>
          <a:solidFill>
            <a:schemeClr val="accent4">
              <a:lumMod val="20000"/>
              <a:lumOff val="80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2" name="図プレースホルダー 42">
            <a:extLst>
              <a:ext uri="{FF2B5EF4-FFF2-40B4-BE49-F238E27FC236}">
                <a16:creationId xmlns:a16="http://schemas.microsoft.com/office/drawing/2014/main" id="{7ED2CB41-D537-2DB4-7393-38B54A68A24F}"/>
              </a:ext>
            </a:extLst>
          </p:cNvPr>
          <p:cNvSpPr>
            <a:spLocks noGrp="1" noChangeAspect="1"/>
          </p:cNvSpPr>
          <p:nvPr>
            <p:ph type="pic" sz="quarter" idx="27"/>
          </p:nvPr>
        </p:nvSpPr>
        <p:spPr>
          <a:xfrm>
            <a:off x="4106168" y="4558761"/>
            <a:ext cx="1170432" cy="1170432"/>
          </a:xfrm>
          <a:prstGeom prst="ellipse">
            <a:avLst/>
          </a:prstGeom>
          <a:solidFill>
            <a:schemeClr val="accent1">
              <a:lumMod val="20000"/>
              <a:lumOff val="80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33" name="テキスト プレースホルダー 47">
            <a:extLst>
              <a:ext uri="{FF2B5EF4-FFF2-40B4-BE49-F238E27FC236}">
                <a16:creationId xmlns:a16="http://schemas.microsoft.com/office/drawing/2014/main" id="{BBFB738A-B417-1ECD-CD63-3482F41BC56C}"/>
              </a:ext>
            </a:extLst>
          </p:cNvPr>
          <p:cNvSpPr>
            <a:spLocks noGrp="1"/>
          </p:cNvSpPr>
          <p:nvPr>
            <p:ph type="body" sz="quarter" idx="28" hasCustomPrompt="1"/>
          </p:nvPr>
        </p:nvSpPr>
        <p:spPr>
          <a:xfrm>
            <a:off x="6053328" y="6000750"/>
            <a:ext cx="2441448" cy="365760"/>
          </a:xfrm>
        </p:spPr>
        <p:txBody>
          <a:bodyPr rtlCol="0">
            <a:noAutofit/>
          </a:bodyPr>
          <a:lstStyle>
            <a:lvl1pPr marL="0" indent="0" algn="ctr">
              <a:lnSpc>
                <a:spcPct val="100000"/>
              </a:lnSpc>
              <a:spcBef>
                <a:spcPts val="0"/>
              </a:spcBef>
              <a:buNone/>
              <a:defRPr sz="16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4" name="テキスト プレースホルダー 47">
            <a:extLst>
              <a:ext uri="{FF2B5EF4-FFF2-40B4-BE49-F238E27FC236}">
                <a16:creationId xmlns:a16="http://schemas.microsoft.com/office/drawing/2014/main" id="{2D5357B5-C3E2-7F93-1D38-5A371EEEF566}"/>
              </a:ext>
            </a:extLst>
          </p:cNvPr>
          <p:cNvSpPr>
            <a:spLocks noGrp="1"/>
          </p:cNvSpPr>
          <p:nvPr>
            <p:ph type="body" sz="quarter" idx="29" hasCustomPrompt="1"/>
          </p:nvPr>
        </p:nvSpPr>
        <p:spPr>
          <a:xfrm>
            <a:off x="8631936" y="6000750"/>
            <a:ext cx="2441448" cy="365760"/>
          </a:xfrm>
        </p:spPr>
        <p:txBody>
          <a:bodyPr rtlCol="0">
            <a:noAutofit/>
          </a:bodyPr>
          <a:lstStyle>
            <a:lvl1pPr marL="0" indent="0" algn="ctr">
              <a:lnSpc>
                <a:spcPct val="100000"/>
              </a:lnSpc>
              <a:spcBef>
                <a:spcPts val="0"/>
              </a:spcBef>
              <a:buNone/>
              <a:defRPr sz="16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5" name="テキスト プレースホルダー 47">
            <a:extLst>
              <a:ext uri="{FF2B5EF4-FFF2-40B4-BE49-F238E27FC236}">
                <a16:creationId xmlns:a16="http://schemas.microsoft.com/office/drawing/2014/main" id="{F3A2EC5D-9943-7E84-56FB-B58A67C05507}"/>
              </a:ext>
            </a:extLst>
          </p:cNvPr>
          <p:cNvSpPr>
            <a:spLocks noGrp="1"/>
          </p:cNvSpPr>
          <p:nvPr>
            <p:ph type="body" sz="quarter" idx="30" hasCustomPrompt="1"/>
          </p:nvPr>
        </p:nvSpPr>
        <p:spPr>
          <a:xfrm>
            <a:off x="886968" y="6000750"/>
            <a:ext cx="2441448" cy="365760"/>
          </a:xfrm>
        </p:spPr>
        <p:txBody>
          <a:bodyPr rtlCol="0">
            <a:noAutofit/>
          </a:bodyPr>
          <a:lstStyle>
            <a:lvl1pPr marL="0" indent="0" algn="ctr">
              <a:lnSpc>
                <a:spcPct val="100000"/>
              </a:lnSpc>
              <a:spcBef>
                <a:spcPts val="0"/>
              </a:spcBef>
              <a:buNone/>
              <a:defRPr sz="16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6" name="テキスト プレースホルダー 47">
            <a:extLst>
              <a:ext uri="{FF2B5EF4-FFF2-40B4-BE49-F238E27FC236}">
                <a16:creationId xmlns:a16="http://schemas.microsoft.com/office/drawing/2014/main" id="{DE78D7B0-18B2-66C2-EA4E-90629F60BFAC}"/>
              </a:ext>
            </a:extLst>
          </p:cNvPr>
          <p:cNvSpPr>
            <a:spLocks noGrp="1"/>
          </p:cNvSpPr>
          <p:nvPr>
            <p:ph type="body" sz="quarter" idx="31" hasCustomPrompt="1"/>
          </p:nvPr>
        </p:nvSpPr>
        <p:spPr>
          <a:xfrm>
            <a:off x="3474720" y="6000750"/>
            <a:ext cx="2441448" cy="365760"/>
          </a:xfrm>
        </p:spPr>
        <p:txBody>
          <a:bodyPr rtlCol="0">
            <a:noAutofit/>
          </a:bodyPr>
          <a:lstStyle>
            <a:lvl1pPr marL="0" indent="0" algn="ctr">
              <a:lnSpc>
                <a:spcPct val="100000"/>
              </a:lnSpc>
              <a:spcBef>
                <a:spcPts val="0"/>
              </a:spcBef>
              <a:buNone/>
              <a:defRPr sz="1600" baseline="0">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7" name="テキスト プレースホルダー 47">
            <a:extLst>
              <a:ext uri="{FF2B5EF4-FFF2-40B4-BE49-F238E27FC236}">
                <a16:creationId xmlns:a16="http://schemas.microsoft.com/office/drawing/2014/main" id="{A171817E-40B4-8D03-2F00-07A0200ABC8F}"/>
              </a:ext>
            </a:extLst>
          </p:cNvPr>
          <p:cNvSpPr>
            <a:spLocks noGrp="1"/>
          </p:cNvSpPr>
          <p:nvPr>
            <p:ph type="body" sz="quarter" idx="32" hasCustomPrompt="1"/>
          </p:nvPr>
        </p:nvSpPr>
        <p:spPr>
          <a:xfrm>
            <a:off x="886968" y="6293358"/>
            <a:ext cx="2441448" cy="310896"/>
          </a:xfrm>
        </p:spPr>
        <p:txBody>
          <a:bodyPr rtlCol="0">
            <a:normAutofit/>
          </a:bodyPr>
          <a:lstStyle>
            <a:lvl1pPr marL="0" indent="0" algn="ctr">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38" name="テキスト プレースホルダー 47">
            <a:extLst>
              <a:ext uri="{FF2B5EF4-FFF2-40B4-BE49-F238E27FC236}">
                <a16:creationId xmlns:a16="http://schemas.microsoft.com/office/drawing/2014/main" id="{7CB4D57A-D57F-A9A7-E242-62A0EFB9034B}"/>
              </a:ext>
            </a:extLst>
          </p:cNvPr>
          <p:cNvSpPr>
            <a:spLocks noGrp="1"/>
          </p:cNvSpPr>
          <p:nvPr>
            <p:ph type="body" sz="quarter" idx="33" hasCustomPrompt="1"/>
          </p:nvPr>
        </p:nvSpPr>
        <p:spPr>
          <a:xfrm>
            <a:off x="3474720" y="6293358"/>
            <a:ext cx="2441448" cy="310896"/>
          </a:xfrm>
        </p:spPr>
        <p:txBody>
          <a:bodyPr rtlCol="0">
            <a:normAutofit/>
          </a:bodyPr>
          <a:lstStyle>
            <a:lvl1pPr marL="0" indent="0" algn="ctr">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39" name="図プレースホルダー 42">
            <a:extLst>
              <a:ext uri="{FF2B5EF4-FFF2-40B4-BE49-F238E27FC236}">
                <a16:creationId xmlns:a16="http://schemas.microsoft.com/office/drawing/2014/main" id="{CABD2581-C1DD-BCD8-B303-D442E2826A57}"/>
              </a:ext>
            </a:extLst>
          </p:cNvPr>
          <p:cNvSpPr>
            <a:spLocks noGrp="1" noChangeAspect="1"/>
          </p:cNvSpPr>
          <p:nvPr>
            <p:ph type="pic" sz="quarter" idx="34"/>
          </p:nvPr>
        </p:nvSpPr>
        <p:spPr>
          <a:xfrm>
            <a:off x="6687443" y="4558761"/>
            <a:ext cx="1170432" cy="1170432"/>
          </a:xfrm>
          <a:prstGeom prst="ellipse">
            <a:avLst/>
          </a:prstGeom>
          <a:solidFill>
            <a:schemeClr val="bg1">
              <a:lumMod val="95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40" name="図プレースホルダー 42">
            <a:extLst>
              <a:ext uri="{FF2B5EF4-FFF2-40B4-BE49-F238E27FC236}">
                <a16:creationId xmlns:a16="http://schemas.microsoft.com/office/drawing/2014/main" id="{69C46305-033A-D1D0-006B-CA534D171213}"/>
              </a:ext>
            </a:extLst>
          </p:cNvPr>
          <p:cNvSpPr>
            <a:spLocks noGrp="1" noChangeAspect="1"/>
          </p:cNvSpPr>
          <p:nvPr>
            <p:ph type="pic" sz="quarter" idx="35"/>
          </p:nvPr>
        </p:nvSpPr>
        <p:spPr>
          <a:xfrm>
            <a:off x="9268718" y="4558761"/>
            <a:ext cx="1170432" cy="1170432"/>
          </a:xfrm>
          <a:prstGeom prst="ellipse">
            <a:avLst/>
          </a:prstGeom>
          <a:solidFill>
            <a:schemeClr val="accent2">
              <a:lumMod val="20000"/>
              <a:lumOff val="80000"/>
            </a:schemeClr>
          </a:solidFill>
        </p:spPr>
        <p:txBody>
          <a:bodyPr rtlCol="0" anchor="ctr">
            <a:normAutofit/>
          </a:bodyPr>
          <a:lstStyle>
            <a:lvl1pPr marL="0" indent="0" algn="ctr">
              <a:buNone/>
              <a:defRPr sz="800" baseline="0">
                <a:latin typeface="Meiryo UI" panose="020B0604030504040204" pitchFamily="50" charset="-128"/>
                <a:ea typeface="Meiryo UI" panose="020B0604030504040204" pitchFamily="50" charset="-128"/>
              </a:defRPr>
            </a:lvl1pPr>
          </a:lstStyle>
          <a:p>
            <a:pPr rtl="0"/>
            <a:r>
              <a:rPr lang="ja-JP" altLang="en-US" noProof="0"/>
              <a:t>アイコンをクリックして図を追加</a:t>
            </a:r>
          </a:p>
        </p:txBody>
      </p:sp>
      <p:sp>
        <p:nvSpPr>
          <p:cNvPr id="41" name="テキスト プレースホルダー 47">
            <a:extLst>
              <a:ext uri="{FF2B5EF4-FFF2-40B4-BE49-F238E27FC236}">
                <a16:creationId xmlns:a16="http://schemas.microsoft.com/office/drawing/2014/main" id="{8A2F0738-422D-8670-FFDD-4DD9CC8579DC}"/>
              </a:ext>
            </a:extLst>
          </p:cNvPr>
          <p:cNvSpPr>
            <a:spLocks noGrp="1"/>
          </p:cNvSpPr>
          <p:nvPr>
            <p:ph type="body" sz="quarter" idx="36" hasCustomPrompt="1"/>
          </p:nvPr>
        </p:nvSpPr>
        <p:spPr>
          <a:xfrm>
            <a:off x="8631936" y="6293358"/>
            <a:ext cx="2441448" cy="310896"/>
          </a:xfrm>
        </p:spPr>
        <p:txBody>
          <a:bodyPr rtlCol="0">
            <a:normAutofit/>
          </a:bodyPr>
          <a:lstStyle>
            <a:lvl1pPr marL="0" indent="0" algn="ctr">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42" name="テキスト プレースホルダー 47">
            <a:extLst>
              <a:ext uri="{FF2B5EF4-FFF2-40B4-BE49-F238E27FC236}">
                <a16:creationId xmlns:a16="http://schemas.microsoft.com/office/drawing/2014/main" id="{83236D35-4927-EB6F-1700-660A0790337E}"/>
              </a:ext>
            </a:extLst>
          </p:cNvPr>
          <p:cNvSpPr>
            <a:spLocks noGrp="1"/>
          </p:cNvSpPr>
          <p:nvPr>
            <p:ph type="body" sz="quarter" idx="37" hasCustomPrompt="1"/>
          </p:nvPr>
        </p:nvSpPr>
        <p:spPr>
          <a:xfrm>
            <a:off x="6053328" y="6293358"/>
            <a:ext cx="2441448" cy="310896"/>
          </a:xfrm>
        </p:spPr>
        <p:txBody>
          <a:bodyPr rtlCol="0">
            <a:normAutofit/>
          </a:bodyPr>
          <a:lstStyle>
            <a:lvl1pPr marL="0" indent="0" algn="ctr">
              <a:lnSpc>
                <a:spcPct val="100000"/>
              </a:lnSpc>
              <a:spcBef>
                <a:spcPts val="0"/>
              </a:spcBef>
              <a:buNone/>
              <a:defRPr sz="1400" baseline="0">
                <a:latin typeface="Meiryo UI" panose="020B0604030504040204" pitchFamily="50" charset="-128"/>
                <a:ea typeface="Meiryo UI" panose="020B0604030504040204" pitchFamily="50" charset="-128"/>
                <a:cs typeface="Arial" panose="020B0604020202020204" pitchFamily="34" charset="0"/>
              </a:defRPr>
            </a:lvl1pPr>
          </a:lstStyle>
          <a:p>
            <a:pPr lvl="0" rtl="0"/>
            <a:r>
              <a:rPr lang="ja-JP" altLang="en-US" noProof="0"/>
              <a:t>クリックしてマスター テキストのスタイルを編集</a:t>
            </a:r>
          </a:p>
        </p:txBody>
      </p:sp>
      <p:sp>
        <p:nvSpPr>
          <p:cNvPr id="5" name="スライド番号プレースホルダー 4">
            <a:extLst>
              <a:ext uri="{FF2B5EF4-FFF2-40B4-BE49-F238E27FC236}">
                <a16:creationId xmlns:a16="http://schemas.microsoft.com/office/drawing/2014/main" id="{B5F9D1D0-8763-3145-447C-B59E4A8FC6EC}"/>
              </a:ext>
            </a:extLst>
          </p:cNvPr>
          <p:cNvSpPr>
            <a:spLocks noGrp="1"/>
          </p:cNvSpPr>
          <p:nvPr>
            <p:ph type="sldNum" sz="quarter" idx="39"/>
          </p:nvPr>
        </p:nvSpPr>
        <p:spPr>
          <a:xfrm>
            <a:off x="10921" y="6101839"/>
            <a:ext cx="941832" cy="621792"/>
          </a:xfrm>
        </p:spPr>
        <p:txBody>
          <a:bodyPr rtlCol="0"/>
          <a:lstStyle>
            <a:lvl1pPr>
              <a:defRPr baseline="0">
                <a:solidFill>
                  <a:schemeClr val="tx1"/>
                </a:solidFill>
                <a:latin typeface="Meiryo UI" panose="020B0604030504040204" pitchFamily="50" charset="-128"/>
                <a:ea typeface="Meiryo UI" panose="020B0604030504040204" pitchFamily="50" charset="-128"/>
              </a:defRPr>
            </a:lvl1pPr>
          </a:lstStyle>
          <a:p>
            <a:fld id="{CC43B8D3-9A08-F84C-9DD4-44948BA52D4B}" type="slidenum">
              <a:rPr lang="en-US" altLang="ja-JP" smtClean="0"/>
              <a:pPr/>
              <a:t>‹#›</a:t>
            </a:fld>
            <a:endParaRPr lang="ja-JP" altLang="en-US"/>
          </a:p>
        </p:txBody>
      </p:sp>
    </p:spTree>
    <p:extLst>
      <p:ext uri="{BB962C8B-B14F-4D97-AF65-F5344CB8AC3E}">
        <p14:creationId xmlns:p14="http://schemas.microsoft.com/office/powerpoint/2010/main" val="3820301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タイトルとコンテンツ - SmartArt">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0AE1B9-1C14-F852-2B97-05DAA5F80CD7}"/>
              </a:ext>
            </a:extLst>
          </p:cNvPr>
          <p:cNvSpPr>
            <a:spLocks noGrp="1"/>
          </p:cNvSpPr>
          <p:nvPr>
            <p:ph type="title"/>
          </p:nvPr>
        </p:nvSpPr>
        <p:spPr/>
        <p:txBody>
          <a:bodyPr rtlCol="0"/>
          <a:lstStyle>
            <a:lvl1pPr>
              <a:defRPr b="1"/>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2B433B37-5F68-E267-936F-4CA547437331}"/>
              </a:ext>
            </a:extLst>
          </p:cNvPr>
          <p:cNvSpPr>
            <a:spLocks noGrp="1"/>
          </p:cNvSpPr>
          <p:nvPr>
            <p:ph idx="1"/>
          </p:nvPr>
        </p:nvSpPr>
        <p:spPr>
          <a:xfrm>
            <a:off x="1665732" y="1825625"/>
            <a:ext cx="8860536" cy="4351338"/>
          </a:xfrm>
        </p:spPr>
        <p:txBody>
          <a:bodyPr rtlCol="0"/>
          <a:lstStyle>
            <a:lvl1pPr>
              <a:defRPr b="1"/>
            </a:lvl1pPr>
            <a:lvl2pPr>
              <a:defRPr b="1"/>
            </a:lvl2pPr>
            <a:lvl3pPr>
              <a:defRPr b="1"/>
            </a:lvl3pPr>
            <a:lvl4pPr>
              <a:defRPr b="1"/>
            </a:lvl4pPr>
            <a:lvl5pPr>
              <a:defRPr b="1"/>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テキスト プレースホルダー 9">
            <a:extLst>
              <a:ext uri="{FF2B5EF4-FFF2-40B4-BE49-F238E27FC236}">
                <a16:creationId xmlns:a16="http://schemas.microsoft.com/office/drawing/2014/main" id="{06D563D3-0A67-7027-7E6A-4A1CC1EFC697}"/>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1">
                <a:solidFill>
                  <a:schemeClr val="bg1"/>
                </a:solidFill>
              </a:defRPr>
            </a:lvl1pPr>
          </a:lstStyle>
          <a:p>
            <a:pPr lvl="0" rtl="0"/>
            <a:r>
              <a:rPr lang="en-US" altLang="ja-JP" noProof="0"/>
              <a:t>X</a:t>
            </a:r>
          </a:p>
        </p:txBody>
      </p:sp>
      <p:sp>
        <p:nvSpPr>
          <p:cNvPr id="9" name="フッター プレースホルダー 8">
            <a:extLst>
              <a:ext uri="{FF2B5EF4-FFF2-40B4-BE49-F238E27FC236}">
                <a16:creationId xmlns:a16="http://schemas.microsoft.com/office/drawing/2014/main" id="{0253299D-623D-C544-F0BB-1CFBDADB60B5}"/>
              </a:ext>
            </a:extLst>
          </p:cNvPr>
          <p:cNvSpPr>
            <a:spLocks noGrp="1"/>
          </p:cNvSpPr>
          <p:nvPr>
            <p:ph type="ftr" sz="quarter" idx="14"/>
          </p:nvPr>
        </p:nvSpPr>
        <p:spPr/>
        <p:txBody>
          <a:bodyPr rtlCol="0"/>
          <a:lstStyle/>
          <a:p>
            <a:pPr rtl="0"/>
            <a:endParaRPr lang="ja-JP" altLang="en-US" noProof="0"/>
          </a:p>
        </p:txBody>
      </p:sp>
      <p:sp>
        <p:nvSpPr>
          <p:cNvPr id="10" name="スライド番号プレースホルダー 9">
            <a:extLst>
              <a:ext uri="{FF2B5EF4-FFF2-40B4-BE49-F238E27FC236}">
                <a16:creationId xmlns:a16="http://schemas.microsoft.com/office/drawing/2014/main" id="{D4DFB546-9FE5-4620-5D33-4097901B71B3}"/>
              </a:ext>
            </a:extLst>
          </p:cNvPr>
          <p:cNvSpPr>
            <a:spLocks noGrp="1"/>
          </p:cNvSpPr>
          <p:nvPr>
            <p:ph type="sldNum" sz="quarter" idx="15"/>
          </p:nvPr>
        </p:nvSpPr>
        <p:spPr>
          <a:xfrm>
            <a:off x="0" y="6106096"/>
            <a:ext cx="941832" cy="621792"/>
          </a:xfrm>
        </p:spPr>
        <p:txBody>
          <a:bodyPr rtlCol="0"/>
          <a:lstStyle>
            <a:lvl1pPr>
              <a:defRPr>
                <a:solidFill>
                  <a:schemeClr val="tx1"/>
                </a:solidFill>
              </a:defRPr>
            </a:lvl1pPr>
          </a:lstStyle>
          <a:p>
            <a:fld id="{CC43B8D3-9A08-F84C-9DD4-44948BA52D4B}" type="slidenum">
              <a:rPr lang="en-US" altLang="ja-JP" smtClean="0"/>
              <a:pPr/>
              <a:t>‹#›</a:t>
            </a:fld>
            <a:endParaRPr lang="ja-JP" altLang="en-US"/>
          </a:p>
        </p:txBody>
      </p:sp>
    </p:spTree>
    <p:extLst>
      <p:ext uri="{BB962C8B-B14F-4D97-AF65-F5344CB8AC3E}">
        <p14:creationId xmlns:p14="http://schemas.microsoft.com/office/powerpoint/2010/main" val="1317613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段組">
    <p:spTree>
      <p:nvGrpSpPr>
        <p:cNvPr id="1" name=""/>
        <p:cNvGrpSpPr/>
        <p:nvPr/>
      </p:nvGrpSpPr>
      <p:grpSpPr>
        <a:xfrm>
          <a:off x="0" y="0"/>
          <a:ext cx="0" cy="0"/>
          <a:chOff x="0" y="0"/>
          <a:chExt cx="0" cy="0"/>
        </a:xfrm>
      </p:grpSpPr>
      <p:sp>
        <p:nvSpPr>
          <p:cNvPr id="8" name="テキスト プレースホルダー 9">
            <a:extLst>
              <a:ext uri="{FF2B5EF4-FFF2-40B4-BE49-F238E27FC236}">
                <a16:creationId xmlns:a16="http://schemas.microsoft.com/office/drawing/2014/main" id="{CEF658BC-1431-0DE4-1239-3174304231C4}"/>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0">
                <a:noFill/>
              </a:defRPr>
            </a:lvl1pPr>
          </a:lstStyle>
          <a:p>
            <a:pPr lvl="0" rtl="0"/>
            <a:r>
              <a:rPr lang="en-US" altLang="ja-JP" noProof="0"/>
              <a:t>X</a:t>
            </a:r>
          </a:p>
        </p:txBody>
      </p:sp>
      <p:sp>
        <p:nvSpPr>
          <p:cNvPr id="2" name="タイトル 1">
            <a:extLst>
              <a:ext uri="{FF2B5EF4-FFF2-40B4-BE49-F238E27FC236}">
                <a16:creationId xmlns:a16="http://schemas.microsoft.com/office/drawing/2014/main" id="{984763BC-4E08-292A-DD60-96BE96D0CDD9}"/>
              </a:ext>
            </a:extLst>
          </p:cNvPr>
          <p:cNvSpPr>
            <a:spLocks noGrp="1"/>
          </p:cNvSpPr>
          <p:nvPr>
            <p:ph type="title"/>
          </p:nvPr>
        </p:nvSpPr>
        <p:spPr/>
        <p:txBody>
          <a:bodyPr rtlCol="0"/>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FF960985-1AA1-7560-41A6-84310DD64AF7}"/>
              </a:ext>
            </a:extLst>
          </p:cNvPr>
          <p:cNvSpPr>
            <a:spLocks noGrp="1"/>
          </p:cNvSpPr>
          <p:nvPr>
            <p:ph sz="half" idx="1"/>
          </p:nvPr>
        </p:nvSpPr>
        <p:spPr>
          <a:xfrm>
            <a:off x="838200" y="1825625"/>
            <a:ext cx="5181600" cy="435133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4" name="コンテンツ プレースホルダー 3">
            <a:extLst>
              <a:ext uri="{FF2B5EF4-FFF2-40B4-BE49-F238E27FC236}">
                <a16:creationId xmlns:a16="http://schemas.microsoft.com/office/drawing/2014/main" id="{D70E0AF6-58A8-48DB-1F46-476F080F6153}"/>
              </a:ext>
            </a:extLst>
          </p:cNvPr>
          <p:cNvSpPr>
            <a:spLocks noGrp="1"/>
          </p:cNvSpPr>
          <p:nvPr>
            <p:ph sz="half" idx="2"/>
          </p:nvPr>
        </p:nvSpPr>
        <p:spPr>
          <a:xfrm>
            <a:off x="6172200" y="1825625"/>
            <a:ext cx="5181600" cy="4351338"/>
          </a:xfrm>
        </p:spPr>
        <p:txBody>
          <a:bodyPr rtlCol="0"/>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6BEC9D58-970F-C9CA-292B-CD8C17FCE482}"/>
              </a:ext>
            </a:extLst>
          </p:cNvPr>
          <p:cNvSpPr>
            <a:spLocks noGrp="1"/>
          </p:cNvSpPr>
          <p:nvPr>
            <p:ph type="ftr" sz="quarter" idx="11"/>
          </p:nvPr>
        </p:nvSpPr>
        <p:spPr/>
        <p:txBody>
          <a:bodyPr rtlCol="0"/>
          <a:lstStyle/>
          <a:p>
            <a:pPr rtl="0"/>
            <a:endParaRPr lang="ja-JP" altLang="en-US" noProof="0"/>
          </a:p>
        </p:txBody>
      </p:sp>
      <p:sp>
        <p:nvSpPr>
          <p:cNvPr id="7" name="スライド番号プレースホルダー 6">
            <a:extLst>
              <a:ext uri="{FF2B5EF4-FFF2-40B4-BE49-F238E27FC236}">
                <a16:creationId xmlns:a16="http://schemas.microsoft.com/office/drawing/2014/main" id="{3852D850-95FE-4444-3630-18B4E285596B}"/>
              </a:ext>
            </a:extLst>
          </p:cNvPr>
          <p:cNvSpPr>
            <a:spLocks noGrp="1"/>
          </p:cNvSpPr>
          <p:nvPr>
            <p:ph type="sldNum" sz="quarter" idx="12"/>
          </p:nvPr>
        </p:nvSpPr>
        <p:spPr>
          <a:xfrm>
            <a:off x="0" y="6106096"/>
            <a:ext cx="941832" cy="621792"/>
          </a:xfrm>
        </p:spPr>
        <p:txBody>
          <a:bodyPr rtlCol="0"/>
          <a:lstStyle>
            <a:lvl1pPr>
              <a:defRPr>
                <a:solidFill>
                  <a:schemeClr val="tx1"/>
                </a:solidFill>
              </a:defRPr>
            </a:lvl1pPr>
          </a:lstStyle>
          <a:p>
            <a:fld id="{CC43B8D3-9A08-F84C-9DD4-44948BA52D4B}" type="slidenum">
              <a:rPr lang="en-US" altLang="ja-JP" smtClean="0"/>
              <a:pPr/>
              <a:t>‹#›</a:t>
            </a:fld>
            <a:endParaRPr lang="ja-JP" altLang="en-US"/>
          </a:p>
        </p:txBody>
      </p:sp>
    </p:spTree>
    <p:extLst>
      <p:ext uri="{BB962C8B-B14F-4D97-AF65-F5344CB8AC3E}">
        <p14:creationId xmlns:p14="http://schemas.microsoft.com/office/powerpoint/2010/main" val="37646772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タイムライン">
    <p:spTree>
      <p:nvGrpSpPr>
        <p:cNvPr id="1" name=""/>
        <p:cNvGrpSpPr/>
        <p:nvPr/>
      </p:nvGrpSpPr>
      <p:grpSpPr>
        <a:xfrm>
          <a:off x="0" y="0"/>
          <a:ext cx="0" cy="0"/>
          <a:chOff x="0" y="0"/>
          <a:chExt cx="0" cy="0"/>
        </a:xfrm>
      </p:grpSpPr>
      <p:sp>
        <p:nvSpPr>
          <p:cNvPr id="32" name="テキスト プレースホルダー 31">
            <a:extLst>
              <a:ext uri="{FF2B5EF4-FFF2-40B4-BE49-F238E27FC236}">
                <a16:creationId xmlns:a16="http://schemas.microsoft.com/office/drawing/2014/main" id="{068D4647-BE09-FD84-9BD2-6303C6683A8E}"/>
              </a:ext>
            </a:extLst>
          </p:cNvPr>
          <p:cNvSpPr>
            <a:spLocks noGrp="1"/>
          </p:cNvSpPr>
          <p:nvPr>
            <p:ph type="body" sz="quarter" idx="23" hasCustomPrompt="1"/>
          </p:nvPr>
        </p:nvSpPr>
        <p:spPr>
          <a:xfrm>
            <a:off x="1655064" y="2926080"/>
            <a:ext cx="1801368" cy="502920"/>
          </a:xfrm>
          <a:solidFill>
            <a:schemeClr val="accent1"/>
          </a:solidFill>
        </p:spPr>
        <p:txBody>
          <a:bodyPr rtlCol="0">
            <a:noAutofit/>
          </a:bodyPr>
          <a:lstStyle>
            <a:lvl1pPr marL="0" indent="0">
              <a:buNone/>
              <a:defRPr sz="1200" baseline="0">
                <a:no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3" name="テキスト プレースホルダー 31">
            <a:extLst>
              <a:ext uri="{FF2B5EF4-FFF2-40B4-BE49-F238E27FC236}">
                <a16:creationId xmlns:a16="http://schemas.microsoft.com/office/drawing/2014/main" id="{AB9EB1AC-FF5A-36FF-E4EC-C3F6EDF04BEF}"/>
              </a:ext>
            </a:extLst>
          </p:cNvPr>
          <p:cNvSpPr>
            <a:spLocks noGrp="1"/>
          </p:cNvSpPr>
          <p:nvPr>
            <p:ph type="body" sz="quarter" idx="24" hasCustomPrompt="1"/>
          </p:nvPr>
        </p:nvSpPr>
        <p:spPr>
          <a:xfrm>
            <a:off x="3995928" y="2926080"/>
            <a:ext cx="1801368" cy="502920"/>
          </a:xfrm>
          <a:solidFill>
            <a:schemeClr val="accent2"/>
          </a:solidFill>
        </p:spPr>
        <p:txBody>
          <a:bodyPr rtlCol="0">
            <a:noAutofit/>
          </a:bodyPr>
          <a:lstStyle>
            <a:lvl1pPr marL="0" indent="0">
              <a:buNone/>
              <a:defRPr sz="1200" baseline="0">
                <a:no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4" name="テキスト プレースホルダー 31">
            <a:extLst>
              <a:ext uri="{FF2B5EF4-FFF2-40B4-BE49-F238E27FC236}">
                <a16:creationId xmlns:a16="http://schemas.microsoft.com/office/drawing/2014/main" id="{919FA078-A6CC-4C6E-BB4E-70AA4ECA801E}"/>
              </a:ext>
            </a:extLst>
          </p:cNvPr>
          <p:cNvSpPr>
            <a:spLocks noGrp="1"/>
          </p:cNvSpPr>
          <p:nvPr>
            <p:ph type="body" sz="quarter" idx="25" hasCustomPrompt="1"/>
          </p:nvPr>
        </p:nvSpPr>
        <p:spPr>
          <a:xfrm>
            <a:off x="6345936" y="2926080"/>
            <a:ext cx="1801368" cy="502920"/>
          </a:xfrm>
          <a:solidFill>
            <a:schemeClr val="accent4"/>
          </a:solidFill>
        </p:spPr>
        <p:txBody>
          <a:bodyPr rtlCol="0">
            <a:noAutofit/>
          </a:bodyPr>
          <a:lstStyle>
            <a:lvl1pPr marL="0" indent="0">
              <a:buNone/>
              <a:defRPr sz="1200" baseline="0">
                <a:no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35" name="テキスト プレースホルダー 31">
            <a:extLst>
              <a:ext uri="{FF2B5EF4-FFF2-40B4-BE49-F238E27FC236}">
                <a16:creationId xmlns:a16="http://schemas.microsoft.com/office/drawing/2014/main" id="{B0730A45-AC46-DF6D-F56B-76A81490918A}"/>
              </a:ext>
            </a:extLst>
          </p:cNvPr>
          <p:cNvSpPr>
            <a:spLocks noGrp="1"/>
          </p:cNvSpPr>
          <p:nvPr>
            <p:ph type="body" sz="quarter" idx="26" hasCustomPrompt="1"/>
          </p:nvPr>
        </p:nvSpPr>
        <p:spPr>
          <a:xfrm>
            <a:off x="8695944" y="2926080"/>
            <a:ext cx="1987296" cy="502920"/>
          </a:xfrm>
          <a:solidFill>
            <a:schemeClr val="accent3"/>
          </a:solidFill>
        </p:spPr>
        <p:txBody>
          <a:bodyPr rtlCol="0">
            <a:noAutofit/>
          </a:bodyPr>
          <a:lstStyle>
            <a:lvl1pPr marL="0" indent="0">
              <a:buNone/>
              <a:defRPr sz="1200" baseline="0">
                <a:noFill/>
                <a:latin typeface="Meiryo UI" panose="020B0604030504040204" pitchFamily="50" charset="-128"/>
                <a:ea typeface="Meiryo UI" panose="020B0604030504040204" pitchFamily="50" charset="-128"/>
              </a:defRPr>
            </a:lvl1pPr>
          </a:lstStyle>
          <a:p>
            <a:pPr lvl="0" rtl="0"/>
            <a:r>
              <a:rPr lang="ja-JP" altLang="en-US" noProof="0"/>
              <a:t>クリックしてマスター テキストのスタイルを編集</a:t>
            </a:r>
          </a:p>
        </p:txBody>
      </p:sp>
      <p:sp>
        <p:nvSpPr>
          <p:cNvPr id="13" name="長方形 12">
            <a:extLst>
              <a:ext uri="{FF2B5EF4-FFF2-40B4-BE49-F238E27FC236}">
                <a16:creationId xmlns:a16="http://schemas.microsoft.com/office/drawing/2014/main" id="{1BEF48E5-0EF0-3977-79C2-820662F06DA9}"/>
              </a:ext>
            </a:extLst>
          </p:cNvPr>
          <p:cNvSpPr/>
          <p:nvPr userDrawn="1"/>
        </p:nvSpPr>
        <p:spPr>
          <a:xfrm>
            <a:off x="2589592" y="723899"/>
            <a:ext cx="8870656"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36AAF462-6D82-EBE1-069E-7DBC32F1CC5D}"/>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AF211A54-748F-71FD-8701-AE68B04A5A19}"/>
              </a:ext>
            </a:extLst>
          </p:cNvPr>
          <p:cNvSpPr>
            <a:spLocks noGrp="1"/>
          </p:cNvSpPr>
          <p:nvPr>
            <p:ph type="body" idx="1" hasCustomPrompt="1"/>
          </p:nvPr>
        </p:nvSpPr>
        <p:spPr>
          <a:xfrm>
            <a:off x="630936" y="4041648"/>
            <a:ext cx="1822704" cy="1414272"/>
          </a:xfrm>
        </p:spPr>
        <p:txBody>
          <a:bodyPr rtlCol="0" anchor="t">
            <a:noAutofit/>
          </a:bodyPr>
          <a:lstStyle>
            <a:lvl1pPr marL="0" indent="0">
              <a:lnSpc>
                <a:spcPct val="100000"/>
              </a:lnSpc>
              <a:spcBef>
                <a:spcPts val="0"/>
              </a:spcBef>
              <a:buNone/>
              <a:defRPr sz="1400" b="0" baseline="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5" name="テキスト プレースホルダー 4">
            <a:extLst>
              <a:ext uri="{FF2B5EF4-FFF2-40B4-BE49-F238E27FC236}">
                <a16:creationId xmlns:a16="http://schemas.microsoft.com/office/drawing/2014/main" id="{30FF5B42-8E52-2B78-7C88-39A811D7A960}"/>
              </a:ext>
            </a:extLst>
          </p:cNvPr>
          <p:cNvSpPr>
            <a:spLocks noGrp="1"/>
          </p:cNvSpPr>
          <p:nvPr>
            <p:ph type="body" sz="quarter" idx="3" hasCustomPrompt="1"/>
          </p:nvPr>
        </p:nvSpPr>
        <p:spPr>
          <a:xfrm>
            <a:off x="3054096" y="4041648"/>
            <a:ext cx="1822704" cy="1414272"/>
          </a:xfrm>
        </p:spPr>
        <p:txBody>
          <a:bodyPr rtlCol="0" anchor="t">
            <a:noAutofit/>
          </a:bodyPr>
          <a:lstStyle>
            <a:lvl1pPr marL="0" indent="0">
              <a:lnSpc>
                <a:spcPct val="100000"/>
              </a:lnSpc>
              <a:spcBef>
                <a:spcPts val="0"/>
              </a:spcBef>
              <a:buNone/>
              <a:defRPr sz="1400" b="0" baseline="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10" name="タイトル 9">
            <a:extLst>
              <a:ext uri="{FF2B5EF4-FFF2-40B4-BE49-F238E27FC236}">
                <a16:creationId xmlns:a16="http://schemas.microsoft.com/office/drawing/2014/main" id="{FB569F4F-40C0-2BAE-2F80-0B6BF70B4999}"/>
              </a:ext>
            </a:extLst>
          </p:cNvPr>
          <p:cNvSpPr>
            <a:spLocks noGrp="1"/>
          </p:cNvSpPr>
          <p:nvPr>
            <p:ph type="title"/>
          </p:nvPr>
        </p:nvSpPr>
        <p:spPr/>
        <p:txBody>
          <a:bodyPr rtlCol="0"/>
          <a:lstStyle>
            <a:lvl1pPr>
              <a:defRPr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5" name="テキスト プレースホルダー 14">
            <a:extLst>
              <a:ext uri="{FF2B5EF4-FFF2-40B4-BE49-F238E27FC236}">
                <a16:creationId xmlns:a16="http://schemas.microsoft.com/office/drawing/2014/main" id="{3F862698-31B6-3C3C-7B04-A5AB06659947}"/>
              </a:ext>
            </a:extLst>
          </p:cNvPr>
          <p:cNvSpPr>
            <a:spLocks noGrp="1" noChangeAspect="1"/>
          </p:cNvSpPr>
          <p:nvPr>
            <p:ph type="body" sz="quarter" idx="15" hasCustomPrompt="1"/>
          </p:nvPr>
        </p:nvSpPr>
        <p:spPr>
          <a:xfrm>
            <a:off x="722376" y="2706624"/>
            <a:ext cx="1014984" cy="1014984"/>
          </a:xfrm>
          <a:prstGeom prst="ellipse">
            <a:avLst/>
          </a:prstGeom>
          <a:solidFill>
            <a:schemeClr val="tx1"/>
          </a:solidFill>
        </p:spPr>
        <p:txBody>
          <a:bodyPr lIns="0" tIns="0" rIns="0" bIns="0" rtlCol="0" anchor="ctr">
            <a:normAutofit/>
          </a:bodyPr>
          <a:lstStyle>
            <a:lvl1pPr marL="0" indent="0" algn="ctr">
              <a:buNone/>
              <a:defRPr sz="1800" baseline="0">
                <a:solidFill>
                  <a:schemeClr val="bg2"/>
                </a:solidFill>
                <a:latin typeface="Meiryo UI" panose="020B0604030504040204" pitchFamily="50" charset="-128"/>
                <a:ea typeface="Meiryo UI" panose="020B0604030504040204" pitchFamily="50" charset="-128"/>
              </a:defRPr>
            </a:lvl1pPr>
          </a:lstStyle>
          <a:p>
            <a:pPr lvl="0" rtl="0"/>
            <a:r>
              <a:rPr lang="en-US" altLang="ja-JP" noProof="0"/>
              <a:t>MMM</a:t>
            </a:r>
          </a:p>
        </p:txBody>
      </p:sp>
      <p:sp>
        <p:nvSpPr>
          <p:cNvPr id="19" name="テキスト プレースホルダー 14">
            <a:extLst>
              <a:ext uri="{FF2B5EF4-FFF2-40B4-BE49-F238E27FC236}">
                <a16:creationId xmlns:a16="http://schemas.microsoft.com/office/drawing/2014/main" id="{12F0E6AE-7B40-CC7A-BAB7-B5963027CE13}"/>
              </a:ext>
            </a:extLst>
          </p:cNvPr>
          <p:cNvSpPr>
            <a:spLocks noGrp="1" noChangeAspect="1"/>
          </p:cNvSpPr>
          <p:nvPr>
            <p:ph type="body" sz="quarter" idx="16" hasCustomPrompt="1"/>
          </p:nvPr>
        </p:nvSpPr>
        <p:spPr>
          <a:xfrm>
            <a:off x="3163824" y="2706624"/>
            <a:ext cx="1014984" cy="1014984"/>
          </a:xfrm>
          <a:prstGeom prst="ellipse">
            <a:avLst/>
          </a:prstGeom>
          <a:solidFill>
            <a:schemeClr val="tx1"/>
          </a:solidFill>
        </p:spPr>
        <p:txBody>
          <a:bodyPr lIns="0" tIns="0" rIns="0" bIns="0" rtlCol="0" anchor="ctr">
            <a:normAutofit/>
          </a:bodyPr>
          <a:lstStyle>
            <a:lvl1pPr marL="0" indent="0" algn="ctr">
              <a:buNone/>
              <a:defRPr sz="1800" baseline="0">
                <a:solidFill>
                  <a:schemeClr val="bg2"/>
                </a:solidFill>
                <a:latin typeface="Meiryo UI" panose="020B0604030504040204" pitchFamily="50" charset="-128"/>
                <a:ea typeface="Meiryo UI" panose="020B0604030504040204" pitchFamily="50" charset="-128"/>
              </a:defRPr>
            </a:lvl1pPr>
          </a:lstStyle>
          <a:p>
            <a:pPr lvl="0" rtl="0"/>
            <a:r>
              <a:rPr lang="en-US" altLang="ja-JP" noProof="0"/>
              <a:t>MMM</a:t>
            </a:r>
          </a:p>
        </p:txBody>
      </p:sp>
      <p:sp>
        <p:nvSpPr>
          <p:cNvPr id="21" name="テキスト プレースホルダー 14">
            <a:extLst>
              <a:ext uri="{FF2B5EF4-FFF2-40B4-BE49-F238E27FC236}">
                <a16:creationId xmlns:a16="http://schemas.microsoft.com/office/drawing/2014/main" id="{F19DE03C-9C3C-ED9E-7938-68DC59591962}"/>
              </a:ext>
            </a:extLst>
          </p:cNvPr>
          <p:cNvSpPr>
            <a:spLocks noGrp="1" noChangeAspect="1"/>
          </p:cNvSpPr>
          <p:nvPr>
            <p:ph type="body" sz="quarter" idx="17" hasCustomPrompt="1"/>
          </p:nvPr>
        </p:nvSpPr>
        <p:spPr>
          <a:xfrm>
            <a:off x="5596128" y="2706624"/>
            <a:ext cx="1014984" cy="1014984"/>
          </a:xfrm>
          <a:prstGeom prst="ellipse">
            <a:avLst/>
          </a:prstGeom>
          <a:solidFill>
            <a:schemeClr val="tx1"/>
          </a:solidFill>
        </p:spPr>
        <p:txBody>
          <a:bodyPr lIns="0" tIns="0" rIns="0" bIns="0" rtlCol="0" anchor="ctr">
            <a:normAutofit/>
          </a:bodyPr>
          <a:lstStyle>
            <a:lvl1pPr marL="0" indent="0" algn="ctr">
              <a:buNone/>
              <a:defRPr sz="1800" baseline="0">
                <a:solidFill>
                  <a:schemeClr val="bg2"/>
                </a:solidFill>
                <a:latin typeface="Meiryo UI" panose="020B0604030504040204" pitchFamily="50" charset="-128"/>
                <a:ea typeface="Meiryo UI" panose="020B0604030504040204" pitchFamily="50" charset="-128"/>
              </a:defRPr>
            </a:lvl1pPr>
          </a:lstStyle>
          <a:p>
            <a:pPr lvl="0" rtl="0"/>
            <a:r>
              <a:rPr lang="en-US" altLang="ja-JP" noProof="0"/>
              <a:t>MMM</a:t>
            </a:r>
          </a:p>
        </p:txBody>
      </p:sp>
      <p:sp>
        <p:nvSpPr>
          <p:cNvPr id="23" name="テキスト プレースホルダー 14">
            <a:extLst>
              <a:ext uri="{FF2B5EF4-FFF2-40B4-BE49-F238E27FC236}">
                <a16:creationId xmlns:a16="http://schemas.microsoft.com/office/drawing/2014/main" id="{D15E2928-BFA0-AA75-6EC4-69EFDD615540}"/>
              </a:ext>
            </a:extLst>
          </p:cNvPr>
          <p:cNvSpPr>
            <a:spLocks noGrp="1" noChangeAspect="1"/>
          </p:cNvSpPr>
          <p:nvPr>
            <p:ph type="body" sz="quarter" idx="18" hasCustomPrompt="1"/>
          </p:nvPr>
        </p:nvSpPr>
        <p:spPr>
          <a:xfrm>
            <a:off x="8028432" y="2706624"/>
            <a:ext cx="1014984" cy="1014984"/>
          </a:xfrm>
          <a:prstGeom prst="ellipse">
            <a:avLst/>
          </a:prstGeom>
          <a:solidFill>
            <a:schemeClr val="tx1"/>
          </a:solidFill>
        </p:spPr>
        <p:txBody>
          <a:bodyPr lIns="0" tIns="0" rIns="0" bIns="0" rtlCol="0" anchor="ctr">
            <a:normAutofit/>
          </a:bodyPr>
          <a:lstStyle>
            <a:lvl1pPr marL="0" indent="0" algn="ctr">
              <a:buNone/>
              <a:defRPr sz="1800" baseline="0">
                <a:solidFill>
                  <a:schemeClr val="bg2"/>
                </a:solidFill>
                <a:latin typeface="Meiryo UI" panose="020B0604030504040204" pitchFamily="50" charset="-128"/>
                <a:ea typeface="Meiryo UI" panose="020B0604030504040204" pitchFamily="50" charset="-128"/>
              </a:defRPr>
            </a:lvl1pPr>
          </a:lstStyle>
          <a:p>
            <a:pPr lvl="0" rtl="0"/>
            <a:r>
              <a:rPr lang="en-US" altLang="ja-JP" noProof="0"/>
              <a:t>MMM</a:t>
            </a:r>
          </a:p>
        </p:txBody>
      </p:sp>
      <p:sp>
        <p:nvSpPr>
          <p:cNvPr id="25" name="テキスト プレースホルダー 14">
            <a:extLst>
              <a:ext uri="{FF2B5EF4-FFF2-40B4-BE49-F238E27FC236}">
                <a16:creationId xmlns:a16="http://schemas.microsoft.com/office/drawing/2014/main" id="{B1000C26-BF38-857C-8EB7-C84E4425628C}"/>
              </a:ext>
            </a:extLst>
          </p:cNvPr>
          <p:cNvSpPr>
            <a:spLocks noGrp="1" noChangeAspect="1"/>
          </p:cNvSpPr>
          <p:nvPr>
            <p:ph type="body" sz="quarter" idx="19" hasCustomPrompt="1"/>
          </p:nvPr>
        </p:nvSpPr>
        <p:spPr>
          <a:xfrm>
            <a:off x="10460736" y="2706624"/>
            <a:ext cx="1014984" cy="1014984"/>
          </a:xfrm>
          <a:prstGeom prst="ellipse">
            <a:avLst/>
          </a:prstGeom>
          <a:solidFill>
            <a:schemeClr val="tx1"/>
          </a:solidFill>
        </p:spPr>
        <p:txBody>
          <a:bodyPr lIns="0" tIns="0" rIns="0" bIns="0" rtlCol="0" anchor="ctr">
            <a:normAutofit/>
          </a:bodyPr>
          <a:lstStyle>
            <a:lvl1pPr marL="0" indent="0" algn="ctr">
              <a:buNone/>
              <a:defRPr sz="1800" baseline="0">
                <a:solidFill>
                  <a:schemeClr val="bg2"/>
                </a:solidFill>
                <a:latin typeface="Meiryo UI" panose="020B0604030504040204" pitchFamily="50" charset="-128"/>
                <a:ea typeface="Meiryo UI" panose="020B0604030504040204" pitchFamily="50" charset="-128"/>
              </a:defRPr>
            </a:lvl1pPr>
          </a:lstStyle>
          <a:p>
            <a:pPr lvl="0" rtl="0"/>
            <a:r>
              <a:rPr lang="en-US" altLang="ja-JP" noProof="0"/>
              <a:t>MMM</a:t>
            </a:r>
          </a:p>
        </p:txBody>
      </p:sp>
      <p:sp>
        <p:nvSpPr>
          <p:cNvPr id="26" name="テキスト プレースホルダー 4">
            <a:extLst>
              <a:ext uri="{FF2B5EF4-FFF2-40B4-BE49-F238E27FC236}">
                <a16:creationId xmlns:a16="http://schemas.microsoft.com/office/drawing/2014/main" id="{7A3AFB34-A509-98A0-B6AB-3BC35F16DDD2}"/>
              </a:ext>
            </a:extLst>
          </p:cNvPr>
          <p:cNvSpPr>
            <a:spLocks noGrp="1"/>
          </p:cNvSpPr>
          <p:nvPr>
            <p:ph type="body" sz="quarter" idx="20" hasCustomPrompt="1"/>
          </p:nvPr>
        </p:nvSpPr>
        <p:spPr>
          <a:xfrm>
            <a:off x="5504688" y="4041648"/>
            <a:ext cx="1822704" cy="1414272"/>
          </a:xfrm>
        </p:spPr>
        <p:txBody>
          <a:bodyPr rtlCol="0" anchor="t">
            <a:noAutofit/>
          </a:bodyPr>
          <a:lstStyle>
            <a:lvl1pPr marL="0" indent="0">
              <a:lnSpc>
                <a:spcPct val="100000"/>
              </a:lnSpc>
              <a:spcBef>
                <a:spcPts val="0"/>
              </a:spcBef>
              <a:buNone/>
              <a:defRPr sz="1400" b="0" baseline="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27" name="テキスト プレースホルダー 4">
            <a:extLst>
              <a:ext uri="{FF2B5EF4-FFF2-40B4-BE49-F238E27FC236}">
                <a16:creationId xmlns:a16="http://schemas.microsoft.com/office/drawing/2014/main" id="{B4CAD471-FB12-ACCA-9D4A-E01322DC61A0}"/>
              </a:ext>
            </a:extLst>
          </p:cNvPr>
          <p:cNvSpPr>
            <a:spLocks noGrp="1"/>
          </p:cNvSpPr>
          <p:nvPr>
            <p:ph type="body" sz="quarter" idx="21" hasCustomPrompt="1"/>
          </p:nvPr>
        </p:nvSpPr>
        <p:spPr>
          <a:xfrm>
            <a:off x="7918704" y="4041648"/>
            <a:ext cx="1822704" cy="1414272"/>
          </a:xfrm>
        </p:spPr>
        <p:txBody>
          <a:bodyPr rtlCol="0" anchor="t">
            <a:noAutofit/>
          </a:bodyPr>
          <a:lstStyle>
            <a:lvl1pPr marL="0" indent="0">
              <a:lnSpc>
                <a:spcPct val="100000"/>
              </a:lnSpc>
              <a:spcBef>
                <a:spcPts val="0"/>
              </a:spcBef>
              <a:buNone/>
              <a:defRPr sz="1400" b="0" baseline="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28" name="テキスト プレースホルダー 4">
            <a:extLst>
              <a:ext uri="{FF2B5EF4-FFF2-40B4-BE49-F238E27FC236}">
                <a16:creationId xmlns:a16="http://schemas.microsoft.com/office/drawing/2014/main" id="{B7FF2DDC-689F-CE60-97C8-8575DBB2C068}"/>
              </a:ext>
            </a:extLst>
          </p:cNvPr>
          <p:cNvSpPr>
            <a:spLocks noGrp="1"/>
          </p:cNvSpPr>
          <p:nvPr>
            <p:ph type="body" sz="quarter" idx="22" hasCustomPrompt="1"/>
          </p:nvPr>
        </p:nvSpPr>
        <p:spPr>
          <a:xfrm>
            <a:off x="10369296" y="4041648"/>
            <a:ext cx="1563624" cy="1414272"/>
          </a:xfrm>
        </p:spPr>
        <p:txBody>
          <a:bodyPr rtlCol="0" anchor="t">
            <a:noAutofit/>
          </a:bodyPr>
          <a:lstStyle>
            <a:lvl1pPr marL="0" indent="0">
              <a:lnSpc>
                <a:spcPct val="100000"/>
              </a:lnSpc>
              <a:spcBef>
                <a:spcPts val="0"/>
              </a:spcBef>
              <a:buNone/>
              <a:defRPr sz="1400" b="0" baseline="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36" name="フッター プレースホルダー 35">
            <a:extLst>
              <a:ext uri="{FF2B5EF4-FFF2-40B4-BE49-F238E27FC236}">
                <a16:creationId xmlns:a16="http://schemas.microsoft.com/office/drawing/2014/main" id="{A2666B74-0A69-6162-5AD3-4561A8EE5514}"/>
              </a:ext>
            </a:extLst>
          </p:cNvPr>
          <p:cNvSpPr>
            <a:spLocks noGrp="1"/>
          </p:cNvSpPr>
          <p:nvPr>
            <p:ph type="ftr" sz="quarter" idx="27"/>
          </p:nvPr>
        </p:nvSpPr>
        <p:spPr/>
        <p:txBody>
          <a:bodyPr rtlCol="0"/>
          <a:lstStyle>
            <a:lvl1pPr>
              <a:defRPr baseline="0">
                <a:latin typeface="Meiryo UI" panose="020B0604030504040204" pitchFamily="50" charset="-128"/>
                <a:ea typeface="Meiryo UI" panose="020B0604030504040204" pitchFamily="50" charset="-128"/>
              </a:defRPr>
            </a:lvl1pPr>
          </a:lstStyle>
          <a:p>
            <a:endParaRPr lang="ja-JP" altLang="en-US"/>
          </a:p>
        </p:txBody>
      </p:sp>
      <p:sp>
        <p:nvSpPr>
          <p:cNvPr id="2" name="テキスト プレースホルダー 9">
            <a:extLst>
              <a:ext uri="{FF2B5EF4-FFF2-40B4-BE49-F238E27FC236}">
                <a16:creationId xmlns:a16="http://schemas.microsoft.com/office/drawing/2014/main" id="{78FC7A6E-EB75-1109-AB97-8091F2C9FF89}"/>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0" baseline="0">
                <a:noFill/>
                <a:latin typeface="Meiryo UI" panose="020B0604030504040204" pitchFamily="50" charset="-128"/>
                <a:ea typeface="Meiryo UI" panose="020B0604030504040204" pitchFamily="50" charset="-128"/>
              </a:defRPr>
            </a:lvl1pPr>
          </a:lstStyle>
          <a:p>
            <a:pPr lvl="0" rtl="0"/>
            <a:r>
              <a:rPr lang="en-US" altLang="ja-JP" noProof="0"/>
              <a:t>X</a:t>
            </a:r>
          </a:p>
        </p:txBody>
      </p:sp>
      <p:sp>
        <p:nvSpPr>
          <p:cNvPr id="4" name="スライド番号プレースホルダー 9">
            <a:extLst>
              <a:ext uri="{FF2B5EF4-FFF2-40B4-BE49-F238E27FC236}">
                <a16:creationId xmlns:a16="http://schemas.microsoft.com/office/drawing/2014/main" id="{3882992B-56C1-1B1D-6308-47369A0DF03F}"/>
              </a:ext>
            </a:extLst>
          </p:cNvPr>
          <p:cNvSpPr>
            <a:spLocks noGrp="1"/>
          </p:cNvSpPr>
          <p:nvPr>
            <p:ph type="sldNum" sz="quarter" idx="28"/>
          </p:nvPr>
        </p:nvSpPr>
        <p:spPr>
          <a:xfrm>
            <a:off x="-6664" y="6068568"/>
            <a:ext cx="941832" cy="621792"/>
          </a:xfrm>
        </p:spPr>
        <p:txBody>
          <a:bodyPr rtlCol="0"/>
          <a:lstStyle>
            <a:lvl1pPr>
              <a:defRPr baseline="0">
                <a:solidFill>
                  <a:schemeClr val="tx1"/>
                </a:solidFill>
                <a:latin typeface="Meiryo UI" panose="020B0604030504040204" pitchFamily="50" charset="-128"/>
                <a:ea typeface="Meiryo UI" panose="020B0604030504040204" pitchFamily="50" charset="-128"/>
              </a:defRPr>
            </a:lvl1pPr>
          </a:lstStyle>
          <a:p>
            <a:fld id="{CC43B8D3-9A08-F84C-9DD4-44948BA52D4B}" type="slidenum">
              <a:rPr lang="en-US" altLang="ja-JP" smtClean="0"/>
              <a:pPr/>
              <a:t>‹#›</a:t>
            </a:fld>
            <a:endParaRPr lang="ja-JP" altLang="en-US"/>
          </a:p>
        </p:txBody>
      </p:sp>
    </p:spTree>
    <p:extLst>
      <p:ext uri="{BB962C8B-B14F-4D97-AF65-F5344CB8AC3E}">
        <p14:creationId xmlns:p14="http://schemas.microsoft.com/office/powerpoint/2010/main" val="912302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4ED20B42-0832-99D3-8B9D-72AB0FBD3B3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BA14BDD6-0814-B0D2-8533-C2DF1A59F54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921283E5-626A-97C1-F32D-A77FB25F6682}"/>
              </a:ext>
            </a:extLst>
          </p:cNvPr>
          <p:cNvSpPr>
            <a:spLocks noGrp="1" noChangeArrowheads="1"/>
          </p:cNvSpPr>
          <p:nvPr>
            <p:ph type="sldNum" sz="quarter" idx="12"/>
          </p:nvPr>
        </p:nvSpPr>
        <p:spPr>
          <a:ln/>
        </p:spPr>
        <p:txBody>
          <a:bodyPr/>
          <a:lstStyle>
            <a:lvl1pPr>
              <a:defRPr/>
            </a:lvl1pPr>
          </a:lstStyle>
          <a:p>
            <a:fld id="{4C584ABC-0120-40D8-9686-759EA1319137}" type="slidenum">
              <a:rPr lang="en-US" altLang="ja-JP"/>
              <a:pPr/>
              <a:t>‹#›</a:t>
            </a:fld>
            <a:endParaRPr lang="en-US" altLang="ja-JP"/>
          </a:p>
        </p:txBody>
      </p:sp>
    </p:spTree>
    <p:extLst>
      <p:ext uri="{BB962C8B-B14F-4D97-AF65-F5344CB8AC3E}">
        <p14:creationId xmlns:p14="http://schemas.microsoft.com/office/powerpoint/2010/main" val="7003947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pic>
        <p:nvPicPr>
          <p:cNvPr id="14" name="グラフィック 13">
            <a:extLst>
              <a:ext uri="{FF2B5EF4-FFF2-40B4-BE49-F238E27FC236}">
                <a16:creationId xmlns:a16="http://schemas.microsoft.com/office/drawing/2014/main" id="{9F44A91D-CC57-69D8-3CC1-3538FCB6BBA4}"/>
              </a:ext>
            </a:extLst>
          </p:cNvPr>
          <p:cNvPicPr>
            <a:picLocks noChangeAspect="1"/>
          </p:cNvPicPr>
          <p:nvPr userDrawn="1"/>
        </p:nvPicPr>
        <p:blipFill>
          <a:blip r:embed="rId2">
            <a:extLst>
              <a:ext uri="{96DAC541-7B7A-43D3-8B79-37D633B846F1}">
                <asvg:svgBlip xmlns:asvg="http://schemas.microsoft.com/office/drawing/2016/SVG/main" r:embed="rId3"/>
              </a:ext>
            </a:extLst>
          </a:blip>
          <a:srcRect r="77662" b="48541"/>
          <a:stretch>
            <a:fillRect/>
          </a:stretch>
        </p:blipFill>
        <p:spPr>
          <a:xfrm flipV="1">
            <a:off x="10376194" y="1"/>
            <a:ext cx="1815806" cy="3829511"/>
          </a:xfrm>
          <a:custGeom>
            <a:avLst/>
            <a:gdLst>
              <a:gd name="connsiteX0" fmla="*/ 0 w 1815806"/>
              <a:gd name="connsiteY0" fmla="*/ 3829511 h 3829511"/>
              <a:gd name="connsiteX1" fmla="*/ 1815806 w 1815806"/>
              <a:gd name="connsiteY1" fmla="*/ 3829511 h 3829511"/>
              <a:gd name="connsiteX2" fmla="*/ 1815806 w 1815806"/>
              <a:gd name="connsiteY2" fmla="*/ 0 h 3829511"/>
              <a:gd name="connsiteX3" fmla="*/ 0 w 1815806"/>
              <a:gd name="connsiteY3" fmla="*/ 0 h 3829511"/>
            </a:gdLst>
            <a:ahLst/>
            <a:cxnLst>
              <a:cxn ang="0">
                <a:pos x="connsiteX0" y="connsiteY0"/>
              </a:cxn>
              <a:cxn ang="0">
                <a:pos x="connsiteX1" y="connsiteY1"/>
              </a:cxn>
              <a:cxn ang="0">
                <a:pos x="connsiteX2" y="connsiteY2"/>
              </a:cxn>
              <a:cxn ang="0">
                <a:pos x="connsiteX3" y="connsiteY3"/>
              </a:cxn>
            </a:cxnLst>
            <a:rect l="l" t="t" r="r" b="b"/>
            <a:pathLst>
              <a:path w="1815806" h="3829511">
                <a:moveTo>
                  <a:pt x="0" y="3829511"/>
                </a:moveTo>
                <a:lnTo>
                  <a:pt x="1815806" y="3829511"/>
                </a:lnTo>
                <a:lnTo>
                  <a:pt x="1815806" y="0"/>
                </a:lnTo>
                <a:lnTo>
                  <a:pt x="0" y="0"/>
                </a:lnTo>
                <a:close/>
              </a:path>
            </a:pathLst>
          </a:custGeom>
        </p:spPr>
      </p:pic>
      <p:pic>
        <p:nvPicPr>
          <p:cNvPr id="16" name="グラフィック 15">
            <a:extLst>
              <a:ext uri="{FF2B5EF4-FFF2-40B4-BE49-F238E27FC236}">
                <a16:creationId xmlns:a16="http://schemas.microsoft.com/office/drawing/2014/main" id="{5AB0AC87-A4CD-F667-74B2-52047C1E6FB5}"/>
              </a:ext>
            </a:extLst>
          </p:cNvPr>
          <p:cNvPicPr>
            <a:picLocks noChangeAspect="1"/>
          </p:cNvPicPr>
          <p:nvPr userDrawn="1"/>
        </p:nvPicPr>
        <p:blipFill>
          <a:blip r:embed="rId4">
            <a:extLst>
              <a:ext uri="{96DAC541-7B7A-43D3-8B79-37D633B846F1}">
                <asvg:svgBlip xmlns:asvg="http://schemas.microsoft.com/office/drawing/2016/SVG/main" r:embed="rId5"/>
              </a:ext>
            </a:extLst>
          </a:blip>
          <a:srcRect r="85638" b="45150"/>
          <a:stretch>
            <a:fillRect/>
          </a:stretch>
        </p:blipFill>
        <p:spPr>
          <a:xfrm flipV="1">
            <a:off x="10887888" y="1"/>
            <a:ext cx="1304112" cy="3289795"/>
          </a:xfrm>
          <a:custGeom>
            <a:avLst/>
            <a:gdLst>
              <a:gd name="connsiteX0" fmla="*/ 0 w 1304112"/>
              <a:gd name="connsiteY0" fmla="*/ 3289795 h 3289795"/>
              <a:gd name="connsiteX1" fmla="*/ 1304112 w 1304112"/>
              <a:gd name="connsiteY1" fmla="*/ 3289795 h 3289795"/>
              <a:gd name="connsiteX2" fmla="*/ 1304112 w 1304112"/>
              <a:gd name="connsiteY2" fmla="*/ 0 h 3289795"/>
              <a:gd name="connsiteX3" fmla="*/ 0 w 1304112"/>
              <a:gd name="connsiteY3" fmla="*/ 0 h 3289795"/>
            </a:gdLst>
            <a:ahLst/>
            <a:cxnLst>
              <a:cxn ang="0">
                <a:pos x="connsiteX0" y="connsiteY0"/>
              </a:cxn>
              <a:cxn ang="0">
                <a:pos x="connsiteX1" y="connsiteY1"/>
              </a:cxn>
              <a:cxn ang="0">
                <a:pos x="connsiteX2" y="connsiteY2"/>
              </a:cxn>
              <a:cxn ang="0">
                <a:pos x="connsiteX3" y="connsiteY3"/>
              </a:cxn>
            </a:cxnLst>
            <a:rect l="l" t="t" r="r" b="b"/>
            <a:pathLst>
              <a:path w="1304112" h="3289795">
                <a:moveTo>
                  <a:pt x="0" y="3289795"/>
                </a:moveTo>
                <a:lnTo>
                  <a:pt x="1304112" y="3289795"/>
                </a:lnTo>
                <a:lnTo>
                  <a:pt x="1304112" y="0"/>
                </a:lnTo>
                <a:lnTo>
                  <a:pt x="0" y="0"/>
                </a:lnTo>
                <a:close/>
              </a:path>
            </a:pathLst>
          </a:custGeom>
        </p:spPr>
      </p:pic>
      <p:sp>
        <p:nvSpPr>
          <p:cNvPr id="13" name="長方形 12">
            <a:extLst>
              <a:ext uri="{FF2B5EF4-FFF2-40B4-BE49-F238E27FC236}">
                <a16:creationId xmlns:a16="http://schemas.microsoft.com/office/drawing/2014/main" id="{1BEF48E5-0EF0-3977-79C2-820662F06DA9}"/>
              </a:ext>
            </a:extLst>
          </p:cNvPr>
          <p:cNvSpPr/>
          <p:nvPr userDrawn="1"/>
        </p:nvSpPr>
        <p:spPr>
          <a:xfrm>
            <a:off x="2589592" y="723899"/>
            <a:ext cx="8870656"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36AAF462-6D82-EBE1-069E-7DBC32F1CC5D}"/>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18" name="フリーフォーム(F) 55">
            <a:extLst>
              <a:ext uri="{FF2B5EF4-FFF2-40B4-BE49-F238E27FC236}">
                <a16:creationId xmlns:a16="http://schemas.microsoft.com/office/drawing/2014/main" id="{5DF0CA69-CF45-9850-4F85-B4C3BF2141B4}"/>
              </a:ext>
            </a:extLst>
          </p:cNvPr>
          <p:cNvSpPr/>
          <p:nvPr userDrawn="1"/>
        </p:nvSpPr>
        <p:spPr>
          <a:xfrm>
            <a:off x="-7736" y="6082871"/>
            <a:ext cx="12199737" cy="493110"/>
          </a:xfrm>
          <a:custGeom>
            <a:avLst/>
            <a:gdLst>
              <a:gd name="connsiteX0" fmla="*/ 25897 w 12199737"/>
              <a:gd name="connsiteY0" fmla="*/ 0 h 493110"/>
              <a:gd name="connsiteX1" fmla="*/ 12199737 w 12199737"/>
              <a:gd name="connsiteY1" fmla="*/ 0 h 493110"/>
              <a:gd name="connsiteX2" fmla="*/ 12199737 w 12199737"/>
              <a:gd name="connsiteY2" fmla="*/ 493110 h 493110"/>
              <a:gd name="connsiteX3" fmla="*/ 25897 w 12199737"/>
              <a:gd name="connsiteY3" fmla="*/ 493109 h 493110"/>
              <a:gd name="connsiteX4" fmla="*/ 0 w 12199737"/>
              <a:gd name="connsiteY4" fmla="*/ 490499 h 493110"/>
              <a:gd name="connsiteX5" fmla="*/ 0 w 12199737"/>
              <a:gd name="connsiteY5" fmla="*/ 2611 h 49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9737" h="493110">
                <a:moveTo>
                  <a:pt x="25897" y="0"/>
                </a:moveTo>
                <a:lnTo>
                  <a:pt x="12199737" y="0"/>
                </a:lnTo>
                <a:lnTo>
                  <a:pt x="12199737" y="493110"/>
                </a:lnTo>
                <a:lnTo>
                  <a:pt x="25897" y="493109"/>
                </a:lnTo>
                <a:lnTo>
                  <a:pt x="0" y="490499"/>
                </a:lnTo>
                <a:lnTo>
                  <a:pt x="0" y="261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0" name="円/楕円 19">
            <a:extLst>
              <a:ext uri="{FF2B5EF4-FFF2-40B4-BE49-F238E27FC236}">
                <a16:creationId xmlns:a16="http://schemas.microsoft.com/office/drawing/2014/main" id="{AFE865D6-FFF0-8547-C225-4EA40D12981C}"/>
              </a:ext>
            </a:extLst>
          </p:cNvPr>
          <p:cNvSpPr/>
          <p:nvPr userDrawn="1"/>
        </p:nvSpPr>
        <p:spPr>
          <a:xfrm>
            <a:off x="10745496" y="2712720"/>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2" name="円/楕円 21">
            <a:extLst>
              <a:ext uri="{FF2B5EF4-FFF2-40B4-BE49-F238E27FC236}">
                <a16:creationId xmlns:a16="http://schemas.microsoft.com/office/drawing/2014/main" id="{BC43A4F4-14CD-C1BC-076B-D3EC524E9072}"/>
              </a:ext>
            </a:extLst>
          </p:cNvPr>
          <p:cNvSpPr/>
          <p:nvPr userDrawn="1"/>
        </p:nvSpPr>
        <p:spPr>
          <a:xfrm>
            <a:off x="11336726" y="2288311"/>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4" name="円/楕円 23">
            <a:extLst>
              <a:ext uri="{FF2B5EF4-FFF2-40B4-BE49-F238E27FC236}">
                <a16:creationId xmlns:a16="http://schemas.microsoft.com/office/drawing/2014/main" id="{F59C9BF2-FA96-FBA2-CC60-3024E983F26F}"/>
              </a:ext>
            </a:extLst>
          </p:cNvPr>
          <p:cNvSpPr/>
          <p:nvPr userDrawn="1"/>
        </p:nvSpPr>
        <p:spPr>
          <a:xfrm>
            <a:off x="825032" y="6142636"/>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AF211A54-748F-71FD-8701-AE68B04A5A19}"/>
              </a:ext>
            </a:extLst>
          </p:cNvPr>
          <p:cNvSpPr>
            <a:spLocks noGrp="1"/>
          </p:cNvSpPr>
          <p:nvPr>
            <p:ph type="body" idx="1" hasCustomPrompt="1"/>
          </p:nvPr>
        </p:nvSpPr>
        <p:spPr>
          <a:xfrm>
            <a:off x="1572768" y="2148840"/>
            <a:ext cx="3566160" cy="649224"/>
          </a:xfrm>
        </p:spPr>
        <p:txBody>
          <a:bodyPr rtlCol="0" anchor="b">
            <a:noAutofit/>
          </a:bodyPr>
          <a:lstStyle>
            <a:lvl1pPr marL="0" indent="0">
              <a:lnSpc>
                <a:spcPct val="100000"/>
              </a:lnSpc>
              <a:spcBef>
                <a:spcPts val="0"/>
              </a:spcBef>
              <a:buNone/>
              <a:defRPr sz="1800" b="0" baseline="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4" name="コンテンツ プレースホルダー 3">
            <a:extLst>
              <a:ext uri="{FF2B5EF4-FFF2-40B4-BE49-F238E27FC236}">
                <a16:creationId xmlns:a16="http://schemas.microsoft.com/office/drawing/2014/main" id="{1108F8E6-CFD8-798A-9C2F-F6AC425444CA}"/>
              </a:ext>
            </a:extLst>
          </p:cNvPr>
          <p:cNvSpPr>
            <a:spLocks noGrp="1"/>
          </p:cNvSpPr>
          <p:nvPr>
            <p:ph sz="half" idx="2" hasCustomPrompt="1"/>
          </p:nvPr>
        </p:nvSpPr>
        <p:spPr>
          <a:xfrm>
            <a:off x="1298448" y="2788920"/>
            <a:ext cx="4352544" cy="2002536"/>
          </a:xfrm>
        </p:spPr>
        <p:txBody>
          <a:bodyPr rtlCol="0">
            <a:normAutofit/>
          </a:bodyPr>
          <a:lstStyle>
            <a:lvl1pPr>
              <a:lnSpc>
                <a:spcPct val="150000"/>
              </a:lnSpc>
              <a:spcBef>
                <a:spcPts val="0"/>
              </a:spcBef>
              <a:defRPr sz="1400" baseline="0">
                <a:latin typeface="Meiryo UI" panose="020B0604030504040204" pitchFamily="50" charset="-128"/>
                <a:ea typeface="Meiryo UI" panose="020B0604030504040204" pitchFamily="50" charset="-128"/>
              </a:defRPr>
            </a:lvl1pPr>
            <a:lvl2pPr>
              <a:lnSpc>
                <a:spcPct val="150000"/>
              </a:lnSpc>
              <a:spcBef>
                <a:spcPts val="0"/>
              </a:spcBef>
              <a:defRPr sz="1200" baseline="0">
                <a:latin typeface="Meiryo UI" panose="020B0604030504040204" pitchFamily="50" charset="-128"/>
                <a:ea typeface="Meiryo UI" panose="020B0604030504040204" pitchFamily="50" charset="-128"/>
              </a:defRPr>
            </a:lvl2pPr>
            <a:lvl3pPr>
              <a:lnSpc>
                <a:spcPct val="150000"/>
              </a:lnSpc>
              <a:spcBef>
                <a:spcPts val="0"/>
              </a:spcBef>
              <a:defRPr sz="1100" baseline="0">
                <a:latin typeface="Meiryo UI" panose="020B0604030504040204" pitchFamily="50" charset="-128"/>
                <a:ea typeface="Meiryo UI" panose="020B0604030504040204" pitchFamily="50" charset="-128"/>
              </a:defRPr>
            </a:lvl3pPr>
            <a:lvl4pPr>
              <a:lnSpc>
                <a:spcPct val="150000"/>
              </a:lnSpc>
              <a:spcBef>
                <a:spcPts val="0"/>
              </a:spcBef>
              <a:defRPr sz="1050" baseline="0">
                <a:latin typeface="Meiryo UI" panose="020B0604030504040204" pitchFamily="50" charset="-128"/>
                <a:ea typeface="Meiryo UI" panose="020B0604030504040204" pitchFamily="50" charset="-128"/>
              </a:defRPr>
            </a:lvl4pPr>
            <a:lvl5pPr>
              <a:lnSpc>
                <a:spcPct val="150000"/>
              </a:lnSpc>
              <a:spcBef>
                <a:spcPts val="0"/>
              </a:spcBef>
              <a:defRPr sz="1050" baseline="0">
                <a:latin typeface="Meiryo UI" panose="020B0604030504040204" pitchFamily="50" charset="-128"/>
                <a:ea typeface="Meiryo UI" panose="020B0604030504040204" pitchFamily="50" charset="-128"/>
              </a:defRPr>
            </a:lvl5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テキスト プレースホルダー 4">
            <a:extLst>
              <a:ext uri="{FF2B5EF4-FFF2-40B4-BE49-F238E27FC236}">
                <a16:creationId xmlns:a16="http://schemas.microsoft.com/office/drawing/2014/main" id="{30FF5B42-8E52-2B78-7C88-39A811D7A960}"/>
              </a:ext>
            </a:extLst>
          </p:cNvPr>
          <p:cNvSpPr>
            <a:spLocks noGrp="1"/>
          </p:cNvSpPr>
          <p:nvPr>
            <p:ph type="body" sz="quarter" idx="3" hasCustomPrompt="1"/>
          </p:nvPr>
        </p:nvSpPr>
        <p:spPr>
          <a:xfrm>
            <a:off x="6035040" y="2148840"/>
            <a:ext cx="3566160" cy="649224"/>
          </a:xfrm>
        </p:spPr>
        <p:txBody>
          <a:bodyPr rtlCol="0" anchor="b">
            <a:noAutofit/>
          </a:bodyPr>
          <a:lstStyle>
            <a:lvl1pPr marL="0" indent="0">
              <a:lnSpc>
                <a:spcPct val="100000"/>
              </a:lnSpc>
              <a:spcBef>
                <a:spcPts val="0"/>
              </a:spcBef>
              <a:buNone/>
              <a:defRPr sz="1800" b="0" baseline="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6" name="コンテンツ プレースホルダー 5">
            <a:extLst>
              <a:ext uri="{FF2B5EF4-FFF2-40B4-BE49-F238E27FC236}">
                <a16:creationId xmlns:a16="http://schemas.microsoft.com/office/drawing/2014/main" id="{440AB633-C7A8-E90B-901E-7E3FCE2D54D4}"/>
              </a:ext>
            </a:extLst>
          </p:cNvPr>
          <p:cNvSpPr>
            <a:spLocks noGrp="1"/>
          </p:cNvSpPr>
          <p:nvPr>
            <p:ph sz="quarter" idx="4" hasCustomPrompt="1"/>
          </p:nvPr>
        </p:nvSpPr>
        <p:spPr>
          <a:xfrm>
            <a:off x="5760720" y="2788920"/>
            <a:ext cx="4352544" cy="2002536"/>
          </a:xfrm>
        </p:spPr>
        <p:txBody>
          <a:bodyPr rtlCol="0">
            <a:normAutofit/>
          </a:bodyPr>
          <a:lstStyle>
            <a:lvl1pPr>
              <a:lnSpc>
                <a:spcPct val="150000"/>
              </a:lnSpc>
              <a:spcBef>
                <a:spcPts val="0"/>
              </a:spcBef>
              <a:defRPr sz="1400" baseline="0">
                <a:latin typeface="Meiryo UI" panose="020B0604030504040204" pitchFamily="50" charset="-128"/>
                <a:ea typeface="Meiryo UI" panose="020B0604030504040204" pitchFamily="50" charset="-128"/>
              </a:defRPr>
            </a:lvl1pPr>
            <a:lvl2pPr>
              <a:lnSpc>
                <a:spcPct val="150000"/>
              </a:lnSpc>
              <a:spcBef>
                <a:spcPts val="0"/>
              </a:spcBef>
              <a:defRPr sz="1200" baseline="0">
                <a:latin typeface="Meiryo UI" panose="020B0604030504040204" pitchFamily="50" charset="-128"/>
                <a:ea typeface="Meiryo UI" panose="020B0604030504040204" pitchFamily="50" charset="-128"/>
              </a:defRPr>
            </a:lvl2pPr>
            <a:lvl3pPr>
              <a:lnSpc>
                <a:spcPct val="150000"/>
              </a:lnSpc>
              <a:spcBef>
                <a:spcPts val="0"/>
              </a:spcBef>
              <a:defRPr sz="1100" baseline="0">
                <a:latin typeface="Meiryo UI" panose="020B0604030504040204" pitchFamily="50" charset="-128"/>
                <a:ea typeface="Meiryo UI" panose="020B0604030504040204" pitchFamily="50" charset="-128"/>
              </a:defRPr>
            </a:lvl3pPr>
            <a:lvl4pPr>
              <a:lnSpc>
                <a:spcPct val="150000"/>
              </a:lnSpc>
              <a:spcBef>
                <a:spcPts val="0"/>
              </a:spcBef>
              <a:defRPr sz="1050" baseline="0">
                <a:latin typeface="Meiryo UI" panose="020B0604030504040204" pitchFamily="50" charset="-128"/>
                <a:ea typeface="Meiryo UI" panose="020B0604030504040204" pitchFamily="50" charset="-128"/>
              </a:defRPr>
            </a:lvl4pPr>
            <a:lvl5pPr>
              <a:lnSpc>
                <a:spcPct val="150000"/>
              </a:lnSpc>
              <a:spcBef>
                <a:spcPts val="0"/>
              </a:spcBef>
              <a:defRPr sz="1050" baseline="0">
                <a:latin typeface="Meiryo UI" panose="020B0604030504040204" pitchFamily="50" charset="-128"/>
                <a:ea typeface="Meiryo UI" panose="020B0604030504040204" pitchFamily="50" charset="-128"/>
              </a:defRPr>
            </a:lvl5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10" name="タイトル 9">
            <a:extLst>
              <a:ext uri="{FF2B5EF4-FFF2-40B4-BE49-F238E27FC236}">
                <a16:creationId xmlns:a16="http://schemas.microsoft.com/office/drawing/2014/main" id="{FB569F4F-40C0-2BAE-2F80-0B6BF70B4999}"/>
              </a:ext>
            </a:extLst>
          </p:cNvPr>
          <p:cNvSpPr>
            <a:spLocks noGrp="1"/>
          </p:cNvSpPr>
          <p:nvPr>
            <p:ph type="title"/>
          </p:nvPr>
        </p:nvSpPr>
        <p:spPr/>
        <p:txBody>
          <a:bodyPr rtlCol="0"/>
          <a:lstStyle>
            <a:lvl1pPr>
              <a:defRPr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9" name="テキスト プレースホルダー 9">
            <a:extLst>
              <a:ext uri="{FF2B5EF4-FFF2-40B4-BE49-F238E27FC236}">
                <a16:creationId xmlns:a16="http://schemas.microsoft.com/office/drawing/2014/main" id="{F38E5EFA-258F-AF45-F3FE-029FC106765E}"/>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0" baseline="0">
                <a:solidFill>
                  <a:schemeClr val="bg1"/>
                </a:solidFill>
                <a:latin typeface="Meiryo UI" panose="020B0604030504040204" pitchFamily="50" charset="-128"/>
                <a:ea typeface="Meiryo UI" panose="020B0604030504040204" pitchFamily="50" charset="-128"/>
              </a:defRPr>
            </a:lvl1pPr>
          </a:lstStyle>
          <a:p>
            <a:pPr lvl="0" rtl="0"/>
            <a:r>
              <a:rPr lang="en-US" altLang="ja-JP" noProof="0"/>
              <a:t>X</a:t>
            </a:r>
          </a:p>
        </p:txBody>
      </p:sp>
      <p:sp>
        <p:nvSpPr>
          <p:cNvPr id="21" name="フッター プレースホルダー 20">
            <a:extLst>
              <a:ext uri="{FF2B5EF4-FFF2-40B4-BE49-F238E27FC236}">
                <a16:creationId xmlns:a16="http://schemas.microsoft.com/office/drawing/2014/main" id="{D44511B0-E2E3-43E3-E867-BD59B58CA925}"/>
              </a:ext>
            </a:extLst>
          </p:cNvPr>
          <p:cNvSpPr>
            <a:spLocks noGrp="1"/>
          </p:cNvSpPr>
          <p:nvPr>
            <p:ph type="ftr" sz="quarter" idx="14"/>
          </p:nvPr>
        </p:nvSpPr>
        <p:spPr/>
        <p:txBody>
          <a:bodyPr rtlCol="0"/>
          <a:lstStyle>
            <a:lvl1pPr>
              <a:defRPr baseline="0">
                <a:latin typeface="Meiryo UI" panose="020B0604030504040204" pitchFamily="50" charset="-128"/>
                <a:ea typeface="Meiryo UI" panose="020B0604030504040204" pitchFamily="50" charset="-128"/>
              </a:defRPr>
            </a:lvl1pPr>
          </a:lstStyle>
          <a:p>
            <a:endParaRPr lang="ja-JP" altLang="en-US"/>
          </a:p>
        </p:txBody>
      </p:sp>
      <p:sp>
        <p:nvSpPr>
          <p:cNvPr id="23" name="スライド番号プレースホルダー 22">
            <a:extLst>
              <a:ext uri="{FF2B5EF4-FFF2-40B4-BE49-F238E27FC236}">
                <a16:creationId xmlns:a16="http://schemas.microsoft.com/office/drawing/2014/main" id="{9FE5CA81-EC6E-7E1A-302A-32C7DC50B8AB}"/>
              </a:ext>
            </a:extLst>
          </p:cNvPr>
          <p:cNvSpPr>
            <a:spLocks noGrp="1"/>
          </p:cNvSpPr>
          <p:nvPr>
            <p:ph type="sldNum" sz="quarter" idx="15"/>
          </p:nvPr>
        </p:nvSpPr>
        <p:spPr>
          <a:xfrm>
            <a:off x="-15887" y="5977763"/>
            <a:ext cx="941832" cy="621792"/>
          </a:xfrm>
        </p:spPr>
        <p:txBody>
          <a:bodyPr rtlCol="0"/>
          <a:lstStyle>
            <a:lvl1pPr>
              <a:defRPr baseline="0">
                <a:latin typeface="Meiryo UI" panose="020B0604030504040204" pitchFamily="50" charset="-128"/>
                <a:ea typeface="Meiryo UI" panose="020B0604030504040204" pitchFamily="50" charset="-128"/>
              </a:defRPr>
            </a:lvl1pPr>
          </a:lstStyle>
          <a:p>
            <a:fld id="{CC43B8D3-9A08-F84C-9DD4-44948BA52D4B}" type="slidenum">
              <a:rPr lang="en-US" altLang="ja-JP" smtClean="0"/>
              <a:pPr/>
              <a:t>‹#›</a:t>
            </a:fld>
            <a:endParaRPr lang="ja-JP" altLang="en-US"/>
          </a:p>
        </p:txBody>
      </p:sp>
    </p:spTree>
    <p:extLst>
      <p:ext uri="{BB962C8B-B14F-4D97-AF65-F5344CB8AC3E}">
        <p14:creationId xmlns:p14="http://schemas.microsoft.com/office/powerpoint/2010/main" val="53333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13" name="長方形 12">
            <a:extLst>
              <a:ext uri="{FF2B5EF4-FFF2-40B4-BE49-F238E27FC236}">
                <a16:creationId xmlns:a16="http://schemas.microsoft.com/office/drawing/2014/main" id="{1BEF48E5-0EF0-3977-79C2-820662F06DA9}"/>
              </a:ext>
            </a:extLst>
          </p:cNvPr>
          <p:cNvSpPr/>
          <p:nvPr userDrawn="1"/>
        </p:nvSpPr>
        <p:spPr>
          <a:xfrm>
            <a:off x="2589592" y="723899"/>
            <a:ext cx="8870656"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17" name="長方形 16">
            <a:extLst>
              <a:ext uri="{FF2B5EF4-FFF2-40B4-BE49-F238E27FC236}">
                <a16:creationId xmlns:a16="http://schemas.microsoft.com/office/drawing/2014/main" id="{36AAF462-6D82-EBE1-069E-7DBC32F1CC5D}"/>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3" name="テキスト プレースホルダー 2">
            <a:extLst>
              <a:ext uri="{FF2B5EF4-FFF2-40B4-BE49-F238E27FC236}">
                <a16:creationId xmlns:a16="http://schemas.microsoft.com/office/drawing/2014/main" id="{AF211A54-748F-71FD-8701-AE68B04A5A19}"/>
              </a:ext>
            </a:extLst>
          </p:cNvPr>
          <p:cNvSpPr>
            <a:spLocks noGrp="1"/>
          </p:cNvSpPr>
          <p:nvPr>
            <p:ph type="body" idx="1" hasCustomPrompt="1"/>
          </p:nvPr>
        </p:nvSpPr>
        <p:spPr>
          <a:xfrm>
            <a:off x="1572768" y="2148840"/>
            <a:ext cx="3218688" cy="365760"/>
          </a:xfrm>
        </p:spPr>
        <p:txBody>
          <a:bodyPr rtlCol="0" anchor="b">
            <a:noAutofit/>
          </a:bodyPr>
          <a:lstStyle>
            <a:lvl1pPr marL="0" indent="0">
              <a:lnSpc>
                <a:spcPct val="100000"/>
              </a:lnSpc>
              <a:spcBef>
                <a:spcPts val="0"/>
              </a:spcBef>
              <a:buNone/>
              <a:defRPr sz="1800" b="0" baseline="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4" name="コンテンツ プレースホルダー 3">
            <a:extLst>
              <a:ext uri="{FF2B5EF4-FFF2-40B4-BE49-F238E27FC236}">
                <a16:creationId xmlns:a16="http://schemas.microsoft.com/office/drawing/2014/main" id="{1108F8E6-CFD8-798A-9C2F-F6AC425444CA}"/>
              </a:ext>
            </a:extLst>
          </p:cNvPr>
          <p:cNvSpPr>
            <a:spLocks noGrp="1"/>
          </p:cNvSpPr>
          <p:nvPr>
            <p:ph sz="half" idx="2" hasCustomPrompt="1"/>
          </p:nvPr>
        </p:nvSpPr>
        <p:spPr>
          <a:xfrm>
            <a:off x="1298448" y="2788920"/>
            <a:ext cx="3163824" cy="3291840"/>
          </a:xfrm>
        </p:spPr>
        <p:txBody>
          <a:bodyPr rtlCol="0">
            <a:normAutofit/>
          </a:bodyPr>
          <a:lstStyle>
            <a:lvl1pPr>
              <a:lnSpc>
                <a:spcPct val="150000"/>
              </a:lnSpc>
              <a:spcBef>
                <a:spcPts val="0"/>
              </a:spcBef>
              <a:defRPr sz="1400" baseline="0">
                <a:latin typeface="Meiryo UI" panose="020B0604030504040204" pitchFamily="50" charset="-128"/>
                <a:ea typeface="Meiryo UI" panose="020B0604030504040204" pitchFamily="50" charset="-128"/>
              </a:defRPr>
            </a:lvl1pPr>
            <a:lvl2pPr>
              <a:lnSpc>
                <a:spcPct val="150000"/>
              </a:lnSpc>
              <a:spcBef>
                <a:spcPts val="0"/>
              </a:spcBef>
              <a:defRPr sz="1200" baseline="0">
                <a:latin typeface="Meiryo UI" panose="020B0604030504040204" pitchFamily="50" charset="-128"/>
                <a:ea typeface="Meiryo UI" panose="020B0604030504040204" pitchFamily="50" charset="-128"/>
              </a:defRPr>
            </a:lvl2pPr>
            <a:lvl3pPr>
              <a:lnSpc>
                <a:spcPct val="150000"/>
              </a:lnSpc>
              <a:spcBef>
                <a:spcPts val="0"/>
              </a:spcBef>
              <a:defRPr sz="1100" baseline="0">
                <a:latin typeface="Meiryo UI" panose="020B0604030504040204" pitchFamily="50" charset="-128"/>
                <a:ea typeface="Meiryo UI" panose="020B0604030504040204" pitchFamily="50" charset="-128"/>
              </a:defRPr>
            </a:lvl3pPr>
            <a:lvl4pPr>
              <a:lnSpc>
                <a:spcPct val="150000"/>
              </a:lnSpc>
              <a:spcBef>
                <a:spcPts val="0"/>
              </a:spcBef>
              <a:defRPr sz="1050" baseline="0">
                <a:latin typeface="Meiryo UI" panose="020B0604030504040204" pitchFamily="50" charset="-128"/>
                <a:ea typeface="Meiryo UI" panose="020B0604030504040204" pitchFamily="50" charset="-128"/>
              </a:defRPr>
            </a:lvl4pPr>
            <a:lvl5pPr>
              <a:lnSpc>
                <a:spcPct val="150000"/>
              </a:lnSpc>
              <a:spcBef>
                <a:spcPts val="0"/>
              </a:spcBef>
              <a:defRPr sz="1050" baseline="0">
                <a:latin typeface="Meiryo UI" panose="020B0604030504040204" pitchFamily="50" charset="-128"/>
                <a:ea typeface="Meiryo UI" panose="020B0604030504040204" pitchFamily="50" charset="-128"/>
              </a:defRPr>
            </a:lvl5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テキスト プレースホルダー 4">
            <a:extLst>
              <a:ext uri="{FF2B5EF4-FFF2-40B4-BE49-F238E27FC236}">
                <a16:creationId xmlns:a16="http://schemas.microsoft.com/office/drawing/2014/main" id="{30FF5B42-8E52-2B78-7C88-39A811D7A960}"/>
              </a:ext>
            </a:extLst>
          </p:cNvPr>
          <p:cNvSpPr>
            <a:spLocks noGrp="1"/>
          </p:cNvSpPr>
          <p:nvPr>
            <p:ph type="body" sz="quarter" idx="3" hasCustomPrompt="1"/>
          </p:nvPr>
        </p:nvSpPr>
        <p:spPr>
          <a:xfrm>
            <a:off x="5349240" y="2148840"/>
            <a:ext cx="3218688" cy="365760"/>
          </a:xfrm>
        </p:spPr>
        <p:txBody>
          <a:bodyPr rtlCol="0" anchor="b">
            <a:noAutofit/>
          </a:bodyPr>
          <a:lstStyle>
            <a:lvl1pPr marL="0" indent="0">
              <a:lnSpc>
                <a:spcPct val="100000"/>
              </a:lnSpc>
              <a:spcBef>
                <a:spcPts val="0"/>
              </a:spcBef>
              <a:buNone/>
              <a:defRPr sz="1800" b="0" baseline="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6" name="コンテンツ プレースホルダー 5">
            <a:extLst>
              <a:ext uri="{FF2B5EF4-FFF2-40B4-BE49-F238E27FC236}">
                <a16:creationId xmlns:a16="http://schemas.microsoft.com/office/drawing/2014/main" id="{440AB633-C7A8-E90B-901E-7E3FCE2D54D4}"/>
              </a:ext>
            </a:extLst>
          </p:cNvPr>
          <p:cNvSpPr>
            <a:spLocks noGrp="1"/>
          </p:cNvSpPr>
          <p:nvPr>
            <p:ph sz="quarter" idx="4" hasCustomPrompt="1"/>
          </p:nvPr>
        </p:nvSpPr>
        <p:spPr>
          <a:xfrm>
            <a:off x="5074920" y="2788920"/>
            <a:ext cx="3163824" cy="3291840"/>
          </a:xfrm>
        </p:spPr>
        <p:txBody>
          <a:bodyPr rtlCol="0">
            <a:normAutofit/>
          </a:bodyPr>
          <a:lstStyle>
            <a:lvl1pPr>
              <a:lnSpc>
                <a:spcPct val="150000"/>
              </a:lnSpc>
              <a:spcBef>
                <a:spcPts val="0"/>
              </a:spcBef>
              <a:defRPr sz="1400" baseline="0">
                <a:latin typeface="Meiryo UI" panose="020B0604030504040204" pitchFamily="50" charset="-128"/>
                <a:ea typeface="Meiryo UI" panose="020B0604030504040204" pitchFamily="50" charset="-128"/>
              </a:defRPr>
            </a:lvl1pPr>
            <a:lvl2pPr>
              <a:lnSpc>
                <a:spcPct val="150000"/>
              </a:lnSpc>
              <a:spcBef>
                <a:spcPts val="0"/>
              </a:spcBef>
              <a:defRPr sz="1200" baseline="0">
                <a:latin typeface="Meiryo UI" panose="020B0604030504040204" pitchFamily="50" charset="-128"/>
                <a:ea typeface="Meiryo UI" panose="020B0604030504040204" pitchFamily="50" charset="-128"/>
              </a:defRPr>
            </a:lvl2pPr>
            <a:lvl3pPr>
              <a:lnSpc>
                <a:spcPct val="150000"/>
              </a:lnSpc>
              <a:spcBef>
                <a:spcPts val="0"/>
              </a:spcBef>
              <a:defRPr sz="1100" baseline="0">
                <a:latin typeface="Meiryo UI" panose="020B0604030504040204" pitchFamily="50" charset="-128"/>
                <a:ea typeface="Meiryo UI" panose="020B0604030504040204" pitchFamily="50" charset="-128"/>
              </a:defRPr>
            </a:lvl3pPr>
            <a:lvl4pPr>
              <a:lnSpc>
                <a:spcPct val="150000"/>
              </a:lnSpc>
              <a:spcBef>
                <a:spcPts val="0"/>
              </a:spcBef>
              <a:defRPr sz="1050" baseline="0">
                <a:latin typeface="Meiryo UI" panose="020B0604030504040204" pitchFamily="50" charset="-128"/>
                <a:ea typeface="Meiryo UI" panose="020B0604030504040204" pitchFamily="50" charset="-128"/>
              </a:defRPr>
            </a:lvl4pPr>
            <a:lvl5pPr>
              <a:lnSpc>
                <a:spcPct val="150000"/>
              </a:lnSpc>
              <a:spcBef>
                <a:spcPts val="0"/>
              </a:spcBef>
              <a:defRPr sz="1050" baseline="0">
                <a:latin typeface="Meiryo UI" panose="020B0604030504040204" pitchFamily="50" charset="-128"/>
                <a:ea typeface="Meiryo UI" panose="020B0604030504040204" pitchFamily="50" charset="-128"/>
              </a:defRPr>
            </a:lvl5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10" name="タイトル 9">
            <a:extLst>
              <a:ext uri="{FF2B5EF4-FFF2-40B4-BE49-F238E27FC236}">
                <a16:creationId xmlns:a16="http://schemas.microsoft.com/office/drawing/2014/main" id="{FB569F4F-40C0-2BAE-2F80-0B6BF70B4999}"/>
              </a:ext>
            </a:extLst>
          </p:cNvPr>
          <p:cNvSpPr>
            <a:spLocks noGrp="1"/>
          </p:cNvSpPr>
          <p:nvPr>
            <p:ph type="title"/>
          </p:nvPr>
        </p:nvSpPr>
        <p:spPr/>
        <p:txBody>
          <a:bodyPr rtlCol="0"/>
          <a:lstStyle>
            <a:lvl1pPr>
              <a:defRPr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19" name="テキスト プレースホルダー 9">
            <a:extLst>
              <a:ext uri="{FF2B5EF4-FFF2-40B4-BE49-F238E27FC236}">
                <a16:creationId xmlns:a16="http://schemas.microsoft.com/office/drawing/2014/main" id="{F38E5EFA-258F-AF45-F3FE-029FC106765E}"/>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0" baseline="0">
                <a:noFill/>
                <a:latin typeface="Meiryo UI" panose="020B0604030504040204" pitchFamily="50" charset="-128"/>
                <a:ea typeface="Meiryo UI" panose="020B0604030504040204" pitchFamily="50" charset="-128"/>
              </a:defRPr>
            </a:lvl1pPr>
          </a:lstStyle>
          <a:p>
            <a:pPr lvl="0" rtl="0"/>
            <a:r>
              <a:rPr lang="en-US" altLang="ja-JP" noProof="0"/>
              <a:t>X</a:t>
            </a:r>
          </a:p>
        </p:txBody>
      </p:sp>
      <p:sp>
        <p:nvSpPr>
          <p:cNvPr id="21" name="フッター プレースホルダー 20">
            <a:extLst>
              <a:ext uri="{FF2B5EF4-FFF2-40B4-BE49-F238E27FC236}">
                <a16:creationId xmlns:a16="http://schemas.microsoft.com/office/drawing/2014/main" id="{D44511B0-E2E3-43E3-E867-BD59B58CA925}"/>
              </a:ext>
            </a:extLst>
          </p:cNvPr>
          <p:cNvSpPr>
            <a:spLocks noGrp="1"/>
          </p:cNvSpPr>
          <p:nvPr>
            <p:ph type="ftr" sz="quarter" idx="14"/>
          </p:nvPr>
        </p:nvSpPr>
        <p:spPr/>
        <p:txBody>
          <a:bodyPr rtlCol="0"/>
          <a:lstStyle>
            <a:lvl1pPr>
              <a:defRPr baseline="0">
                <a:latin typeface="Meiryo UI" panose="020B0604030504040204" pitchFamily="50" charset="-128"/>
                <a:ea typeface="Meiryo UI" panose="020B0604030504040204" pitchFamily="50" charset="-128"/>
              </a:defRPr>
            </a:lvl1pPr>
          </a:lstStyle>
          <a:p>
            <a:endParaRPr lang="ja-JP" altLang="en-US"/>
          </a:p>
        </p:txBody>
      </p:sp>
      <p:sp>
        <p:nvSpPr>
          <p:cNvPr id="23" name="スライド番号プレースホルダー 22">
            <a:extLst>
              <a:ext uri="{FF2B5EF4-FFF2-40B4-BE49-F238E27FC236}">
                <a16:creationId xmlns:a16="http://schemas.microsoft.com/office/drawing/2014/main" id="{9FE5CA81-EC6E-7E1A-302A-32C7DC50B8AB}"/>
              </a:ext>
            </a:extLst>
          </p:cNvPr>
          <p:cNvSpPr>
            <a:spLocks noGrp="1"/>
          </p:cNvSpPr>
          <p:nvPr>
            <p:ph type="sldNum" sz="quarter" idx="15"/>
          </p:nvPr>
        </p:nvSpPr>
        <p:spPr>
          <a:xfrm>
            <a:off x="2128" y="6079720"/>
            <a:ext cx="941832" cy="621792"/>
          </a:xfrm>
        </p:spPr>
        <p:txBody>
          <a:bodyPr rtlCol="0"/>
          <a:lstStyle>
            <a:lvl1pPr>
              <a:defRPr baseline="0">
                <a:solidFill>
                  <a:schemeClr val="tx1"/>
                </a:solidFill>
                <a:latin typeface="Meiryo UI" panose="020B0604030504040204" pitchFamily="50" charset="-128"/>
                <a:ea typeface="Meiryo UI" panose="020B0604030504040204" pitchFamily="50" charset="-128"/>
              </a:defRPr>
            </a:lvl1pPr>
          </a:lstStyle>
          <a:p>
            <a:fld id="{CC43B8D3-9A08-F84C-9DD4-44948BA52D4B}" type="slidenum">
              <a:rPr lang="en-US" altLang="ja-JP" smtClean="0"/>
              <a:pPr/>
              <a:t>‹#›</a:t>
            </a:fld>
            <a:endParaRPr lang="ja-JP" altLang="en-US"/>
          </a:p>
        </p:txBody>
      </p:sp>
      <p:pic>
        <p:nvPicPr>
          <p:cNvPr id="2" name="グラフィック 1">
            <a:extLst>
              <a:ext uri="{FF2B5EF4-FFF2-40B4-BE49-F238E27FC236}">
                <a16:creationId xmlns:a16="http://schemas.microsoft.com/office/drawing/2014/main" id="{E38DCAB8-FF04-8225-502A-9415422E45E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4165" t="86663"/>
          <a:stretch/>
        </p:blipFill>
        <p:spPr>
          <a:xfrm flipH="1" flipV="1">
            <a:off x="7732664" y="5943369"/>
            <a:ext cx="4459335" cy="914630"/>
          </a:xfrm>
          <a:custGeom>
            <a:avLst/>
            <a:gdLst>
              <a:gd name="connsiteX0" fmla="*/ 0 w 4459335"/>
              <a:gd name="connsiteY0" fmla="*/ 0 h 1543022"/>
              <a:gd name="connsiteX1" fmla="*/ 4459335 w 4459335"/>
              <a:gd name="connsiteY1" fmla="*/ 0 h 1543022"/>
              <a:gd name="connsiteX2" fmla="*/ 4459335 w 4459335"/>
              <a:gd name="connsiteY2" fmla="*/ 1543022 h 1543022"/>
              <a:gd name="connsiteX3" fmla="*/ 0 w 4459335"/>
              <a:gd name="connsiteY3" fmla="*/ 1543022 h 1543022"/>
            </a:gdLst>
            <a:ahLst/>
            <a:cxnLst>
              <a:cxn ang="0">
                <a:pos x="connsiteX0" y="connsiteY0"/>
              </a:cxn>
              <a:cxn ang="0">
                <a:pos x="connsiteX1" y="connsiteY1"/>
              </a:cxn>
              <a:cxn ang="0">
                <a:pos x="connsiteX2" y="connsiteY2"/>
              </a:cxn>
              <a:cxn ang="0">
                <a:pos x="connsiteX3" y="connsiteY3"/>
              </a:cxn>
            </a:cxnLst>
            <a:rect l="l" t="t" r="r" b="b"/>
            <a:pathLst>
              <a:path w="4459335" h="1543022">
                <a:moveTo>
                  <a:pt x="0" y="0"/>
                </a:moveTo>
                <a:lnTo>
                  <a:pt x="4459335" y="0"/>
                </a:lnTo>
                <a:lnTo>
                  <a:pt x="4459335" y="1543022"/>
                </a:lnTo>
                <a:lnTo>
                  <a:pt x="0" y="1543022"/>
                </a:lnTo>
                <a:close/>
              </a:path>
            </a:pathLst>
          </a:custGeom>
        </p:spPr>
      </p:pic>
      <p:sp>
        <p:nvSpPr>
          <p:cNvPr id="7" name="円/楕円 6">
            <a:extLst>
              <a:ext uri="{FF2B5EF4-FFF2-40B4-BE49-F238E27FC236}">
                <a16:creationId xmlns:a16="http://schemas.microsoft.com/office/drawing/2014/main" id="{D37B56B1-1773-120E-5DF7-ADC768615C86}"/>
              </a:ext>
            </a:extLst>
          </p:cNvPr>
          <p:cNvSpPr/>
          <p:nvPr userDrawn="1"/>
        </p:nvSpPr>
        <p:spPr>
          <a:xfrm>
            <a:off x="10012200" y="5977940"/>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8" name="テキスト プレースホルダー 4">
            <a:extLst>
              <a:ext uri="{FF2B5EF4-FFF2-40B4-BE49-F238E27FC236}">
                <a16:creationId xmlns:a16="http://schemas.microsoft.com/office/drawing/2014/main" id="{BA05B6D8-31AC-001B-57B4-132C0A9BED34}"/>
              </a:ext>
            </a:extLst>
          </p:cNvPr>
          <p:cNvSpPr>
            <a:spLocks noGrp="1"/>
          </p:cNvSpPr>
          <p:nvPr>
            <p:ph type="body" sz="quarter" idx="16" hasCustomPrompt="1"/>
          </p:nvPr>
        </p:nvSpPr>
        <p:spPr>
          <a:xfrm>
            <a:off x="8851392" y="2148840"/>
            <a:ext cx="3218688" cy="365760"/>
          </a:xfrm>
        </p:spPr>
        <p:txBody>
          <a:bodyPr rtlCol="0" anchor="b">
            <a:noAutofit/>
          </a:bodyPr>
          <a:lstStyle>
            <a:lvl1pPr marL="0" indent="0">
              <a:lnSpc>
                <a:spcPct val="100000"/>
              </a:lnSpc>
              <a:spcBef>
                <a:spcPts val="0"/>
              </a:spcBef>
              <a:buNone/>
              <a:defRPr sz="1800" b="0" baseline="0">
                <a:latin typeface="Meiryo UI" panose="020B0604030504040204" pitchFamily="50" charset="-128"/>
                <a:ea typeface="Meiryo UI"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クリックしてマスター テキストのスタイルを編集</a:t>
            </a:r>
          </a:p>
        </p:txBody>
      </p:sp>
      <p:sp>
        <p:nvSpPr>
          <p:cNvPr id="9" name="コンテンツ プレースホルダー 5">
            <a:extLst>
              <a:ext uri="{FF2B5EF4-FFF2-40B4-BE49-F238E27FC236}">
                <a16:creationId xmlns:a16="http://schemas.microsoft.com/office/drawing/2014/main" id="{56DC4DB0-B5C2-72F4-A891-0281DDB80FCB}"/>
              </a:ext>
            </a:extLst>
          </p:cNvPr>
          <p:cNvSpPr>
            <a:spLocks noGrp="1"/>
          </p:cNvSpPr>
          <p:nvPr>
            <p:ph sz="quarter" idx="17" hasCustomPrompt="1"/>
          </p:nvPr>
        </p:nvSpPr>
        <p:spPr>
          <a:xfrm>
            <a:off x="8567928" y="2788920"/>
            <a:ext cx="3163824" cy="3291840"/>
          </a:xfrm>
        </p:spPr>
        <p:txBody>
          <a:bodyPr rtlCol="0">
            <a:normAutofit/>
          </a:bodyPr>
          <a:lstStyle>
            <a:lvl1pPr>
              <a:lnSpc>
                <a:spcPct val="150000"/>
              </a:lnSpc>
              <a:spcBef>
                <a:spcPts val="0"/>
              </a:spcBef>
              <a:defRPr sz="1400" baseline="0">
                <a:latin typeface="Meiryo UI" panose="020B0604030504040204" pitchFamily="50" charset="-128"/>
                <a:ea typeface="Meiryo UI" panose="020B0604030504040204" pitchFamily="50" charset="-128"/>
              </a:defRPr>
            </a:lvl1pPr>
            <a:lvl2pPr>
              <a:lnSpc>
                <a:spcPct val="150000"/>
              </a:lnSpc>
              <a:spcBef>
                <a:spcPts val="0"/>
              </a:spcBef>
              <a:defRPr sz="1200" baseline="0">
                <a:latin typeface="Meiryo UI" panose="020B0604030504040204" pitchFamily="50" charset="-128"/>
                <a:ea typeface="Meiryo UI" panose="020B0604030504040204" pitchFamily="50" charset="-128"/>
              </a:defRPr>
            </a:lvl2pPr>
            <a:lvl3pPr>
              <a:lnSpc>
                <a:spcPct val="150000"/>
              </a:lnSpc>
              <a:spcBef>
                <a:spcPts val="0"/>
              </a:spcBef>
              <a:defRPr sz="1100" baseline="0">
                <a:latin typeface="Meiryo UI" panose="020B0604030504040204" pitchFamily="50" charset="-128"/>
                <a:ea typeface="Meiryo UI" panose="020B0604030504040204" pitchFamily="50" charset="-128"/>
              </a:defRPr>
            </a:lvl3pPr>
            <a:lvl4pPr>
              <a:lnSpc>
                <a:spcPct val="150000"/>
              </a:lnSpc>
              <a:spcBef>
                <a:spcPts val="0"/>
              </a:spcBef>
              <a:defRPr sz="1050" baseline="0">
                <a:latin typeface="Meiryo UI" panose="020B0604030504040204" pitchFamily="50" charset="-128"/>
                <a:ea typeface="Meiryo UI" panose="020B0604030504040204" pitchFamily="50" charset="-128"/>
              </a:defRPr>
            </a:lvl4pPr>
            <a:lvl5pPr>
              <a:lnSpc>
                <a:spcPct val="150000"/>
              </a:lnSpc>
              <a:spcBef>
                <a:spcPts val="0"/>
              </a:spcBef>
              <a:defRPr sz="1050" baseline="0">
                <a:latin typeface="Meiryo UI" panose="020B0604030504040204" pitchFamily="50" charset="-128"/>
                <a:ea typeface="Meiryo UI" panose="020B0604030504040204" pitchFamily="50" charset="-128"/>
              </a:defRPr>
            </a:lvl5pPr>
          </a:lstStyle>
          <a:p>
            <a:pPr lvl="0" rtl="0"/>
            <a:r>
              <a:rPr lang="ja-JP" altLang="en-US" noProof="0"/>
              <a:t>クリックしてマスター テキストのスタイルを編集</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Tree>
    <p:extLst>
      <p:ext uri="{BB962C8B-B14F-4D97-AF65-F5344CB8AC3E}">
        <p14:creationId xmlns:p14="http://schemas.microsoft.com/office/powerpoint/2010/main" val="2207699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40" name="グラフィック 22">
            <a:extLst>
              <a:ext uri="{FF2B5EF4-FFF2-40B4-BE49-F238E27FC236}">
                <a16:creationId xmlns:a16="http://schemas.microsoft.com/office/drawing/2014/main" id="{8508C9A2-89A3-8585-F561-54AF27E76C2E}"/>
              </a:ext>
            </a:extLst>
          </p:cNvPr>
          <p:cNvSpPr/>
          <p:nvPr/>
        </p:nvSpPr>
        <p:spPr>
          <a:xfrm>
            <a:off x="8963354" y="3545840"/>
            <a:ext cx="2556181" cy="2641600"/>
          </a:xfrm>
          <a:custGeom>
            <a:avLst/>
            <a:gdLst>
              <a:gd name="connsiteX0" fmla="*/ 11417928 w 11417635"/>
              <a:gd name="connsiteY0" fmla="*/ 16489276 h 17685280"/>
              <a:gd name="connsiteX1" fmla="*/ 10219543 w 11417635"/>
              <a:gd name="connsiteY1" fmla="*/ 17687536 h 17685280"/>
              <a:gd name="connsiteX2" fmla="*/ 1198684 w 11417635"/>
              <a:gd name="connsiteY2" fmla="*/ 17687536 h 17685280"/>
              <a:gd name="connsiteX3" fmla="*/ 293 w 11417635"/>
              <a:gd name="connsiteY3" fmla="*/ 16489276 h 17685280"/>
              <a:gd name="connsiteX4" fmla="*/ 293 w 11417635"/>
              <a:gd name="connsiteY4" fmla="*/ 1200514 h 17685280"/>
              <a:gd name="connsiteX5" fmla="*/ 1198684 w 11417635"/>
              <a:gd name="connsiteY5" fmla="*/ 2255 h 17685280"/>
              <a:gd name="connsiteX6" fmla="*/ 10219543 w 11417635"/>
              <a:gd name="connsiteY6" fmla="*/ 2255 h 17685280"/>
              <a:gd name="connsiteX7" fmla="*/ 11417928 w 11417635"/>
              <a:gd name="connsiteY7" fmla="*/ 1200514 h 17685280"/>
              <a:gd name="connsiteX0" fmla="*/ 11417635 w 11417635"/>
              <a:gd name="connsiteY0" fmla="*/ 16501248 h 17699508"/>
              <a:gd name="connsiteX1" fmla="*/ 10219250 w 11417635"/>
              <a:gd name="connsiteY1" fmla="*/ 17699508 h 17699508"/>
              <a:gd name="connsiteX2" fmla="*/ 1198391 w 11417635"/>
              <a:gd name="connsiteY2" fmla="*/ 17699508 h 17699508"/>
              <a:gd name="connsiteX3" fmla="*/ 0 w 11417635"/>
              <a:gd name="connsiteY3" fmla="*/ 16501248 h 17699508"/>
              <a:gd name="connsiteX4" fmla="*/ 0 w 11417635"/>
              <a:gd name="connsiteY4" fmla="*/ 1212486 h 17699508"/>
              <a:gd name="connsiteX5" fmla="*/ 1198391 w 11417635"/>
              <a:gd name="connsiteY5" fmla="*/ 14227 h 17699508"/>
              <a:gd name="connsiteX6" fmla="*/ 3548686 w 11417635"/>
              <a:gd name="connsiteY6" fmla="*/ 0 h 17699508"/>
              <a:gd name="connsiteX7" fmla="*/ 10219250 w 11417635"/>
              <a:gd name="connsiteY7" fmla="*/ 14227 h 17699508"/>
              <a:gd name="connsiteX8" fmla="*/ 11417635 w 11417635"/>
              <a:gd name="connsiteY8" fmla="*/ 1212486 h 17699508"/>
              <a:gd name="connsiteX9" fmla="*/ 11417635 w 11417635"/>
              <a:gd name="connsiteY9" fmla="*/ 16501248 h 17699508"/>
              <a:gd name="connsiteX0" fmla="*/ 11417635 w 11509075"/>
              <a:gd name="connsiteY0" fmla="*/ 1212486 h 17699508"/>
              <a:gd name="connsiteX1" fmla="*/ 11417635 w 11509075"/>
              <a:gd name="connsiteY1" fmla="*/ 16501248 h 17699508"/>
              <a:gd name="connsiteX2" fmla="*/ 10219250 w 11509075"/>
              <a:gd name="connsiteY2" fmla="*/ 17699508 h 17699508"/>
              <a:gd name="connsiteX3" fmla="*/ 1198391 w 11509075"/>
              <a:gd name="connsiteY3" fmla="*/ 17699508 h 17699508"/>
              <a:gd name="connsiteX4" fmla="*/ 0 w 11509075"/>
              <a:gd name="connsiteY4" fmla="*/ 16501248 h 17699508"/>
              <a:gd name="connsiteX5" fmla="*/ 0 w 11509075"/>
              <a:gd name="connsiteY5" fmla="*/ 1212486 h 17699508"/>
              <a:gd name="connsiteX6" fmla="*/ 1198391 w 11509075"/>
              <a:gd name="connsiteY6" fmla="*/ 14227 h 17699508"/>
              <a:gd name="connsiteX7" fmla="*/ 3548686 w 11509075"/>
              <a:gd name="connsiteY7" fmla="*/ 0 h 17699508"/>
              <a:gd name="connsiteX8" fmla="*/ 10219250 w 11509075"/>
              <a:gd name="connsiteY8" fmla="*/ 14227 h 17699508"/>
              <a:gd name="connsiteX9" fmla="*/ 11509075 w 11509075"/>
              <a:gd name="connsiteY9" fmla="*/ 1303926 h 17699508"/>
              <a:gd name="connsiteX0" fmla="*/ 11417635 w 11417635"/>
              <a:gd name="connsiteY0" fmla="*/ 1212486 h 17699508"/>
              <a:gd name="connsiteX1" fmla="*/ 11417635 w 11417635"/>
              <a:gd name="connsiteY1" fmla="*/ 16501248 h 17699508"/>
              <a:gd name="connsiteX2" fmla="*/ 10219250 w 11417635"/>
              <a:gd name="connsiteY2" fmla="*/ 17699508 h 17699508"/>
              <a:gd name="connsiteX3" fmla="*/ 1198391 w 11417635"/>
              <a:gd name="connsiteY3" fmla="*/ 17699508 h 17699508"/>
              <a:gd name="connsiteX4" fmla="*/ 0 w 11417635"/>
              <a:gd name="connsiteY4" fmla="*/ 16501248 h 17699508"/>
              <a:gd name="connsiteX5" fmla="*/ 0 w 11417635"/>
              <a:gd name="connsiteY5" fmla="*/ 1212486 h 17699508"/>
              <a:gd name="connsiteX6" fmla="*/ 1198391 w 11417635"/>
              <a:gd name="connsiteY6" fmla="*/ 14227 h 17699508"/>
              <a:gd name="connsiteX7" fmla="*/ 3548686 w 11417635"/>
              <a:gd name="connsiteY7" fmla="*/ 0 h 17699508"/>
              <a:gd name="connsiteX8" fmla="*/ 10219250 w 11417635"/>
              <a:gd name="connsiteY8" fmla="*/ 14227 h 17699508"/>
              <a:gd name="connsiteX0" fmla="*/ 11417635 w 11417635"/>
              <a:gd name="connsiteY0" fmla="*/ 1212486 h 17699508"/>
              <a:gd name="connsiteX1" fmla="*/ 11417635 w 11417635"/>
              <a:gd name="connsiteY1" fmla="*/ 16501248 h 17699508"/>
              <a:gd name="connsiteX2" fmla="*/ 10219250 w 11417635"/>
              <a:gd name="connsiteY2" fmla="*/ 17699508 h 17699508"/>
              <a:gd name="connsiteX3" fmla="*/ 1198391 w 11417635"/>
              <a:gd name="connsiteY3" fmla="*/ 17699508 h 17699508"/>
              <a:gd name="connsiteX4" fmla="*/ 0 w 11417635"/>
              <a:gd name="connsiteY4" fmla="*/ 16501248 h 17699508"/>
              <a:gd name="connsiteX5" fmla="*/ 0 w 11417635"/>
              <a:gd name="connsiteY5" fmla="*/ 1212486 h 17699508"/>
              <a:gd name="connsiteX6" fmla="*/ 1198391 w 11417635"/>
              <a:gd name="connsiteY6" fmla="*/ 14227 h 17699508"/>
              <a:gd name="connsiteX7" fmla="*/ 3548686 w 11417635"/>
              <a:gd name="connsiteY7" fmla="*/ 0 h 17699508"/>
              <a:gd name="connsiteX0" fmla="*/ 11417635 w 11417635"/>
              <a:gd name="connsiteY0" fmla="*/ 16501248 h 17699508"/>
              <a:gd name="connsiteX1" fmla="*/ 10219250 w 11417635"/>
              <a:gd name="connsiteY1" fmla="*/ 17699508 h 17699508"/>
              <a:gd name="connsiteX2" fmla="*/ 1198391 w 11417635"/>
              <a:gd name="connsiteY2" fmla="*/ 17699508 h 17699508"/>
              <a:gd name="connsiteX3" fmla="*/ 0 w 11417635"/>
              <a:gd name="connsiteY3" fmla="*/ 16501248 h 17699508"/>
              <a:gd name="connsiteX4" fmla="*/ 0 w 11417635"/>
              <a:gd name="connsiteY4" fmla="*/ 1212486 h 17699508"/>
              <a:gd name="connsiteX5" fmla="*/ 1198391 w 11417635"/>
              <a:gd name="connsiteY5" fmla="*/ 14227 h 17699508"/>
              <a:gd name="connsiteX6" fmla="*/ 3548686 w 11417635"/>
              <a:gd name="connsiteY6" fmla="*/ 0 h 17699508"/>
              <a:gd name="connsiteX0" fmla="*/ 11419870 w 11419870"/>
              <a:gd name="connsiteY0" fmla="*/ 16501248 h 17699508"/>
              <a:gd name="connsiteX1" fmla="*/ 10221485 w 11419870"/>
              <a:gd name="connsiteY1" fmla="*/ 17699508 h 17699508"/>
              <a:gd name="connsiteX2" fmla="*/ 1200626 w 11419870"/>
              <a:gd name="connsiteY2" fmla="*/ 17699508 h 17699508"/>
              <a:gd name="connsiteX3" fmla="*/ 2235 w 11419870"/>
              <a:gd name="connsiteY3" fmla="*/ 16501248 h 17699508"/>
              <a:gd name="connsiteX4" fmla="*/ 0 w 11419870"/>
              <a:gd name="connsiteY4" fmla="*/ 3002280 h 17699508"/>
              <a:gd name="connsiteX5" fmla="*/ 2235 w 11419870"/>
              <a:gd name="connsiteY5" fmla="*/ 1212486 h 17699508"/>
              <a:gd name="connsiteX6" fmla="*/ 1200626 w 11419870"/>
              <a:gd name="connsiteY6" fmla="*/ 14227 h 17699508"/>
              <a:gd name="connsiteX7" fmla="*/ 3550921 w 11419870"/>
              <a:gd name="connsiteY7" fmla="*/ 0 h 17699508"/>
              <a:gd name="connsiteX0" fmla="*/ 11419870 w 11419870"/>
              <a:gd name="connsiteY0" fmla="*/ 16501248 h 17699508"/>
              <a:gd name="connsiteX1" fmla="*/ 10221485 w 11419870"/>
              <a:gd name="connsiteY1" fmla="*/ 17699508 h 17699508"/>
              <a:gd name="connsiteX2" fmla="*/ 1200626 w 11419870"/>
              <a:gd name="connsiteY2" fmla="*/ 17699508 h 17699508"/>
              <a:gd name="connsiteX3" fmla="*/ 2235 w 11419870"/>
              <a:gd name="connsiteY3" fmla="*/ 16501248 h 17699508"/>
              <a:gd name="connsiteX4" fmla="*/ 0 w 11419870"/>
              <a:gd name="connsiteY4" fmla="*/ 3947160 h 17699508"/>
              <a:gd name="connsiteX5" fmla="*/ 0 w 11419870"/>
              <a:gd name="connsiteY5" fmla="*/ 3002280 h 17699508"/>
              <a:gd name="connsiteX6" fmla="*/ 2235 w 11419870"/>
              <a:gd name="connsiteY6" fmla="*/ 1212486 h 17699508"/>
              <a:gd name="connsiteX7" fmla="*/ 1200626 w 11419870"/>
              <a:gd name="connsiteY7" fmla="*/ 14227 h 17699508"/>
              <a:gd name="connsiteX8" fmla="*/ 3550921 w 11419870"/>
              <a:gd name="connsiteY8" fmla="*/ 0 h 17699508"/>
              <a:gd name="connsiteX0" fmla="*/ 10221485 w 10221485"/>
              <a:gd name="connsiteY0" fmla="*/ 17699508 h 17699508"/>
              <a:gd name="connsiteX1" fmla="*/ 1200626 w 10221485"/>
              <a:gd name="connsiteY1" fmla="*/ 17699508 h 17699508"/>
              <a:gd name="connsiteX2" fmla="*/ 2235 w 10221485"/>
              <a:gd name="connsiteY2" fmla="*/ 16501248 h 17699508"/>
              <a:gd name="connsiteX3" fmla="*/ 0 w 10221485"/>
              <a:gd name="connsiteY3" fmla="*/ 3947160 h 17699508"/>
              <a:gd name="connsiteX4" fmla="*/ 0 w 10221485"/>
              <a:gd name="connsiteY4" fmla="*/ 3002280 h 17699508"/>
              <a:gd name="connsiteX5" fmla="*/ 2235 w 10221485"/>
              <a:gd name="connsiteY5" fmla="*/ 1212486 h 17699508"/>
              <a:gd name="connsiteX6" fmla="*/ 1200626 w 10221485"/>
              <a:gd name="connsiteY6" fmla="*/ 14227 h 17699508"/>
              <a:gd name="connsiteX7" fmla="*/ 3550921 w 10221485"/>
              <a:gd name="connsiteY7" fmla="*/ 0 h 17699508"/>
              <a:gd name="connsiteX0" fmla="*/ 1200626 w 3550921"/>
              <a:gd name="connsiteY0" fmla="*/ 17699508 h 17699508"/>
              <a:gd name="connsiteX1" fmla="*/ 2235 w 3550921"/>
              <a:gd name="connsiteY1" fmla="*/ 16501248 h 17699508"/>
              <a:gd name="connsiteX2" fmla="*/ 0 w 3550921"/>
              <a:gd name="connsiteY2" fmla="*/ 3947160 h 17699508"/>
              <a:gd name="connsiteX3" fmla="*/ 0 w 3550921"/>
              <a:gd name="connsiteY3" fmla="*/ 3002280 h 17699508"/>
              <a:gd name="connsiteX4" fmla="*/ 2235 w 3550921"/>
              <a:gd name="connsiteY4" fmla="*/ 1212486 h 17699508"/>
              <a:gd name="connsiteX5" fmla="*/ 1200626 w 3550921"/>
              <a:gd name="connsiteY5" fmla="*/ 14227 h 17699508"/>
              <a:gd name="connsiteX6" fmla="*/ 3550921 w 3550921"/>
              <a:gd name="connsiteY6" fmla="*/ 0 h 17699508"/>
              <a:gd name="connsiteX0" fmla="*/ 2235 w 3550921"/>
              <a:gd name="connsiteY0" fmla="*/ 16501248 h 16501248"/>
              <a:gd name="connsiteX1" fmla="*/ 0 w 3550921"/>
              <a:gd name="connsiteY1" fmla="*/ 3947160 h 16501248"/>
              <a:gd name="connsiteX2" fmla="*/ 0 w 3550921"/>
              <a:gd name="connsiteY2" fmla="*/ 3002280 h 16501248"/>
              <a:gd name="connsiteX3" fmla="*/ 2235 w 3550921"/>
              <a:gd name="connsiteY3" fmla="*/ 1212486 h 16501248"/>
              <a:gd name="connsiteX4" fmla="*/ 1200626 w 3550921"/>
              <a:gd name="connsiteY4" fmla="*/ 14227 h 16501248"/>
              <a:gd name="connsiteX5" fmla="*/ 3550921 w 3550921"/>
              <a:gd name="connsiteY5" fmla="*/ 0 h 16501248"/>
              <a:gd name="connsiteX0" fmla="*/ 0 w 3550921"/>
              <a:gd name="connsiteY0" fmla="*/ 3947160 h 3947160"/>
              <a:gd name="connsiteX1" fmla="*/ 0 w 3550921"/>
              <a:gd name="connsiteY1" fmla="*/ 3002280 h 3947160"/>
              <a:gd name="connsiteX2" fmla="*/ 2235 w 3550921"/>
              <a:gd name="connsiteY2" fmla="*/ 1212486 h 3947160"/>
              <a:gd name="connsiteX3" fmla="*/ 1200626 w 3550921"/>
              <a:gd name="connsiteY3" fmla="*/ 14227 h 3947160"/>
              <a:gd name="connsiteX4" fmla="*/ 3550921 w 3550921"/>
              <a:gd name="connsiteY4" fmla="*/ 0 h 3947160"/>
              <a:gd name="connsiteX0" fmla="*/ 0 w 3550921"/>
              <a:gd name="connsiteY0" fmla="*/ 3002280 h 3002280"/>
              <a:gd name="connsiteX1" fmla="*/ 2235 w 3550921"/>
              <a:gd name="connsiteY1" fmla="*/ 1212486 h 3002280"/>
              <a:gd name="connsiteX2" fmla="*/ 1200626 w 3550921"/>
              <a:gd name="connsiteY2" fmla="*/ 14227 h 3002280"/>
              <a:gd name="connsiteX3" fmla="*/ 3550921 w 3550921"/>
              <a:gd name="connsiteY3" fmla="*/ 0 h 3002280"/>
              <a:gd name="connsiteX0" fmla="*/ 2845 w 3548686"/>
              <a:gd name="connsiteY0" fmla="*/ 2799080 h 2799080"/>
              <a:gd name="connsiteX1" fmla="*/ 0 w 3548686"/>
              <a:gd name="connsiteY1" fmla="*/ 1212486 h 2799080"/>
              <a:gd name="connsiteX2" fmla="*/ 1198391 w 3548686"/>
              <a:gd name="connsiteY2" fmla="*/ 14227 h 2799080"/>
              <a:gd name="connsiteX3" fmla="*/ 3548686 w 3548686"/>
              <a:gd name="connsiteY3" fmla="*/ 0 h 2799080"/>
              <a:gd name="connsiteX0" fmla="*/ 2845 w 3548686"/>
              <a:gd name="connsiteY0" fmla="*/ 2707640 h 2707640"/>
              <a:gd name="connsiteX1" fmla="*/ 0 w 3548686"/>
              <a:gd name="connsiteY1" fmla="*/ 1212486 h 2707640"/>
              <a:gd name="connsiteX2" fmla="*/ 1198391 w 3548686"/>
              <a:gd name="connsiteY2" fmla="*/ 14227 h 2707640"/>
              <a:gd name="connsiteX3" fmla="*/ 3548686 w 3548686"/>
              <a:gd name="connsiteY3" fmla="*/ 0 h 2707640"/>
              <a:gd name="connsiteX0" fmla="*/ 2845 w 3548686"/>
              <a:gd name="connsiteY0" fmla="*/ 2667000 h 2667000"/>
              <a:gd name="connsiteX1" fmla="*/ 0 w 3548686"/>
              <a:gd name="connsiteY1" fmla="*/ 1212486 h 2667000"/>
              <a:gd name="connsiteX2" fmla="*/ 1198391 w 3548686"/>
              <a:gd name="connsiteY2" fmla="*/ 14227 h 2667000"/>
              <a:gd name="connsiteX3" fmla="*/ 3548686 w 3548686"/>
              <a:gd name="connsiteY3" fmla="*/ 0 h 2667000"/>
              <a:gd name="connsiteX0" fmla="*/ 2845 w 3548686"/>
              <a:gd name="connsiteY0" fmla="*/ 2651760 h 2651760"/>
              <a:gd name="connsiteX1" fmla="*/ 0 w 3548686"/>
              <a:gd name="connsiteY1" fmla="*/ 1212486 h 2651760"/>
              <a:gd name="connsiteX2" fmla="*/ 1198391 w 3548686"/>
              <a:gd name="connsiteY2" fmla="*/ 14227 h 2651760"/>
              <a:gd name="connsiteX3" fmla="*/ 3548686 w 3548686"/>
              <a:gd name="connsiteY3" fmla="*/ 0 h 2651760"/>
              <a:gd name="connsiteX0" fmla="*/ 2845 w 3020366"/>
              <a:gd name="connsiteY0" fmla="*/ 2651760 h 2651760"/>
              <a:gd name="connsiteX1" fmla="*/ 0 w 3020366"/>
              <a:gd name="connsiteY1" fmla="*/ 1212486 h 2651760"/>
              <a:gd name="connsiteX2" fmla="*/ 1198391 w 3020366"/>
              <a:gd name="connsiteY2" fmla="*/ 14227 h 2651760"/>
              <a:gd name="connsiteX3" fmla="*/ 3020366 w 3020366"/>
              <a:gd name="connsiteY3" fmla="*/ 0 h 2651760"/>
              <a:gd name="connsiteX0" fmla="*/ 2845 w 2883206"/>
              <a:gd name="connsiteY0" fmla="*/ 2651760 h 2651760"/>
              <a:gd name="connsiteX1" fmla="*/ 0 w 2883206"/>
              <a:gd name="connsiteY1" fmla="*/ 1212486 h 2651760"/>
              <a:gd name="connsiteX2" fmla="*/ 1198391 w 2883206"/>
              <a:gd name="connsiteY2" fmla="*/ 14227 h 2651760"/>
              <a:gd name="connsiteX3" fmla="*/ 2883206 w 2883206"/>
              <a:gd name="connsiteY3" fmla="*/ 0 h 2651760"/>
              <a:gd name="connsiteX0" fmla="*/ 2845 w 2796846"/>
              <a:gd name="connsiteY0" fmla="*/ 2651760 h 2651760"/>
              <a:gd name="connsiteX1" fmla="*/ 0 w 2796846"/>
              <a:gd name="connsiteY1" fmla="*/ 1212486 h 2651760"/>
              <a:gd name="connsiteX2" fmla="*/ 1198391 w 2796846"/>
              <a:gd name="connsiteY2" fmla="*/ 14227 h 2651760"/>
              <a:gd name="connsiteX3" fmla="*/ 2796846 w 2796846"/>
              <a:gd name="connsiteY3" fmla="*/ 0 h 2651760"/>
              <a:gd name="connsiteX0" fmla="*/ 2845 w 2735886"/>
              <a:gd name="connsiteY0" fmla="*/ 2656840 h 2656840"/>
              <a:gd name="connsiteX1" fmla="*/ 0 w 2735886"/>
              <a:gd name="connsiteY1" fmla="*/ 1217566 h 2656840"/>
              <a:gd name="connsiteX2" fmla="*/ 1198391 w 2735886"/>
              <a:gd name="connsiteY2" fmla="*/ 19307 h 2656840"/>
              <a:gd name="connsiteX3" fmla="*/ 2735886 w 2735886"/>
              <a:gd name="connsiteY3" fmla="*/ 0 h 2656840"/>
              <a:gd name="connsiteX0" fmla="*/ 2845 w 2674926"/>
              <a:gd name="connsiteY0" fmla="*/ 2651760 h 2651760"/>
              <a:gd name="connsiteX1" fmla="*/ 0 w 2674926"/>
              <a:gd name="connsiteY1" fmla="*/ 1212486 h 2651760"/>
              <a:gd name="connsiteX2" fmla="*/ 1198391 w 2674926"/>
              <a:gd name="connsiteY2" fmla="*/ 14227 h 2651760"/>
              <a:gd name="connsiteX3" fmla="*/ 2674926 w 2674926"/>
              <a:gd name="connsiteY3" fmla="*/ 0 h 2651760"/>
              <a:gd name="connsiteX0" fmla="*/ 2845 w 2674926"/>
              <a:gd name="connsiteY0" fmla="*/ 2651760 h 2651760"/>
              <a:gd name="connsiteX1" fmla="*/ 0 w 2674926"/>
              <a:gd name="connsiteY1" fmla="*/ 1212486 h 2651760"/>
              <a:gd name="connsiteX2" fmla="*/ 1198391 w 2674926"/>
              <a:gd name="connsiteY2" fmla="*/ 14227 h 2651760"/>
              <a:gd name="connsiteX3" fmla="*/ 2674926 w 2674926"/>
              <a:gd name="connsiteY3" fmla="*/ 0 h 2651760"/>
              <a:gd name="connsiteX0" fmla="*/ 2845 w 2644446"/>
              <a:gd name="connsiteY0" fmla="*/ 2651760 h 2651760"/>
              <a:gd name="connsiteX1" fmla="*/ 0 w 2644446"/>
              <a:gd name="connsiteY1" fmla="*/ 1212486 h 2651760"/>
              <a:gd name="connsiteX2" fmla="*/ 1198391 w 2644446"/>
              <a:gd name="connsiteY2" fmla="*/ 14227 h 2651760"/>
              <a:gd name="connsiteX3" fmla="*/ 2644446 w 2644446"/>
              <a:gd name="connsiteY3" fmla="*/ 0 h 2651760"/>
              <a:gd name="connsiteX0" fmla="*/ 2845 w 2608886"/>
              <a:gd name="connsiteY0" fmla="*/ 2651760 h 2651760"/>
              <a:gd name="connsiteX1" fmla="*/ 0 w 2608886"/>
              <a:gd name="connsiteY1" fmla="*/ 1212486 h 2651760"/>
              <a:gd name="connsiteX2" fmla="*/ 1198391 w 2608886"/>
              <a:gd name="connsiteY2" fmla="*/ 14227 h 2651760"/>
              <a:gd name="connsiteX3" fmla="*/ 2608886 w 2608886"/>
              <a:gd name="connsiteY3" fmla="*/ 0 h 2651760"/>
              <a:gd name="connsiteX0" fmla="*/ 2845 w 2598726"/>
              <a:gd name="connsiteY0" fmla="*/ 2646680 h 2646680"/>
              <a:gd name="connsiteX1" fmla="*/ 0 w 2598726"/>
              <a:gd name="connsiteY1" fmla="*/ 1207406 h 2646680"/>
              <a:gd name="connsiteX2" fmla="*/ 1198391 w 2598726"/>
              <a:gd name="connsiteY2" fmla="*/ 9147 h 2646680"/>
              <a:gd name="connsiteX3" fmla="*/ 2598726 w 2598726"/>
              <a:gd name="connsiteY3" fmla="*/ 0 h 2646680"/>
              <a:gd name="connsiteX0" fmla="*/ 2845 w 2558086"/>
              <a:gd name="connsiteY0" fmla="*/ 2641600 h 2641600"/>
              <a:gd name="connsiteX1" fmla="*/ 0 w 2558086"/>
              <a:gd name="connsiteY1" fmla="*/ 1202326 h 2641600"/>
              <a:gd name="connsiteX2" fmla="*/ 1198391 w 2558086"/>
              <a:gd name="connsiteY2" fmla="*/ 4067 h 2641600"/>
              <a:gd name="connsiteX3" fmla="*/ 2558086 w 2558086"/>
              <a:gd name="connsiteY3" fmla="*/ 0 h 2641600"/>
              <a:gd name="connsiteX0" fmla="*/ 2845 w 2556181"/>
              <a:gd name="connsiteY0" fmla="*/ 2641600 h 2641600"/>
              <a:gd name="connsiteX1" fmla="*/ 0 w 2556181"/>
              <a:gd name="connsiteY1" fmla="*/ 1202326 h 2641600"/>
              <a:gd name="connsiteX2" fmla="*/ 1198391 w 2556181"/>
              <a:gd name="connsiteY2" fmla="*/ 4067 h 2641600"/>
              <a:gd name="connsiteX3" fmla="*/ 2556181 w 2556181"/>
              <a:gd name="connsiteY3" fmla="*/ 0 h 2641600"/>
            </a:gdLst>
            <a:ahLst/>
            <a:cxnLst>
              <a:cxn ang="0">
                <a:pos x="connsiteX0" y="connsiteY0"/>
              </a:cxn>
              <a:cxn ang="0">
                <a:pos x="connsiteX1" y="connsiteY1"/>
              </a:cxn>
              <a:cxn ang="0">
                <a:pos x="connsiteX2" y="connsiteY2"/>
              </a:cxn>
              <a:cxn ang="0">
                <a:pos x="connsiteX3" y="connsiteY3"/>
              </a:cxn>
            </a:cxnLst>
            <a:rect l="l" t="t" r="r" b="b"/>
            <a:pathLst>
              <a:path w="2556181" h="2641600">
                <a:moveTo>
                  <a:pt x="2845" y="2641600"/>
                </a:moveTo>
                <a:cubicBezTo>
                  <a:pt x="1897" y="2112735"/>
                  <a:pt x="948" y="1731191"/>
                  <a:pt x="0" y="1202326"/>
                </a:cubicBezTo>
                <a:cubicBezTo>
                  <a:pt x="0" y="540519"/>
                  <a:pt x="536541" y="4067"/>
                  <a:pt x="1198391" y="4067"/>
                </a:cubicBezTo>
                <a:lnTo>
                  <a:pt x="2556181" y="0"/>
                </a:lnTo>
              </a:path>
            </a:pathLst>
          </a:custGeom>
          <a:noFill/>
          <a:ln w="1356897" cap="sq">
            <a:solidFill>
              <a:schemeClr val="accent4">
                <a:alpha val="89000"/>
              </a:schemeClr>
            </a:solidFill>
            <a:prstDash val="solid"/>
            <a:round/>
          </a:ln>
        </p:spPr>
        <p:txBody>
          <a:bodyPr rtlCol="0" anchor="ctr"/>
          <a:lstStyle/>
          <a:p>
            <a:pPr rtl="0"/>
            <a:endParaRPr lang="ja-JP" altLang="en-US" baseline="0" noProof="0">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160AE1B9-1C14-F852-2B97-05DAA5F80CD7}"/>
              </a:ext>
            </a:extLst>
          </p:cNvPr>
          <p:cNvSpPr>
            <a:spLocks noGrp="1"/>
          </p:cNvSpPr>
          <p:nvPr>
            <p:ph type="title"/>
          </p:nvPr>
        </p:nvSpPr>
        <p:spPr/>
        <p:txBody>
          <a:bodyPr rtlCol="0"/>
          <a:lstStyle>
            <a:lvl1pPr>
              <a:defRPr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コンテンツ プレースホルダー 2">
            <a:extLst>
              <a:ext uri="{FF2B5EF4-FFF2-40B4-BE49-F238E27FC236}">
                <a16:creationId xmlns:a16="http://schemas.microsoft.com/office/drawing/2014/main" id="{2B433B37-5F68-E267-936F-4CA547437331}"/>
              </a:ext>
            </a:extLst>
          </p:cNvPr>
          <p:cNvSpPr>
            <a:spLocks noGrp="1"/>
          </p:cNvSpPr>
          <p:nvPr>
            <p:ph idx="1"/>
          </p:nvPr>
        </p:nvSpPr>
        <p:spPr>
          <a:xfrm>
            <a:off x="1600200" y="2121408"/>
            <a:ext cx="6510528" cy="3578352"/>
          </a:xfrm>
        </p:spPr>
        <p:txBody>
          <a:bodyPr rtlCol="0"/>
          <a:lstStyle>
            <a:lvl1pPr marL="0" indent="0">
              <a:buNone/>
              <a:defRPr sz="1800" baseline="0">
                <a:latin typeface="Meiryo UI" panose="020B0604030504040204" pitchFamily="50" charset="-128"/>
                <a:ea typeface="Meiryo UI" panose="020B0604030504040204" pitchFamily="50" charset="-128"/>
              </a:defRPr>
            </a:lvl1pPr>
            <a:lvl2pPr marL="283464">
              <a:defRPr sz="1800" baseline="0">
                <a:latin typeface="Meiryo UI" panose="020B0604030504040204" pitchFamily="50" charset="-128"/>
                <a:ea typeface="Meiryo UI" panose="020B0604030504040204" pitchFamily="50" charset="-128"/>
              </a:defRPr>
            </a:lvl2pPr>
            <a:lvl3pPr marL="566928">
              <a:defRPr sz="1600" baseline="0">
                <a:latin typeface="Meiryo UI" panose="020B0604030504040204" pitchFamily="50" charset="-128"/>
                <a:ea typeface="Meiryo UI" panose="020B0604030504040204" pitchFamily="50" charset="-128"/>
              </a:defRPr>
            </a:lvl3pPr>
            <a:lvl4pPr marL="758952">
              <a:defRPr sz="1400" baseline="0">
                <a:latin typeface="Meiryo UI" panose="020B0604030504040204" pitchFamily="50" charset="-128"/>
                <a:ea typeface="Meiryo UI" panose="020B0604030504040204" pitchFamily="50" charset="-128"/>
              </a:defRPr>
            </a:lvl4pPr>
            <a:lvl5pPr marL="1042416">
              <a:defRPr sz="1400" baseline="0">
                <a:latin typeface="Meiryo UI" panose="020B0604030504040204" pitchFamily="50" charset="-128"/>
                <a:ea typeface="Meiryo UI" panose="020B0604030504040204" pitchFamily="50" charset="-128"/>
              </a:defRPr>
            </a:lvl5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7" name="テキスト プレースホルダー 9">
            <a:extLst>
              <a:ext uri="{FF2B5EF4-FFF2-40B4-BE49-F238E27FC236}">
                <a16:creationId xmlns:a16="http://schemas.microsoft.com/office/drawing/2014/main" id="{E3602100-4B1B-08F9-3FE3-A39515512D51}"/>
              </a:ext>
            </a:extLst>
          </p:cNvPr>
          <p:cNvSpPr>
            <a:spLocks noGrp="1"/>
          </p:cNvSpPr>
          <p:nvPr>
            <p:ph type="body" sz="quarter" idx="13" hasCustomPrompt="1"/>
          </p:nvPr>
        </p:nvSpPr>
        <p:spPr>
          <a:xfrm>
            <a:off x="1815806" y="793971"/>
            <a:ext cx="621792" cy="621792"/>
          </a:xfrm>
          <a:prstGeom prst="ellipse">
            <a:avLst/>
          </a:prstGeom>
          <a:solidFill>
            <a:schemeClr val="accent3"/>
          </a:solidFill>
        </p:spPr>
        <p:txBody>
          <a:bodyPr lIns="0" tIns="0" rIns="0" bIns="0" rtlCol="0" anchor="t" anchorCtr="0">
            <a:noAutofit/>
          </a:bodyPr>
          <a:lstStyle>
            <a:lvl1pPr marL="0" indent="0" algn="ctr">
              <a:lnSpc>
                <a:spcPct val="100000"/>
              </a:lnSpc>
              <a:spcBef>
                <a:spcPts val="0"/>
              </a:spcBef>
              <a:buNone/>
              <a:defRPr sz="3200" b="0" baseline="0">
                <a:noFill/>
                <a:latin typeface="Meiryo UI" panose="020B0604030504040204" pitchFamily="50" charset="-128"/>
                <a:ea typeface="Meiryo UI" panose="020B0604030504040204" pitchFamily="50" charset="-128"/>
              </a:defRPr>
            </a:lvl1pPr>
          </a:lstStyle>
          <a:p>
            <a:pPr lvl="0" rtl="0"/>
            <a:r>
              <a:rPr lang="en-US" altLang="ja-JP" noProof="0"/>
              <a:t>X</a:t>
            </a:r>
          </a:p>
        </p:txBody>
      </p:sp>
      <p:sp>
        <p:nvSpPr>
          <p:cNvPr id="45" name="グラフィック 24">
            <a:extLst>
              <a:ext uri="{FF2B5EF4-FFF2-40B4-BE49-F238E27FC236}">
                <a16:creationId xmlns:a16="http://schemas.microsoft.com/office/drawing/2014/main" id="{3A387C14-96A1-A53F-B0C4-8C320C0E434B}"/>
              </a:ext>
            </a:extLst>
          </p:cNvPr>
          <p:cNvSpPr/>
          <p:nvPr/>
        </p:nvSpPr>
        <p:spPr>
          <a:xfrm>
            <a:off x="8928734" y="3558489"/>
            <a:ext cx="3162299" cy="3196641"/>
          </a:xfrm>
          <a:custGeom>
            <a:avLst/>
            <a:gdLst>
              <a:gd name="connsiteX0" fmla="*/ -3730 w 9166847"/>
              <a:gd name="connsiteY0" fmla="*/ 5764965 h 5765688"/>
              <a:gd name="connsiteX1" fmla="*/ -3730 w 9166847"/>
              <a:gd name="connsiteY1" fmla="*/ 1152444 h 5765688"/>
              <a:gd name="connsiteX2" fmla="*/ 1189314 w 9166847"/>
              <a:gd name="connsiteY2" fmla="*/ -724 h 5765688"/>
              <a:gd name="connsiteX3" fmla="*/ 9163118 w 9166847"/>
              <a:gd name="connsiteY3" fmla="*/ 36857 h 5765688"/>
              <a:gd name="connsiteX0" fmla="*/ 0 w 9166848"/>
              <a:gd name="connsiteY0" fmla="*/ 5765689 h 5765689"/>
              <a:gd name="connsiteX1" fmla="*/ 0 w 9166848"/>
              <a:gd name="connsiteY1" fmla="*/ 1153168 h 5765689"/>
              <a:gd name="connsiteX2" fmla="*/ 1193044 w 9166848"/>
              <a:gd name="connsiteY2" fmla="*/ 0 h 5765689"/>
              <a:gd name="connsiteX3" fmla="*/ 2736923 w 9166848"/>
              <a:gd name="connsiteY3" fmla="*/ 1574 h 5765689"/>
              <a:gd name="connsiteX4" fmla="*/ 9166848 w 9166848"/>
              <a:gd name="connsiteY4" fmla="*/ 37581 h 5765689"/>
              <a:gd name="connsiteX0" fmla="*/ 0 w 9166848"/>
              <a:gd name="connsiteY0" fmla="*/ 5765689 h 5765689"/>
              <a:gd name="connsiteX1" fmla="*/ 0 w 9166848"/>
              <a:gd name="connsiteY1" fmla="*/ 1153168 h 5765689"/>
              <a:gd name="connsiteX2" fmla="*/ 1193044 w 9166848"/>
              <a:gd name="connsiteY2" fmla="*/ 0 h 5765689"/>
              <a:gd name="connsiteX3" fmla="*/ 2736923 w 9166848"/>
              <a:gd name="connsiteY3" fmla="*/ 1574 h 5765689"/>
              <a:gd name="connsiteX4" fmla="*/ 3169739 w 9166848"/>
              <a:gd name="connsiteY4" fmla="*/ 7671 h 5765689"/>
              <a:gd name="connsiteX5" fmla="*/ 9166848 w 9166848"/>
              <a:gd name="connsiteY5" fmla="*/ 37581 h 5765689"/>
              <a:gd name="connsiteX0" fmla="*/ 0 w 3169739"/>
              <a:gd name="connsiteY0" fmla="*/ 5765689 h 5765689"/>
              <a:gd name="connsiteX1" fmla="*/ 0 w 3169739"/>
              <a:gd name="connsiteY1" fmla="*/ 1153168 h 5765689"/>
              <a:gd name="connsiteX2" fmla="*/ 1193044 w 3169739"/>
              <a:gd name="connsiteY2" fmla="*/ 0 h 5765689"/>
              <a:gd name="connsiteX3" fmla="*/ 2736923 w 3169739"/>
              <a:gd name="connsiteY3" fmla="*/ 1574 h 5765689"/>
              <a:gd name="connsiteX4" fmla="*/ 3169739 w 3169739"/>
              <a:gd name="connsiteY4" fmla="*/ 7671 h 5765689"/>
              <a:gd name="connsiteX0" fmla="*/ 0 w 3160214"/>
              <a:gd name="connsiteY0" fmla="*/ 5765689 h 5765689"/>
              <a:gd name="connsiteX1" fmla="*/ 0 w 3160214"/>
              <a:gd name="connsiteY1" fmla="*/ 1153168 h 5765689"/>
              <a:gd name="connsiteX2" fmla="*/ 1193044 w 3160214"/>
              <a:gd name="connsiteY2" fmla="*/ 0 h 5765689"/>
              <a:gd name="connsiteX3" fmla="*/ 2736923 w 3160214"/>
              <a:gd name="connsiteY3" fmla="*/ 1574 h 5765689"/>
              <a:gd name="connsiteX4" fmla="*/ 3160214 w 3160214"/>
              <a:gd name="connsiteY4" fmla="*/ 7671 h 5765689"/>
              <a:gd name="connsiteX0" fmla="*/ 2085 w 3162299"/>
              <a:gd name="connsiteY0" fmla="*/ 5765689 h 5765689"/>
              <a:gd name="connsiteX1" fmla="*/ 0 w 3162299"/>
              <a:gd name="connsiteY1" fmla="*/ 3173781 h 5765689"/>
              <a:gd name="connsiteX2" fmla="*/ 2085 w 3162299"/>
              <a:gd name="connsiteY2" fmla="*/ 1153168 h 5765689"/>
              <a:gd name="connsiteX3" fmla="*/ 1195129 w 3162299"/>
              <a:gd name="connsiteY3" fmla="*/ 0 h 5765689"/>
              <a:gd name="connsiteX4" fmla="*/ 2739008 w 3162299"/>
              <a:gd name="connsiteY4" fmla="*/ 1574 h 5765689"/>
              <a:gd name="connsiteX5" fmla="*/ 3162299 w 3162299"/>
              <a:gd name="connsiteY5" fmla="*/ 7671 h 5765689"/>
              <a:gd name="connsiteX0" fmla="*/ 0 w 3162299"/>
              <a:gd name="connsiteY0" fmla="*/ 3173781 h 3173781"/>
              <a:gd name="connsiteX1" fmla="*/ 2085 w 3162299"/>
              <a:gd name="connsiteY1" fmla="*/ 1153168 h 3173781"/>
              <a:gd name="connsiteX2" fmla="*/ 1195129 w 3162299"/>
              <a:gd name="connsiteY2" fmla="*/ 0 h 3173781"/>
              <a:gd name="connsiteX3" fmla="*/ 2739008 w 3162299"/>
              <a:gd name="connsiteY3" fmla="*/ 1574 h 3173781"/>
              <a:gd name="connsiteX4" fmla="*/ 3162299 w 3162299"/>
              <a:gd name="connsiteY4" fmla="*/ 7671 h 3173781"/>
              <a:gd name="connsiteX0" fmla="*/ 0 w 3162299"/>
              <a:gd name="connsiteY0" fmla="*/ 3196641 h 3196641"/>
              <a:gd name="connsiteX1" fmla="*/ 2085 w 3162299"/>
              <a:gd name="connsiteY1" fmla="*/ 1153168 h 3196641"/>
              <a:gd name="connsiteX2" fmla="*/ 1195129 w 3162299"/>
              <a:gd name="connsiteY2" fmla="*/ 0 h 3196641"/>
              <a:gd name="connsiteX3" fmla="*/ 2739008 w 3162299"/>
              <a:gd name="connsiteY3" fmla="*/ 1574 h 3196641"/>
              <a:gd name="connsiteX4" fmla="*/ 3162299 w 3162299"/>
              <a:gd name="connsiteY4" fmla="*/ 7671 h 319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2299" h="3196641">
                <a:moveTo>
                  <a:pt x="0" y="3196641"/>
                </a:moveTo>
                <a:lnTo>
                  <a:pt x="2085" y="1153168"/>
                </a:lnTo>
                <a:cubicBezTo>
                  <a:pt x="2085" y="516291"/>
                  <a:pt x="536218" y="0"/>
                  <a:pt x="1195129" y="0"/>
                </a:cubicBezTo>
                <a:lnTo>
                  <a:pt x="2739008" y="1574"/>
                </a:lnTo>
                <a:lnTo>
                  <a:pt x="3162299" y="7671"/>
                </a:lnTo>
              </a:path>
            </a:pathLst>
          </a:custGeom>
          <a:noFill/>
          <a:ln w="225588" cap="sq">
            <a:solidFill>
              <a:srgbClr val="FDF9E2"/>
            </a:solidFill>
            <a:prstDash val="solid"/>
            <a:miter/>
          </a:ln>
        </p:spPr>
        <p:txBody>
          <a:bodyPr rtlCol="0" anchor="ctr"/>
          <a:lstStyle/>
          <a:p>
            <a:pPr rtl="0"/>
            <a:endParaRPr lang="ja-JP" altLang="en-US" baseline="0" noProof="0">
              <a:latin typeface="Meiryo UI" panose="020B0604030504040204" pitchFamily="50" charset="-128"/>
              <a:ea typeface="Meiryo UI" panose="020B0604030504040204" pitchFamily="50" charset="-128"/>
            </a:endParaRPr>
          </a:p>
        </p:txBody>
      </p:sp>
      <p:sp>
        <p:nvSpPr>
          <p:cNvPr id="29" name="円/楕円 28">
            <a:extLst>
              <a:ext uri="{FF2B5EF4-FFF2-40B4-BE49-F238E27FC236}">
                <a16:creationId xmlns:a16="http://schemas.microsoft.com/office/drawing/2014/main" id="{09E9B68F-058D-E637-2550-5DA70E3D0D41}"/>
              </a:ext>
            </a:extLst>
          </p:cNvPr>
          <p:cNvSpPr/>
          <p:nvPr userDrawn="1"/>
        </p:nvSpPr>
        <p:spPr>
          <a:xfrm>
            <a:off x="10310340" y="2011478"/>
            <a:ext cx="1628275" cy="1628275"/>
          </a:xfrm>
          <a:prstGeom prst="ellipse">
            <a:avLst/>
          </a:prstGeom>
          <a:solidFill>
            <a:schemeClr val="accent6">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pic>
        <p:nvPicPr>
          <p:cNvPr id="34" name="グラフィック 33">
            <a:extLst>
              <a:ext uri="{FF2B5EF4-FFF2-40B4-BE49-F238E27FC236}">
                <a16:creationId xmlns:a16="http://schemas.microsoft.com/office/drawing/2014/main" id="{6188A037-6B9F-861E-36A7-10311D612729}"/>
              </a:ext>
            </a:extLst>
          </p:cNvPr>
          <p:cNvPicPr>
            <a:picLocks noChangeAspect="1"/>
          </p:cNvPicPr>
          <p:nvPr userDrawn="1"/>
        </p:nvPicPr>
        <p:blipFill>
          <a:blip r:embed="rId2">
            <a:extLst>
              <a:ext uri="{96DAC541-7B7A-43D3-8B79-37D633B846F1}">
                <asvg:svgBlip xmlns:asvg="http://schemas.microsoft.com/office/drawing/2016/SVG/main" r:embed="rId3"/>
              </a:ext>
            </a:extLst>
          </a:blip>
          <a:srcRect l="20972" r="31496"/>
          <a:stretch>
            <a:fillRect/>
          </a:stretch>
        </p:blipFill>
        <p:spPr>
          <a:xfrm>
            <a:off x="12700" y="6051321"/>
            <a:ext cx="12192000" cy="528377"/>
          </a:xfrm>
          <a:custGeom>
            <a:avLst/>
            <a:gdLst>
              <a:gd name="connsiteX0" fmla="*/ 0 w 6858000"/>
              <a:gd name="connsiteY0" fmla="*/ 400156 h 400156"/>
              <a:gd name="connsiteX1" fmla="*/ 0 w 6858000"/>
              <a:gd name="connsiteY1" fmla="*/ 0 h 400156"/>
              <a:gd name="connsiteX2" fmla="*/ 6858000 w 6858000"/>
              <a:gd name="connsiteY2" fmla="*/ 0 h 400156"/>
              <a:gd name="connsiteX3" fmla="*/ 6858000 w 6858000"/>
              <a:gd name="connsiteY3" fmla="*/ 400156 h 400156"/>
            </a:gdLst>
            <a:ahLst/>
            <a:cxnLst>
              <a:cxn ang="0">
                <a:pos x="connsiteX0" y="connsiteY0"/>
              </a:cxn>
              <a:cxn ang="0">
                <a:pos x="connsiteX1" y="connsiteY1"/>
              </a:cxn>
              <a:cxn ang="0">
                <a:pos x="connsiteX2" y="connsiteY2"/>
              </a:cxn>
              <a:cxn ang="0">
                <a:pos x="connsiteX3" y="connsiteY3"/>
              </a:cxn>
            </a:cxnLst>
            <a:rect l="l" t="t" r="r" b="b"/>
            <a:pathLst>
              <a:path w="6858000" h="400156">
                <a:moveTo>
                  <a:pt x="0" y="400156"/>
                </a:moveTo>
                <a:lnTo>
                  <a:pt x="0" y="0"/>
                </a:lnTo>
                <a:lnTo>
                  <a:pt x="6858000" y="0"/>
                </a:lnTo>
                <a:lnTo>
                  <a:pt x="6858000" y="400156"/>
                </a:lnTo>
                <a:close/>
              </a:path>
            </a:pathLst>
          </a:custGeom>
        </p:spPr>
      </p:pic>
      <p:sp>
        <p:nvSpPr>
          <p:cNvPr id="36" name="円/楕円 35">
            <a:extLst>
              <a:ext uri="{FF2B5EF4-FFF2-40B4-BE49-F238E27FC236}">
                <a16:creationId xmlns:a16="http://schemas.microsoft.com/office/drawing/2014/main" id="{1C9183AD-9166-27E4-F8C4-4AAE1C7F0BB9}"/>
              </a:ext>
            </a:extLst>
          </p:cNvPr>
          <p:cNvSpPr/>
          <p:nvPr userDrawn="1"/>
        </p:nvSpPr>
        <p:spPr>
          <a:xfrm>
            <a:off x="9130046" y="6134101"/>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38" name="円/楕円 37">
            <a:extLst>
              <a:ext uri="{FF2B5EF4-FFF2-40B4-BE49-F238E27FC236}">
                <a16:creationId xmlns:a16="http://schemas.microsoft.com/office/drawing/2014/main" id="{DFED6151-9FDE-FB42-89FC-0347B6A3276D}"/>
              </a:ext>
            </a:extLst>
          </p:cNvPr>
          <p:cNvSpPr/>
          <p:nvPr userDrawn="1"/>
        </p:nvSpPr>
        <p:spPr>
          <a:xfrm>
            <a:off x="8385329" y="6134101"/>
            <a:ext cx="376579" cy="37657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46" name="フッター プレースホルダー 45">
            <a:extLst>
              <a:ext uri="{FF2B5EF4-FFF2-40B4-BE49-F238E27FC236}">
                <a16:creationId xmlns:a16="http://schemas.microsoft.com/office/drawing/2014/main" id="{41E6D8BC-2E14-B95F-1E2F-30FF6EE3AEB3}"/>
              </a:ext>
            </a:extLst>
          </p:cNvPr>
          <p:cNvSpPr>
            <a:spLocks noGrp="1"/>
          </p:cNvSpPr>
          <p:nvPr>
            <p:ph type="ftr" sz="quarter" idx="14"/>
          </p:nvPr>
        </p:nvSpPr>
        <p:spPr/>
        <p:txBody>
          <a:bodyPr rtlCol="0"/>
          <a:lstStyle>
            <a:lvl1pPr>
              <a:defRPr baseline="0">
                <a:latin typeface="Meiryo UI" panose="020B0604030504040204" pitchFamily="50" charset="-128"/>
                <a:ea typeface="Meiryo UI" panose="020B0604030504040204" pitchFamily="50" charset="-128"/>
              </a:defRPr>
            </a:lvl1pPr>
          </a:lstStyle>
          <a:p>
            <a:endParaRPr lang="ja-JP" altLang="en-US"/>
          </a:p>
        </p:txBody>
      </p:sp>
      <p:sp>
        <p:nvSpPr>
          <p:cNvPr id="47" name="スライド番号プレースホルダー 46">
            <a:extLst>
              <a:ext uri="{FF2B5EF4-FFF2-40B4-BE49-F238E27FC236}">
                <a16:creationId xmlns:a16="http://schemas.microsoft.com/office/drawing/2014/main" id="{89B6F428-7A93-4AA9-C12A-2A93DFEAF0B6}"/>
              </a:ext>
            </a:extLst>
          </p:cNvPr>
          <p:cNvSpPr>
            <a:spLocks noGrp="1"/>
          </p:cNvSpPr>
          <p:nvPr>
            <p:ph type="sldNum" sz="quarter" idx="15"/>
          </p:nvPr>
        </p:nvSpPr>
        <p:spPr>
          <a:xfrm>
            <a:off x="0" y="6053984"/>
            <a:ext cx="941832" cy="621792"/>
          </a:xfrm>
        </p:spPr>
        <p:txBody>
          <a:bodyPr rtlCol="0"/>
          <a:lstStyle>
            <a:lvl1pPr>
              <a:defRPr baseline="0">
                <a:latin typeface="Meiryo UI" panose="020B0604030504040204" pitchFamily="50" charset="-128"/>
                <a:ea typeface="Meiryo UI" panose="020B0604030504040204" pitchFamily="50" charset="-128"/>
              </a:defRPr>
            </a:lvl1pPr>
          </a:lstStyle>
          <a:p>
            <a:fld id="{CC43B8D3-9A08-F84C-9DD4-44948BA52D4B}" type="slidenum">
              <a:rPr lang="en-US" altLang="ja-JP" smtClean="0"/>
              <a:pPr/>
              <a:t>‹#›</a:t>
            </a:fld>
            <a:endParaRPr lang="ja-JP" altLang="en-US"/>
          </a:p>
        </p:txBody>
      </p:sp>
    </p:spTree>
    <p:extLst>
      <p:ext uri="{BB962C8B-B14F-4D97-AF65-F5344CB8AC3E}">
        <p14:creationId xmlns:p14="http://schemas.microsoft.com/office/powerpoint/2010/main" val="18327194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ありがとうございました">
    <p:spTree>
      <p:nvGrpSpPr>
        <p:cNvPr id="1" name=""/>
        <p:cNvGrpSpPr/>
        <p:nvPr/>
      </p:nvGrpSpPr>
      <p:grpSpPr>
        <a:xfrm>
          <a:off x="0" y="0"/>
          <a:ext cx="0" cy="0"/>
          <a:chOff x="0" y="0"/>
          <a:chExt cx="0" cy="0"/>
        </a:xfrm>
      </p:grpSpPr>
      <p:pic>
        <p:nvPicPr>
          <p:cNvPr id="44" name="グラフィック 43">
            <a:extLst>
              <a:ext uri="{FF2B5EF4-FFF2-40B4-BE49-F238E27FC236}">
                <a16:creationId xmlns:a16="http://schemas.microsoft.com/office/drawing/2014/main" id="{94240F9C-F2B6-6263-0817-7E0809D9DF3A}"/>
              </a:ext>
            </a:extLst>
          </p:cNvPr>
          <p:cNvPicPr>
            <a:picLocks noChangeAspect="1"/>
          </p:cNvPicPr>
          <p:nvPr userDrawn="1"/>
        </p:nvPicPr>
        <p:blipFill>
          <a:blip r:embed="rId2">
            <a:extLst>
              <a:ext uri="{96DAC541-7B7A-43D3-8B79-37D633B846F1}">
                <asvg:svgBlip xmlns:asvg="http://schemas.microsoft.com/office/drawing/2016/SVG/main" r:embed="rId3"/>
              </a:ext>
            </a:extLst>
          </a:blip>
          <a:srcRect b="85327"/>
          <a:stretch>
            <a:fillRect/>
          </a:stretch>
        </p:blipFill>
        <p:spPr>
          <a:xfrm rot="16200000">
            <a:off x="8348893" y="2856018"/>
            <a:ext cx="6718341" cy="1006304"/>
          </a:xfrm>
          <a:custGeom>
            <a:avLst/>
            <a:gdLst>
              <a:gd name="connsiteX0" fmla="*/ 0 w 6718341"/>
              <a:gd name="connsiteY0" fmla="*/ 0 h 1006304"/>
              <a:gd name="connsiteX1" fmla="*/ 6718341 w 6718341"/>
              <a:gd name="connsiteY1" fmla="*/ 0 h 1006304"/>
              <a:gd name="connsiteX2" fmla="*/ 6718341 w 6718341"/>
              <a:gd name="connsiteY2" fmla="*/ 1006304 h 1006304"/>
              <a:gd name="connsiteX3" fmla="*/ 0 w 6718341"/>
              <a:gd name="connsiteY3" fmla="*/ 1006304 h 1006304"/>
            </a:gdLst>
            <a:ahLst/>
            <a:cxnLst>
              <a:cxn ang="0">
                <a:pos x="connsiteX0" y="connsiteY0"/>
              </a:cxn>
              <a:cxn ang="0">
                <a:pos x="connsiteX1" y="connsiteY1"/>
              </a:cxn>
              <a:cxn ang="0">
                <a:pos x="connsiteX2" y="connsiteY2"/>
              </a:cxn>
              <a:cxn ang="0">
                <a:pos x="connsiteX3" y="connsiteY3"/>
              </a:cxn>
            </a:cxnLst>
            <a:rect l="l" t="t" r="r" b="b"/>
            <a:pathLst>
              <a:path w="6718341" h="1006304">
                <a:moveTo>
                  <a:pt x="0" y="0"/>
                </a:moveTo>
                <a:lnTo>
                  <a:pt x="6718341" y="0"/>
                </a:lnTo>
                <a:lnTo>
                  <a:pt x="6718341" y="1006304"/>
                </a:lnTo>
                <a:lnTo>
                  <a:pt x="0" y="1006304"/>
                </a:lnTo>
                <a:close/>
              </a:path>
            </a:pathLst>
          </a:custGeom>
        </p:spPr>
      </p:pic>
      <p:sp>
        <p:nvSpPr>
          <p:cNvPr id="50" name="円/楕円 49">
            <a:extLst>
              <a:ext uri="{FF2B5EF4-FFF2-40B4-BE49-F238E27FC236}">
                <a16:creationId xmlns:a16="http://schemas.microsoft.com/office/drawing/2014/main" id="{024F3BA7-5767-DA19-90B2-79087CCD234A}"/>
              </a:ext>
            </a:extLst>
          </p:cNvPr>
          <p:cNvSpPr/>
          <p:nvPr userDrawn="1"/>
        </p:nvSpPr>
        <p:spPr>
          <a:xfrm>
            <a:off x="11280648" y="1079982"/>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52" name="円/楕円 51">
            <a:extLst>
              <a:ext uri="{FF2B5EF4-FFF2-40B4-BE49-F238E27FC236}">
                <a16:creationId xmlns:a16="http://schemas.microsoft.com/office/drawing/2014/main" id="{75941C3B-69D9-2131-DE98-77882C6B492E}"/>
              </a:ext>
            </a:extLst>
          </p:cNvPr>
          <p:cNvSpPr/>
          <p:nvPr userDrawn="1"/>
        </p:nvSpPr>
        <p:spPr>
          <a:xfrm>
            <a:off x="9885091" y="4608699"/>
            <a:ext cx="1628275" cy="1628275"/>
          </a:xfrm>
          <a:prstGeom prst="ellipse">
            <a:avLst/>
          </a:prstGeom>
          <a:solidFill>
            <a:schemeClr val="accent3">
              <a:alpha val="9304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solidFill>
                <a:schemeClr val="accent4"/>
              </a:solidFill>
              <a:latin typeface="Meiryo UI" panose="020B0604030504040204" pitchFamily="50" charset="-128"/>
              <a:ea typeface="Meiryo UI" panose="020B0604030504040204" pitchFamily="50" charset="-128"/>
            </a:endParaRPr>
          </a:p>
        </p:txBody>
      </p:sp>
      <p:pic>
        <p:nvPicPr>
          <p:cNvPr id="72" name="グラフィック 71">
            <a:extLst>
              <a:ext uri="{FF2B5EF4-FFF2-40B4-BE49-F238E27FC236}">
                <a16:creationId xmlns:a16="http://schemas.microsoft.com/office/drawing/2014/main" id="{F2C371ED-FE8B-10E6-6B09-AB1AF954AAF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4820" t="41526" b="3152"/>
          <a:stretch/>
        </p:blipFill>
        <p:spPr>
          <a:xfrm>
            <a:off x="-63921" y="5642"/>
            <a:ext cx="3769859" cy="6852356"/>
          </a:xfrm>
          <a:custGeom>
            <a:avLst/>
            <a:gdLst>
              <a:gd name="connsiteX0" fmla="*/ 0 w 3769859"/>
              <a:gd name="connsiteY0" fmla="*/ 0 h 6852356"/>
              <a:gd name="connsiteX1" fmla="*/ 3769859 w 3769859"/>
              <a:gd name="connsiteY1" fmla="*/ 0 h 6852356"/>
              <a:gd name="connsiteX2" fmla="*/ 3769859 w 3769859"/>
              <a:gd name="connsiteY2" fmla="*/ 6852356 h 6852356"/>
              <a:gd name="connsiteX3" fmla="*/ 0 w 3769859"/>
              <a:gd name="connsiteY3" fmla="*/ 6852356 h 6852356"/>
            </a:gdLst>
            <a:ahLst/>
            <a:cxnLst>
              <a:cxn ang="0">
                <a:pos x="connsiteX0" y="connsiteY0"/>
              </a:cxn>
              <a:cxn ang="0">
                <a:pos x="connsiteX1" y="connsiteY1"/>
              </a:cxn>
              <a:cxn ang="0">
                <a:pos x="connsiteX2" y="connsiteY2"/>
              </a:cxn>
              <a:cxn ang="0">
                <a:pos x="connsiteX3" y="connsiteY3"/>
              </a:cxn>
            </a:cxnLst>
            <a:rect l="l" t="t" r="r" b="b"/>
            <a:pathLst>
              <a:path w="3769859" h="6852356">
                <a:moveTo>
                  <a:pt x="0" y="0"/>
                </a:moveTo>
                <a:lnTo>
                  <a:pt x="3769859" y="0"/>
                </a:lnTo>
                <a:lnTo>
                  <a:pt x="3769859" y="6852356"/>
                </a:lnTo>
                <a:lnTo>
                  <a:pt x="0" y="6852356"/>
                </a:lnTo>
                <a:close/>
              </a:path>
            </a:pathLst>
          </a:custGeom>
        </p:spPr>
      </p:pic>
      <p:pic>
        <p:nvPicPr>
          <p:cNvPr id="57" name="グラフィック 56">
            <a:extLst>
              <a:ext uri="{FF2B5EF4-FFF2-40B4-BE49-F238E27FC236}">
                <a16:creationId xmlns:a16="http://schemas.microsoft.com/office/drawing/2014/main" id="{E6DDC0DD-511A-395D-6DF6-B3EBA937EF97}"/>
              </a:ext>
            </a:extLst>
          </p:cNvPr>
          <p:cNvPicPr>
            <a:picLocks noChangeAspect="1"/>
          </p:cNvPicPr>
          <p:nvPr userDrawn="1"/>
        </p:nvPicPr>
        <p:blipFill>
          <a:blip r:embed="rId2">
            <a:extLst>
              <a:ext uri="{96DAC541-7B7A-43D3-8B79-37D633B846F1}">
                <asvg:svgBlip xmlns:asvg="http://schemas.microsoft.com/office/drawing/2016/SVG/main" r:embed="rId3"/>
              </a:ext>
            </a:extLst>
          </a:blip>
          <a:srcRect l="20633" b="65821"/>
          <a:stretch>
            <a:fillRect/>
          </a:stretch>
        </p:blipFill>
        <p:spPr>
          <a:xfrm flipV="1">
            <a:off x="5869" y="1"/>
            <a:ext cx="5332115" cy="2343995"/>
          </a:xfrm>
          <a:custGeom>
            <a:avLst/>
            <a:gdLst>
              <a:gd name="connsiteX0" fmla="*/ 0 w 5332115"/>
              <a:gd name="connsiteY0" fmla="*/ 2343995 h 2343995"/>
              <a:gd name="connsiteX1" fmla="*/ 5332115 w 5332115"/>
              <a:gd name="connsiteY1" fmla="*/ 2343995 h 2343995"/>
              <a:gd name="connsiteX2" fmla="*/ 5332115 w 5332115"/>
              <a:gd name="connsiteY2" fmla="*/ 0 h 2343995"/>
              <a:gd name="connsiteX3" fmla="*/ 0 w 5332115"/>
              <a:gd name="connsiteY3" fmla="*/ 0 h 2343995"/>
            </a:gdLst>
            <a:ahLst/>
            <a:cxnLst>
              <a:cxn ang="0">
                <a:pos x="connsiteX0" y="connsiteY0"/>
              </a:cxn>
              <a:cxn ang="0">
                <a:pos x="connsiteX1" y="connsiteY1"/>
              </a:cxn>
              <a:cxn ang="0">
                <a:pos x="connsiteX2" y="connsiteY2"/>
              </a:cxn>
              <a:cxn ang="0">
                <a:pos x="connsiteX3" y="connsiteY3"/>
              </a:cxn>
            </a:cxnLst>
            <a:rect l="l" t="t" r="r" b="b"/>
            <a:pathLst>
              <a:path w="5332115" h="2343995">
                <a:moveTo>
                  <a:pt x="0" y="2343995"/>
                </a:moveTo>
                <a:lnTo>
                  <a:pt x="5332115" y="2343995"/>
                </a:lnTo>
                <a:lnTo>
                  <a:pt x="5332115" y="0"/>
                </a:lnTo>
                <a:lnTo>
                  <a:pt x="0" y="0"/>
                </a:lnTo>
                <a:close/>
              </a:path>
            </a:pathLst>
          </a:custGeom>
        </p:spPr>
      </p:pic>
      <p:pic>
        <p:nvPicPr>
          <p:cNvPr id="60" name="グラフィック 59">
            <a:extLst>
              <a:ext uri="{FF2B5EF4-FFF2-40B4-BE49-F238E27FC236}">
                <a16:creationId xmlns:a16="http://schemas.microsoft.com/office/drawing/2014/main" id="{A03A29F6-2DC7-B284-F21B-10BBEECC0526}"/>
              </a:ext>
            </a:extLst>
          </p:cNvPr>
          <p:cNvPicPr>
            <a:picLocks noChangeAspect="1"/>
          </p:cNvPicPr>
          <p:nvPr userDrawn="1"/>
        </p:nvPicPr>
        <p:blipFill>
          <a:blip r:embed="rId6">
            <a:extLst>
              <a:ext uri="{96DAC541-7B7A-43D3-8B79-37D633B846F1}">
                <asvg:svgBlip xmlns:asvg="http://schemas.microsoft.com/office/drawing/2016/SVG/main" r:embed="rId7"/>
              </a:ext>
            </a:extLst>
          </a:blip>
          <a:srcRect l="14165" t="77500"/>
          <a:stretch>
            <a:fillRect/>
          </a:stretch>
        </p:blipFill>
        <p:spPr>
          <a:xfrm>
            <a:off x="-16872" y="-29980"/>
            <a:ext cx="4459335" cy="1601124"/>
          </a:xfrm>
          <a:custGeom>
            <a:avLst/>
            <a:gdLst>
              <a:gd name="connsiteX0" fmla="*/ 0 w 4459335"/>
              <a:gd name="connsiteY0" fmla="*/ 0 h 1543022"/>
              <a:gd name="connsiteX1" fmla="*/ 4459335 w 4459335"/>
              <a:gd name="connsiteY1" fmla="*/ 0 h 1543022"/>
              <a:gd name="connsiteX2" fmla="*/ 4459335 w 4459335"/>
              <a:gd name="connsiteY2" fmla="*/ 1543022 h 1543022"/>
              <a:gd name="connsiteX3" fmla="*/ 0 w 4459335"/>
              <a:gd name="connsiteY3" fmla="*/ 1543022 h 1543022"/>
            </a:gdLst>
            <a:ahLst/>
            <a:cxnLst>
              <a:cxn ang="0">
                <a:pos x="connsiteX0" y="connsiteY0"/>
              </a:cxn>
              <a:cxn ang="0">
                <a:pos x="connsiteX1" y="connsiteY1"/>
              </a:cxn>
              <a:cxn ang="0">
                <a:pos x="connsiteX2" y="connsiteY2"/>
              </a:cxn>
              <a:cxn ang="0">
                <a:pos x="connsiteX3" y="connsiteY3"/>
              </a:cxn>
            </a:cxnLst>
            <a:rect l="l" t="t" r="r" b="b"/>
            <a:pathLst>
              <a:path w="4459335" h="1543022">
                <a:moveTo>
                  <a:pt x="0" y="0"/>
                </a:moveTo>
                <a:lnTo>
                  <a:pt x="4459335" y="0"/>
                </a:lnTo>
                <a:lnTo>
                  <a:pt x="4459335" y="1543022"/>
                </a:lnTo>
                <a:lnTo>
                  <a:pt x="0" y="1543022"/>
                </a:lnTo>
                <a:close/>
              </a:path>
            </a:pathLst>
          </a:custGeom>
        </p:spPr>
      </p:pic>
      <p:sp>
        <p:nvSpPr>
          <p:cNvPr id="64" name="円/楕円 63">
            <a:extLst>
              <a:ext uri="{FF2B5EF4-FFF2-40B4-BE49-F238E27FC236}">
                <a16:creationId xmlns:a16="http://schemas.microsoft.com/office/drawing/2014/main" id="{5E42667F-7399-2294-D94B-CB84510A0E95}"/>
              </a:ext>
            </a:extLst>
          </p:cNvPr>
          <p:cNvSpPr/>
          <p:nvPr userDrawn="1"/>
        </p:nvSpPr>
        <p:spPr>
          <a:xfrm>
            <a:off x="3261092" y="1890018"/>
            <a:ext cx="374904" cy="374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pic>
        <p:nvPicPr>
          <p:cNvPr id="26" name="グラフィック 25" hidden="1">
            <a:extLst>
              <a:ext uri="{FF2B5EF4-FFF2-40B4-BE49-F238E27FC236}">
                <a16:creationId xmlns:a16="http://schemas.microsoft.com/office/drawing/2014/main" id="{422E8005-83A8-3555-6EFB-842E78C629D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62"/>
          <a:stretch/>
        </p:blipFill>
        <p:spPr>
          <a:xfrm>
            <a:off x="-6187440" y="1779373"/>
            <a:ext cx="20888725" cy="4583992"/>
          </a:xfrm>
          <a:custGeom>
            <a:avLst/>
            <a:gdLst>
              <a:gd name="connsiteX0" fmla="*/ 6153662 w 20854947"/>
              <a:gd name="connsiteY0" fmla="*/ 0 h 4583992"/>
              <a:gd name="connsiteX1" fmla="*/ 20854947 w 20854947"/>
              <a:gd name="connsiteY1" fmla="*/ 0 h 4583992"/>
              <a:gd name="connsiteX2" fmla="*/ 20854947 w 20854947"/>
              <a:gd name="connsiteY2" fmla="*/ 2190264 h 4583992"/>
              <a:gd name="connsiteX3" fmla="*/ 18345663 w 20854947"/>
              <a:gd name="connsiteY3" fmla="*/ 2190264 h 4583992"/>
              <a:gd name="connsiteX4" fmla="*/ 18345663 w 20854947"/>
              <a:gd name="connsiteY4" fmla="*/ 4583992 h 4583992"/>
              <a:gd name="connsiteX5" fmla="*/ 0 w 20854947"/>
              <a:gd name="connsiteY5" fmla="*/ 4583992 h 4583992"/>
              <a:gd name="connsiteX6" fmla="*/ 0 w 20854947"/>
              <a:gd name="connsiteY6" fmla="*/ 4313374 h 4583992"/>
              <a:gd name="connsiteX7" fmla="*/ 6153662 w 20854947"/>
              <a:gd name="connsiteY7" fmla="*/ 4313374 h 458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54947" h="4583992">
                <a:moveTo>
                  <a:pt x="6153662" y="0"/>
                </a:moveTo>
                <a:lnTo>
                  <a:pt x="20854947" y="0"/>
                </a:lnTo>
                <a:lnTo>
                  <a:pt x="20854947" y="2190264"/>
                </a:lnTo>
                <a:lnTo>
                  <a:pt x="18345663" y="2190264"/>
                </a:lnTo>
                <a:lnTo>
                  <a:pt x="18345663" y="4583992"/>
                </a:lnTo>
                <a:lnTo>
                  <a:pt x="0" y="4583992"/>
                </a:lnTo>
                <a:lnTo>
                  <a:pt x="0" y="4313374"/>
                </a:lnTo>
                <a:lnTo>
                  <a:pt x="6153662" y="4313374"/>
                </a:lnTo>
                <a:close/>
              </a:path>
            </a:pathLst>
          </a:custGeom>
        </p:spPr>
      </p:pic>
      <p:sp>
        <p:nvSpPr>
          <p:cNvPr id="73" name="タイトル 1">
            <a:extLst>
              <a:ext uri="{FF2B5EF4-FFF2-40B4-BE49-F238E27FC236}">
                <a16:creationId xmlns:a16="http://schemas.microsoft.com/office/drawing/2014/main" id="{11BE7A0F-8563-C84F-54DB-CF04C6DAD8AC}"/>
              </a:ext>
            </a:extLst>
          </p:cNvPr>
          <p:cNvSpPr>
            <a:spLocks noGrp="1"/>
          </p:cNvSpPr>
          <p:nvPr>
            <p:ph type="title"/>
          </p:nvPr>
        </p:nvSpPr>
        <p:spPr>
          <a:xfrm>
            <a:off x="5985583" y="2214823"/>
            <a:ext cx="3769859" cy="1975104"/>
          </a:xfrm>
        </p:spPr>
        <p:txBody>
          <a:bodyPr rtlCol="0" anchor="b">
            <a:noAutofit/>
          </a:bodyPr>
          <a:lstStyle>
            <a:lvl1pPr>
              <a:defRPr sz="6600"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p>
        </p:txBody>
      </p:sp>
      <p:sp>
        <p:nvSpPr>
          <p:cNvPr id="3" name="テキスト プレースホルダー 2">
            <a:extLst>
              <a:ext uri="{FF2B5EF4-FFF2-40B4-BE49-F238E27FC236}">
                <a16:creationId xmlns:a16="http://schemas.microsoft.com/office/drawing/2014/main" id="{CE354F95-4CC9-871D-2B3D-873AB0B21342}"/>
              </a:ext>
            </a:extLst>
          </p:cNvPr>
          <p:cNvSpPr>
            <a:spLocks noGrp="1"/>
          </p:cNvSpPr>
          <p:nvPr>
            <p:ph type="body" idx="1" hasCustomPrompt="1"/>
          </p:nvPr>
        </p:nvSpPr>
        <p:spPr>
          <a:xfrm>
            <a:off x="5996231" y="4278235"/>
            <a:ext cx="3081528" cy="1170432"/>
          </a:xfrm>
        </p:spPr>
        <p:txBody>
          <a:bodyPr rtlCol="0">
            <a:normAutofit/>
          </a:bodyPr>
          <a:lstStyle>
            <a:lvl1pPr marL="0" indent="0">
              <a:lnSpc>
                <a:spcPct val="90000"/>
              </a:lnSpc>
              <a:spcBef>
                <a:spcPts val="1000"/>
              </a:spcBef>
              <a:buNone/>
              <a:defRPr sz="1800" baseline="0">
                <a:solidFill>
                  <a:schemeClr val="tx1"/>
                </a:solidFill>
                <a:latin typeface="Meiryo UI" panose="020B0604030504040204" pitchFamily="50" charset="-128"/>
                <a:ea typeface="Meiryo UI" panose="020B0604030504040204" pitchFamily="50"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a:t>クリックしてマスター テキストのスタイルを編集</a:t>
            </a:r>
          </a:p>
        </p:txBody>
      </p:sp>
    </p:spTree>
    <p:extLst>
      <p:ext uri="{BB962C8B-B14F-4D97-AF65-F5344CB8AC3E}">
        <p14:creationId xmlns:p14="http://schemas.microsoft.com/office/powerpoint/2010/main" val="5332905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1" name="テキスト プレースホルダー 9">
            <a:extLst>
              <a:ext uri="{FF2B5EF4-FFF2-40B4-BE49-F238E27FC236}">
                <a16:creationId xmlns:a16="http://schemas.microsoft.com/office/drawing/2014/main" id="{F45380E4-4280-4D6A-412C-BEC95C8CA786}"/>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0" baseline="0">
                <a:noFill/>
                <a:latin typeface="Meiryo UI" panose="020B0604030504040204" pitchFamily="50" charset="-128"/>
              </a:defRPr>
            </a:lvl1pPr>
          </a:lstStyle>
          <a:p>
            <a:pPr lvl="0" rtl="0"/>
            <a:r>
              <a:rPr lang="en-US" altLang="ja-JP" noProof="0"/>
              <a:t>X</a:t>
            </a:r>
          </a:p>
        </p:txBody>
      </p:sp>
      <p:sp>
        <p:nvSpPr>
          <p:cNvPr id="6" name="タイトル 5">
            <a:extLst>
              <a:ext uri="{FF2B5EF4-FFF2-40B4-BE49-F238E27FC236}">
                <a16:creationId xmlns:a16="http://schemas.microsoft.com/office/drawing/2014/main" id="{1E2DEC6B-E418-F7FA-5D06-66914BE64098}"/>
              </a:ext>
            </a:extLst>
          </p:cNvPr>
          <p:cNvSpPr>
            <a:spLocks noGrp="1"/>
          </p:cNvSpPr>
          <p:nvPr>
            <p:ph type="title"/>
          </p:nvPr>
        </p:nvSpPr>
        <p:spPr/>
        <p:txBody>
          <a:bodyPr rtlCol="0"/>
          <a:lstStyle>
            <a:lvl1pPr>
              <a:defRPr b="1" baseline="0">
                <a:latin typeface="Meiryo UI" panose="020B0604030504040204" pitchFamily="50" charset="-128"/>
              </a:defRPr>
            </a:lvl1pPr>
          </a:lstStyle>
          <a:p>
            <a:pPr rtl="0"/>
            <a:r>
              <a:rPr lang="ja-JP" altLang="en-US" noProof="0"/>
              <a:t>マスター タイトルの書式設定</a:t>
            </a:r>
          </a:p>
        </p:txBody>
      </p:sp>
      <p:sp>
        <p:nvSpPr>
          <p:cNvPr id="22" name="フッター プレースホルダー 21">
            <a:extLst>
              <a:ext uri="{FF2B5EF4-FFF2-40B4-BE49-F238E27FC236}">
                <a16:creationId xmlns:a16="http://schemas.microsoft.com/office/drawing/2014/main" id="{CDBC6FA3-472C-62C4-429A-28029D228DD1}"/>
              </a:ext>
            </a:extLst>
          </p:cNvPr>
          <p:cNvSpPr>
            <a:spLocks noGrp="1"/>
          </p:cNvSpPr>
          <p:nvPr>
            <p:ph type="ftr" sz="quarter" idx="14"/>
          </p:nvPr>
        </p:nvSpPr>
        <p:spPr/>
        <p:txBody>
          <a:bodyPr rtlCol="0"/>
          <a:lstStyle>
            <a:lvl1pPr>
              <a:defRPr baseline="0">
                <a:latin typeface="Meiryo UI" panose="020B0604030504040204" pitchFamily="50" charset="-128"/>
              </a:defRPr>
            </a:lvl1pPr>
          </a:lstStyle>
          <a:p>
            <a:endParaRPr lang="ja-JP" altLang="en-US"/>
          </a:p>
        </p:txBody>
      </p:sp>
      <p:sp>
        <p:nvSpPr>
          <p:cNvPr id="23" name="スライド番号プレースホルダー 22">
            <a:extLst>
              <a:ext uri="{FF2B5EF4-FFF2-40B4-BE49-F238E27FC236}">
                <a16:creationId xmlns:a16="http://schemas.microsoft.com/office/drawing/2014/main" id="{F0B4C4FF-8EF1-767D-7C77-03D625E4B321}"/>
              </a:ext>
            </a:extLst>
          </p:cNvPr>
          <p:cNvSpPr>
            <a:spLocks noGrp="1"/>
          </p:cNvSpPr>
          <p:nvPr>
            <p:ph type="sldNum" sz="quarter" idx="15"/>
          </p:nvPr>
        </p:nvSpPr>
        <p:spPr>
          <a:xfrm>
            <a:off x="0" y="6106096"/>
            <a:ext cx="941832" cy="621792"/>
          </a:xfrm>
        </p:spPr>
        <p:txBody>
          <a:bodyPr rtlCol="0"/>
          <a:lstStyle>
            <a:lvl1pPr>
              <a:defRPr baseline="0">
                <a:solidFill>
                  <a:schemeClr val="tx1"/>
                </a:solidFill>
                <a:latin typeface="Meiryo UI" panose="020B0604030504040204" pitchFamily="50" charset="-128"/>
              </a:defRPr>
            </a:lvl1pPr>
          </a:lstStyle>
          <a:p>
            <a:fld id="{CC43B8D3-9A08-F84C-9DD4-44948BA52D4B}" type="slidenum">
              <a:rPr lang="en-US" altLang="ja-JP" smtClean="0"/>
              <a:pPr/>
              <a:t>‹#›</a:t>
            </a:fld>
            <a:endParaRPr lang="ja-JP" altLang="en-US"/>
          </a:p>
        </p:txBody>
      </p:sp>
    </p:spTree>
    <p:extLst>
      <p:ext uri="{BB962C8B-B14F-4D97-AF65-F5344CB8AC3E}">
        <p14:creationId xmlns:p14="http://schemas.microsoft.com/office/powerpoint/2010/main" val="37627932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7" name="テキスト プレースホルダー 9">
            <a:extLst>
              <a:ext uri="{FF2B5EF4-FFF2-40B4-BE49-F238E27FC236}">
                <a16:creationId xmlns:a16="http://schemas.microsoft.com/office/drawing/2014/main" id="{A48C42A6-E4A3-57E4-DBFE-86C89D6D36CD}"/>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0">
                <a:noFill/>
              </a:defRPr>
            </a:lvl1pPr>
          </a:lstStyle>
          <a:p>
            <a:pPr lvl="0" rtl="0"/>
            <a:r>
              <a:rPr lang="en-US" altLang="ja-JP" noProof="0"/>
              <a:t>X</a:t>
            </a:r>
          </a:p>
        </p:txBody>
      </p:sp>
      <p:sp>
        <p:nvSpPr>
          <p:cNvPr id="5" name="フッター プレースホルダー 4">
            <a:extLst>
              <a:ext uri="{FF2B5EF4-FFF2-40B4-BE49-F238E27FC236}">
                <a16:creationId xmlns:a16="http://schemas.microsoft.com/office/drawing/2014/main" id="{D90272D4-D364-93D2-A948-9DD478627EAA}"/>
              </a:ext>
            </a:extLst>
          </p:cNvPr>
          <p:cNvSpPr>
            <a:spLocks noGrp="1"/>
          </p:cNvSpPr>
          <p:nvPr>
            <p:ph type="ftr" sz="quarter" idx="10"/>
          </p:nvPr>
        </p:nvSpPr>
        <p:spPr/>
        <p:txBody>
          <a:bodyPr rtlCol="0"/>
          <a:lstStyle/>
          <a:p>
            <a:pPr rtl="0"/>
            <a:endParaRPr lang="ja-JP" altLang="en-US" noProof="0"/>
          </a:p>
        </p:txBody>
      </p:sp>
      <p:sp>
        <p:nvSpPr>
          <p:cNvPr id="6" name="スライド番号プレースホルダー 5">
            <a:extLst>
              <a:ext uri="{FF2B5EF4-FFF2-40B4-BE49-F238E27FC236}">
                <a16:creationId xmlns:a16="http://schemas.microsoft.com/office/drawing/2014/main" id="{164DD4E5-F3CE-6199-31DD-1C03C409E0CC}"/>
              </a:ext>
            </a:extLst>
          </p:cNvPr>
          <p:cNvSpPr>
            <a:spLocks noGrp="1"/>
          </p:cNvSpPr>
          <p:nvPr>
            <p:ph type="sldNum" sz="quarter" idx="11"/>
          </p:nvPr>
        </p:nvSpPr>
        <p:spPr>
          <a:xfrm>
            <a:off x="0" y="6106096"/>
            <a:ext cx="941832" cy="621792"/>
          </a:xfrm>
        </p:spPr>
        <p:txBody>
          <a:bodyPr rtlCol="0"/>
          <a:lstStyle>
            <a:lvl1pPr>
              <a:defRPr>
                <a:solidFill>
                  <a:schemeClr val="tx1"/>
                </a:solidFill>
              </a:defRPr>
            </a:lvl1pPr>
          </a:lstStyle>
          <a:p>
            <a:fld id="{CC43B8D3-9A08-F84C-9DD4-44948BA52D4B}" type="slidenum">
              <a:rPr lang="en-US" altLang="ja-JP" smtClean="0"/>
              <a:pPr/>
              <a:t>‹#›</a:t>
            </a:fld>
            <a:endParaRPr lang="ja-JP" altLang="en-US"/>
          </a:p>
        </p:txBody>
      </p:sp>
    </p:spTree>
    <p:extLst>
      <p:ext uri="{BB962C8B-B14F-4D97-AF65-F5344CB8AC3E}">
        <p14:creationId xmlns:p14="http://schemas.microsoft.com/office/powerpoint/2010/main" val="21940942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キャプション付きのコンテンツ">
    <p:spTree>
      <p:nvGrpSpPr>
        <p:cNvPr id="1" name=""/>
        <p:cNvGrpSpPr/>
        <p:nvPr/>
      </p:nvGrpSpPr>
      <p:grpSpPr>
        <a:xfrm>
          <a:off x="0" y="0"/>
          <a:ext cx="0" cy="0"/>
          <a:chOff x="0" y="0"/>
          <a:chExt cx="0" cy="0"/>
        </a:xfrm>
      </p:grpSpPr>
      <p:sp>
        <p:nvSpPr>
          <p:cNvPr id="9" name="テキスト プレースホルダー 9">
            <a:extLst>
              <a:ext uri="{FF2B5EF4-FFF2-40B4-BE49-F238E27FC236}">
                <a16:creationId xmlns:a16="http://schemas.microsoft.com/office/drawing/2014/main" id="{3FA20FC2-E959-7E20-4647-E505BD8BE4F6}"/>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0">
                <a:noFill/>
              </a:defRPr>
            </a:lvl1pPr>
          </a:lstStyle>
          <a:p>
            <a:pPr lvl="0" rtl="0"/>
            <a:r>
              <a:rPr lang="en-US" altLang="ja-JP" noProof="0"/>
              <a:t>X</a:t>
            </a:r>
          </a:p>
        </p:txBody>
      </p:sp>
      <p:sp>
        <p:nvSpPr>
          <p:cNvPr id="3" name="コンテンツ プレースホルダー 2">
            <a:extLst>
              <a:ext uri="{FF2B5EF4-FFF2-40B4-BE49-F238E27FC236}">
                <a16:creationId xmlns:a16="http://schemas.microsoft.com/office/drawing/2014/main" id="{F9A56E61-4EF1-44C9-6CC9-6876765A738C}"/>
              </a:ext>
            </a:extLst>
          </p:cNvPr>
          <p:cNvSpPr>
            <a:spLocks noGrp="1"/>
          </p:cNvSpPr>
          <p:nvPr>
            <p:ph idx="1" hasCustomPrompt="1"/>
          </p:nvPr>
        </p:nvSpPr>
        <p:spPr>
          <a:xfrm>
            <a:off x="5183188" y="2057400"/>
            <a:ext cx="6172200" cy="406908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テキスト プレースホルダー 3">
            <a:extLst>
              <a:ext uri="{FF2B5EF4-FFF2-40B4-BE49-F238E27FC236}">
                <a16:creationId xmlns:a16="http://schemas.microsoft.com/office/drawing/2014/main" id="{FA7802A7-DF1B-DE1B-4EA4-055C59350761}"/>
              </a:ext>
            </a:extLst>
          </p:cNvPr>
          <p:cNvSpPr>
            <a:spLocks noGrp="1"/>
          </p:cNvSpPr>
          <p:nvPr>
            <p:ph type="body" sz="half" idx="2" hasCustomPrompt="1"/>
          </p:nvPr>
        </p:nvSpPr>
        <p:spPr>
          <a:xfrm>
            <a:off x="839788" y="2057400"/>
            <a:ext cx="3932237" cy="406908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dirty="0"/>
              <a:t>クリックしてマスター テキストのスタイルを編集</a:t>
            </a:r>
          </a:p>
        </p:txBody>
      </p:sp>
      <p:sp>
        <p:nvSpPr>
          <p:cNvPr id="8" name="タイトル 7">
            <a:extLst>
              <a:ext uri="{FF2B5EF4-FFF2-40B4-BE49-F238E27FC236}">
                <a16:creationId xmlns:a16="http://schemas.microsoft.com/office/drawing/2014/main" id="{FB2F4222-9F0A-A7FE-DFA4-39F2D1A27DA7}"/>
              </a:ext>
            </a:extLst>
          </p:cNvPr>
          <p:cNvSpPr>
            <a:spLocks noGrp="1"/>
          </p:cNvSpPr>
          <p:nvPr>
            <p:ph type="title"/>
          </p:nvPr>
        </p:nvSpPr>
        <p:spPr/>
        <p:txBody>
          <a:bodyPr rtlCol="0"/>
          <a:lstStyle/>
          <a:p>
            <a:pPr rtl="0"/>
            <a:r>
              <a:rPr lang="ja-JP" altLang="en-US" noProof="0"/>
              <a:t>マスター タイトルの書式設定</a:t>
            </a:r>
          </a:p>
        </p:txBody>
      </p:sp>
      <p:sp>
        <p:nvSpPr>
          <p:cNvPr id="10" name="フッター プレースホルダー 9">
            <a:extLst>
              <a:ext uri="{FF2B5EF4-FFF2-40B4-BE49-F238E27FC236}">
                <a16:creationId xmlns:a16="http://schemas.microsoft.com/office/drawing/2014/main" id="{A9174264-0D17-CF28-8778-3DD02FD42C48}"/>
              </a:ext>
            </a:extLst>
          </p:cNvPr>
          <p:cNvSpPr>
            <a:spLocks noGrp="1"/>
          </p:cNvSpPr>
          <p:nvPr>
            <p:ph type="ftr" sz="quarter" idx="14"/>
          </p:nvPr>
        </p:nvSpPr>
        <p:spPr/>
        <p:txBody>
          <a:bodyPr rtlCol="0"/>
          <a:lstStyle/>
          <a:p>
            <a:pPr rtl="0"/>
            <a:endParaRPr lang="ja-JP" altLang="en-US" noProof="0"/>
          </a:p>
        </p:txBody>
      </p:sp>
      <p:sp>
        <p:nvSpPr>
          <p:cNvPr id="11" name="スライド番号プレースホルダー 10">
            <a:extLst>
              <a:ext uri="{FF2B5EF4-FFF2-40B4-BE49-F238E27FC236}">
                <a16:creationId xmlns:a16="http://schemas.microsoft.com/office/drawing/2014/main" id="{4FFFA002-049D-7794-5114-044DA2B571DB}"/>
              </a:ext>
            </a:extLst>
          </p:cNvPr>
          <p:cNvSpPr>
            <a:spLocks noGrp="1"/>
          </p:cNvSpPr>
          <p:nvPr>
            <p:ph type="sldNum" sz="quarter" idx="15"/>
          </p:nvPr>
        </p:nvSpPr>
        <p:spPr>
          <a:xfrm>
            <a:off x="0" y="6106096"/>
            <a:ext cx="941832" cy="621792"/>
          </a:xfrm>
        </p:spPr>
        <p:txBody>
          <a:bodyPr rtlCol="0"/>
          <a:lstStyle>
            <a:lvl1pPr>
              <a:defRPr>
                <a:solidFill>
                  <a:schemeClr val="tx1"/>
                </a:solidFill>
              </a:defRPr>
            </a:lvl1pPr>
          </a:lstStyle>
          <a:p>
            <a:fld id="{CC43B8D3-9A08-F84C-9DD4-44948BA52D4B}" type="slidenum">
              <a:rPr lang="en-US" altLang="ja-JP" smtClean="0"/>
              <a:pPr/>
              <a:t>‹#›</a:t>
            </a:fld>
            <a:endParaRPr lang="ja-JP" altLang="en-US"/>
          </a:p>
        </p:txBody>
      </p:sp>
    </p:spTree>
    <p:extLst>
      <p:ext uri="{BB962C8B-B14F-4D97-AF65-F5344CB8AC3E}">
        <p14:creationId xmlns:p14="http://schemas.microsoft.com/office/powerpoint/2010/main" val="21256247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キャプション付きの図">
    <p:spTree>
      <p:nvGrpSpPr>
        <p:cNvPr id="1" name=""/>
        <p:cNvGrpSpPr/>
        <p:nvPr/>
      </p:nvGrpSpPr>
      <p:grpSpPr>
        <a:xfrm>
          <a:off x="0" y="0"/>
          <a:ext cx="0" cy="0"/>
          <a:chOff x="0" y="0"/>
          <a:chExt cx="0" cy="0"/>
        </a:xfrm>
      </p:grpSpPr>
      <p:sp>
        <p:nvSpPr>
          <p:cNvPr id="11" name="テキスト プレースホルダー 9">
            <a:extLst>
              <a:ext uri="{FF2B5EF4-FFF2-40B4-BE49-F238E27FC236}">
                <a16:creationId xmlns:a16="http://schemas.microsoft.com/office/drawing/2014/main" id="{F54A2A46-C45B-ED08-EE41-CEC7D354733A}"/>
              </a:ext>
            </a:extLst>
          </p:cNvPr>
          <p:cNvSpPr>
            <a:spLocks noGrp="1"/>
          </p:cNvSpPr>
          <p:nvPr>
            <p:ph type="body" sz="quarter" idx="13" hasCustomPrompt="1"/>
          </p:nvPr>
        </p:nvSpPr>
        <p:spPr>
          <a:xfrm>
            <a:off x="1815806" y="793971"/>
            <a:ext cx="621792" cy="621792"/>
          </a:xfrm>
          <a:prstGeom prst="ellipse">
            <a:avLst/>
          </a:prstGeom>
          <a:solidFill>
            <a:schemeClr val="tx2"/>
          </a:solidFill>
        </p:spPr>
        <p:txBody>
          <a:bodyPr lIns="0" tIns="0" rIns="0" bIns="0" rtlCol="0" anchor="t" anchorCtr="0">
            <a:noAutofit/>
          </a:bodyPr>
          <a:lstStyle>
            <a:lvl1pPr marL="0" indent="0" algn="ctr">
              <a:lnSpc>
                <a:spcPct val="100000"/>
              </a:lnSpc>
              <a:spcBef>
                <a:spcPts val="0"/>
              </a:spcBef>
              <a:buNone/>
              <a:defRPr sz="3200" b="0">
                <a:noFill/>
              </a:defRPr>
            </a:lvl1pPr>
          </a:lstStyle>
          <a:p>
            <a:pPr lvl="0" rtl="0"/>
            <a:r>
              <a:rPr lang="en-US" altLang="ja-JP" noProof="0"/>
              <a:t>X</a:t>
            </a:r>
          </a:p>
        </p:txBody>
      </p:sp>
      <p:sp>
        <p:nvSpPr>
          <p:cNvPr id="3" name="図プレースホルダー 2">
            <a:extLst>
              <a:ext uri="{FF2B5EF4-FFF2-40B4-BE49-F238E27FC236}">
                <a16:creationId xmlns:a16="http://schemas.microsoft.com/office/drawing/2014/main" id="{3AA4EA03-DC7A-CC5C-0E56-20FDFBD152A4}"/>
              </a:ext>
            </a:extLst>
          </p:cNvPr>
          <p:cNvSpPr>
            <a:spLocks noGrp="1"/>
          </p:cNvSpPr>
          <p:nvPr>
            <p:ph type="pic" idx="1"/>
          </p:nvPr>
        </p:nvSpPr>
        <p:spPr>
          <a:xfrm>
            <a:off x="5180012" y="1725930"/>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アイコンをクリックして図を追加</a:t>
            </a:r>
          </a:p>
        </p:txBody>
      </p:sp>
      <p:sp>
        <p:nvSpPr>
          <p:cNvPr id="4" name="テキスト プレースホルダー 3">
            <a:extLst>
              <a:ext uri="{FF2B5EF4-FFF2-40B4-BE49-F238E27FC236}">
                <a16:creationId xmlns:a16="http://schemas.microsoft.com/office/drawing/2014/main" id="{53A30CC9-5F1C-933D-A4C9-7DCE2F039EE1}"/>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a:t>マスター テキストの書式設定</a:t>
            </a:r>
          </a:p>
        </p:txBody>
      </p:sp>
      <p:sp>
        <p:nvSpPr>
          <p:cNvPr id="8" name="フッター プレースホルダー 7">
            <a:extLst>
              <a:ext uri="{FF2B5EF4-FFF2-40B4-BE49-F238E27FC236}">
                <a16:creationId xmlns:a16="http://schemas.microsoft.com/office/drawing/2014/main" id="{04304BF9-EDC8-7868-84C1-6CCB690381DB}"/>
              </a:ext>
            </a:extLst>
          </p:cNvPr>
          <p:cNvSpPr>
            <a:spLocks noGrp="1"/>
          </p:cNvSpPr>
          <p:nvPr>
            <p:ph type="ftr" sz="quarter" idx="10"/>
          </p:nvPr>
        </p:nvSpPr>
        <p:spPr/>
        <p:txBody>
          <a:bodyPr rtlCol="0"/>
          <a:lstStyle/>
          <a:p>
            <a:pPr rtl="0"/>
            <a:endParaRPr lang="ja-JP" altLang="en-US" noProof="0"/>
          </a:p>
        </p:txBody>
      </p:sp>
      <p:sp>
        <p:nvSpPr>
          <p:cNvPr id="9" name="スライド番号プレースホルダー 8">
            <a:extLst>
              <a:ext uri="{FF2B5EF4-FFF2-40B4-BE49-F238E27FC236}">
                <a16:creationId xmlns:a16="http://schemas.microsoft.com/office/drawing/2014/main" id="{37FE0970-0DB3-2D10-BEAE-54A52070A1FE}"/>
              </a:ext>
            </a:extLst>
          </p:cNvPr>
          <p:cNvSpPr>
            <a:spLocks noGrp="1"/>
          </p:cNvSpPr>
          <p:nvPr>
            <p:ph type="sldNum" sz="quarter" idx="11"/>
          </p:nvPr>
        </p:nvSpPr>
        <p:spPr>
          <a:xfrm>
            <a:off x="0" y="6106096"/>
            <a:ext cx="941832" cy="621792"/>
          </a:xfrm>
        </p:spPr>
        <p:txBody>
          <a:bodyPr rtlCol="0"/>
          <a:lstStyle>
            <a:lvl1pPr>
              <a:defRPr>
                <a:solidFill>
                  <a:schemeClr val="tx1"/>
                </a:solidFill>
              </a:defRPr>
            </a:lvl1pPr>
          </a:lstStyle>
          <a:p>
            <a:fld id="{CC43B8D3-9A08-F84C-9DD4-44948BA52D4B}" type="slidenum">
              <a:rPr lang="en-US" altLang="ja-JP" smtClean="0"/>
              <a:pPr/>
              <a:t>‹#›</a:t>
            </a:fld>
            <a:endParaRPr lang="ja-JP" altLang="en-US"/>
          </a:p>
        </p:txBody>
      </p:sp>
      <p:sp>
        <p:nvSpPr>
          <p:cNvPr id="10" name="タイトル 9">
            <a:extLst>
              <a:ext uri="{FF2B5EF4-FFF2-40B4-BE49-F238E27FC236}">
                <a16:creationId xmlns:a16="http://schemas.microsoft.com/office/drawing/2014/main" id="{FC668391-E0E0-74A5-F96F-B67ECAE86D37}"/>
              </a:ext>
            </a:extLst>
          </p:cNvPr>
          <p:cNvSpPr>
            <a:spLocks noGrp="1"/>
          </p:cNvSpPr>
          <p:nvPr>
            <p:ph type="title"/>
          </p:nvPr>
        </p:nvSpPr>
        <p:spPr/>
        <p:txBody>
          <a:bodyPr rtlCol="0"/>
          <a:lstStyle/>
          <a:p>
            <a:pPr rtl="0"/>
            <a:r>
              <a:rPr lang="ja-JP" altLang="en-US" noProof="0"/>
              <a:t>マスター タイトルの書式設定</a:t>
            </a:r>
          </a:p>
        </p:txBody>
      </p:sp>
    </p:spTree>
    <p:extLst>
      <p:ext uri="{BB962C8B-B14F-4D97-AF65-F5344CB8AC3E}">
        <p14:creationId xmlns:p14="http://schemas.microsoft.com/office/powerpoint/2010/main" val="653124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A690F2A-CE28-7B35-20B7-8667C572EB9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EA871017-83BB-16BF-76AC-CD92631DA5E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84DD081E-5653-8699-79F8-F0BA1246CCD4}"/>
              </a:ext>
            </a:extLst>
          </p:cNvPr>
          <p:cNvSpPr>
            <a:spLocks noGrp="1" noChangeArrowheads="1"/>
          </p:cNvSpPr>
          <p:nvPr>
            <p:ph type="sldNum" sz="quarter" idx="12"/>
          </p:nvPr>
        </p:nvSpPr>
        <p:spPr>
          <a:ln/>
        </p:spPr>
        <p:txBody>
          <a:bodyPr/>
          <a:lstStyle>
            <a:lvl1pPr>
              <a:defRPr/>
            </a:lvl1pPr>
          </a:lstStyle>
          <a:p>
            <a:fld id="{40DE3A4A-DBE0-4774-B049-0B2CEF74DB04}" type="slidenum">
              <a:rPr lang="en-US" altLang="ja-JP"/>
              <a:pPr/>
              <a:t>‹#›</a:t>
            </a:fld>
            <a:endParaRPr lang="en-US" altLang="ja-JP"/>
          </a:p>
        </p:txBody>
      </p:sp>
    </p:spTree>
    <p:extLst>
      <p:ext uri="{BB962C8B-B14F-4D97-AF65-F5344CB8AC3E}">
        <p14:creationId xmlns:p14="http://schemas.microsoft.com/office/powerpoint/2010/main" val="2187083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51B44BAF-AFC7-7A98-8240-93F64E9C938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BF1A3C42-5D80-AA16-F577-8E10527C2FE5}"/>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C5162FB1-7AF4-77F4-F19E-A2476D073C65}"/>
              </a:ext>
            </a:extLst>
          </p:cNvPr>
          <p:cNvSpPr>
            <a:spLocks noGrp="1" noChangeArrowheads="1"/>
          </p:cNvSpPr>
          <p:nvPr>
            <p:ph type="sldNum" sz="quarter" idx="12"/>
          </p:nvPr>
        </p:nvSpPr>
        <p:spPr>
          <a:ln/>
        </p:spPr>
        <p:txBody>
          <a:bodyPr/>
          <a:lstStyle>
            <a:lvl1pPr>
              <a:defRPr/>
            </a:lvl1pPr>
          </a:lstStyle>
          <a:p>
            <a:fld id="{19FA81F5-4680-400A-B0FE-7EBF82718081}" type="slidenum">
              <a:rPr lang="en-US" altLang="ja-JP"/>
              <a:pPr/>
              <a:t>‹#›</a:t>
            </a:fld>
            <a:endParaRPr lang="en-US" altLang="ja-JP"/>
          </a:p>
        </p:txBody>
      </p:sp>
    </p:spTree>
    <p:extLst>
      <p:ext uri="{BB962C8B-B14F-4D97-AF65-F5344CB8AC3E}">
        <p14:creationId xmlns:p14="http://schemas.microsoft.com/office/powerpoint/2010/main" val="2633827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BDD25F8B-3D9D-54A7-F63F-3E9D6F8BE7E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4518704C-8130-B38F-981D-EDCCB2C93B6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BB6D3287-0AF0-4D6D-935F-2B55882B0E69}"/>
              </a:ext>
            </a:extLst>
          </p:cNvPr>
          <p:cNvSpPr>
            <a:spLocks noGrp="1" noChangeArrowheads="1"/>
          </p:cNvSpPr>
          <p:nvPr>
            <p:ph type="sldNum" sz="quarter" idx="12"/>
          </p:nvPr>
        </p:nvSpPr>
        <p:spPr>
          <a:ln/>
        </p:spPr>
        <p:txBody>
          <a:bodyPr/>
          <a:lstStyle>
            <a:lvl1pPr>
              <a:defRPr/>
            </a:lvl1pPr>
          </a:lstStyle>
          <a:p>
            <a:fld id="{5A2C1C14-6F8F-42A9-9379-B36B25142504}" type="slidenum">
              <a:rPr lang="en-US" altLang="ja-JP"/>
              <a:pPr/>
              <a:t>‹#›</a:t>
            </a:fld>
            <a:endParaRPr lang="en-US" altLang="ja-JP"/>
          </a:p>
        </p:txBody>
      </p:sp>
    </p:spTree>
    <p:extLst>
      <p:ext uri="{BB962C8B-B14F-4D97-AF65-F5344CB8AC3E}">
        <p14:creationId xmlns:p14="http://schemas.microsoft.com/office/powerpoint/2010/main" val="114353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2.gif"/><Relationship Id="rId2" Type="http://schemas.openxmlformats.org/officeDocument/2006/relationships/slideLayout" Target="../slideLayouts/slideLayout24.xml"/><Relationship Id="rId16"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5.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image" Target="../media/image4.svg"/><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6222E5F-80E4-727E-F058-3A492525D3B1}"/>
              </a:ext>
            </a:extLst>
          </p:cNvPr>
          <p:cNvSpPr>
            <a:spLocks noGrp="1" noChangeArrowheads="1"/>
          </p:cNvSpPr>
          <p:nvPr>
            <p:ph type="title"/>
          </p:nvPr>
        </p:nvSpPr>
        <p:spPr bwMode="gray">
          <a:xfrm>
            <a:off x="336551" y="115891"/>
            <a:ext cx="11521016"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075" name="Rectangle 3">
            <a:extLst>
              <a:ext uri="{FF2B5EF4-FFF2-40B4-BE49-F238E27FC236}">
                <a16:creationId xmlns:a16="http://schemas.microsoft.com/office/drawing/2014/main" id="{D8218DB0-2426-3C15-A9C7-B5B98A8A50EB}"/>
              </a:ext>
            </a:extLst>
          </p:cNvPr>
          <p:cNvSpPr>
            <a:spLocks noGrp="1" noChangeArrowheads="1"/>
          </p:cNvSpPr>
          <p:nvPr>
            <p:ph type="body" idx="1"/>
          </p:nvPr>
        </p:nvSpPr>
        <p:spPr bwMode="gray">
          <a:xfrm>
            <a:off x="609600" y="1341441"/>
            <a:ext cx="109728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172" name="Rectangle 4">
            <a:extLst>
              <a:ext uri="{FF2B5EF4-FFF2-40B4-BE49-F238E27FC236}">
                <a16:creationId xmlns:a16="http://schemas.microsoft.com/office/drawing/2014/main" id="{BBE900C6-EA4D-8BF9-35F0-79E4923C647A}"/>
              </a:ext>
            </a:extLst>
          </p:cNvPr>
          <p:cNvSpPr>
            <a:spLocks noGrp="1" noChangeArrowheads="1"/>
          </p:cNvSpPr>
          <p:nvPr>
            <p:ph type="dt" sz="half" idx="2"/>
          </p:nvPr>
        </p:nvSpPr>
        <p:spPr bwMode="gray">
          <a:xfrm>
            <a:off x="336551" y="6597650"/>
            <a:ext cx="28448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endParaRPr lang="en-US" altLang="ja-JP"/>
          </a:p>
        </p:txBody>
      </p:sp>
      <p:sp>
        <p:nvSpPr>
          <p:cNvPr id="7173" name="Rectangle 5">
            <a:extLst>
              <a:ext uri="{FF2B5EF4-FFF2-40B4-BE49-F238E27FC236}">
                <a16:creationId xmlns:a16="http://schemas.microsoft.com/office/drawing/2014/main" id="{20D757A1-9C24-4421-2695-E2CF9A92ADDF}"/>
              </a:ext>
            </a:extLst>
          </p:cNvPr>
          <p:cNvSpPr>
            <a:spLocks noGrp="1" noChangeArrowheads="1"/>
          </p:cNvSpPr>
          <p:nvPr>
            <p:ph type="ftr" sz="quarter" idx="3"/>
          </p:nvPr>
        </p:nvSpPr>
        <p:spPr bwMode="gray">
          <a:xfrm>
            <a:off x="4262967" y="6597650"/>
            <a:ext cx="38608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endParaRPr lang="en-US" altLang="ja-JP"/>
          </a:p>
        </p:txBody>
      </p:sp>
      <p:sp>
        <p:nvSpPr>
          <p:cNvPr id="7174" name="Rectangle 6">
            <a:extLst>
              <a:ext uri="{FF2B5EF4-FFF2-40B4-BE49-F238E27FC236}">
                <a16:creationId xmlns:a16="http://schemas.microsoft.com/office/drawing/2014/main" id="{F0C91EA7-6282-CA64-D027-489BB0F13BC7}"/>
              </a:ext>
            </a:extLst>
          </p:cNvPr>
          <p:cNvSpPr>
            <a:spLocks noGrp="1" noChangeArrowheads="1"/>
          </p:cNvSpPr>
          <p:nvPr>
            <p:ph type="sldNum" sz="quarter" idx="4"/>
          </p:nvPr>
        </p:nvSpPr>
        <p:spPr bwMode="gray">
          <a:xfrm>
            <a:off x="9012767" y="6597650"/>
            <a:ext cx="2844800"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477474E-306F-4EEC-9E8B-B9AC8A5085EF}" type="slidenum">
              <a:rPr lang="en-US" altLang="ja-JP"/>
              <a:pPr/>
              <a:t>‹#›</a:t>
            </a:fld>
            <a:endParaRPr lang="en-US" altLang="ja-JP"/>
          </a:p>
        </p:txBody>
      </p:sp>
      <p:sp>
        <p:nvSpPr>
          <p:cNvPr id="7175" name="Rectangle 7">
            <a:extLst>
              <a:ext uri="{FF2B5EF4-FFF2-40B4-BE49-F238E27FC236}">
                <a16:creationId xmlns:a16="http://schemas.microsoft.com/office/drawing/2014/main" id="{E4FBEEBB-4C35-FC97-0851-0A42E6238E13}"/>
              </a:ext>
            </a:extLst>
          </p:cNvPr>
          <p:cNvSpPr>
            <a:spLocks noChangeArrowheads="1"/>
          </p:cNvSpPr>
          <p:nvPr/>
        </p:nvSpPr>
        <p:spPr bwMode="gray">
          <a:xfrm>
            <a:off x="334436" y="549278"/>
            <a:ext cx="11521017" cy="142875"/>
          </a:xfrm>
          <a:prstGeom prst="rect">
            <a:avLst/>
          </a:prstGeom>
          <a:solidFill>
            <a:srgbClr val="990033"/>
          </a:solidFill>
          <a:ln w="9525" algn="ctr">
            <a:noFill/>
            <a:miter lim="800000"/>
            <a:headEnd/>
            <a:tailEnd/>
          </a:ln>
          <a:effectLst>
            <a:outerShdw dist="35921" dir="2700000" algn="ctr" rotWithShape="0">
              <a:schemeClr val="bg2"/>
            </a:outerShdw>
          </a:effectLst>
        </p:spPr>
        <p:txBody>
          <a:bodyPr wrap="none" anchor="ctr"/>
          <a:lstStyle/>
          <a:p>
            <a:pPr>
              <a:defRPr/>
            </a:pPr>
            <a:endParaRPr lang="ja-JP" altLang="en-US">
              <a:latin typeface="Arial" charset="0"/>
            </a:endParaRPr>
          </a:p>
        </p:txBody>
      </p:sp>
      <p:sp>
        <p:nvSpPr>
          <p:cNvPr id="7176" name="Rectangle 8">
            <a:extLst>
              <a:ext uri="{FF2B5EF4-FFF2-40B4-BE49-F238E27FC236}">
                <a16:creationId xmlns:a16="http://schemas.microsoft.com/office/drawing/2014/main" id="{E6803CA7-FA08-2454-3F1C-2C652B28E78F}"/>
              </a:ext>
            </a:extLst>
          </p:cNvPr>
          <p:cNvSpPr>
            <a:spLocks noChangeArrowheads="1"/>
          </p:cNvSpPr>
          <p:nvPr/>
        </p:nvSpPr>
        <p:spPr bwMode="gray">
          <a:xfrm>
            <a:off x="334436" y="6524625"/>
            <a:ext cx="11521017" cy="71438"/>
          </a:xfrm>
          <a:prstGeom prst="rect">
            <a:avLst/>
          </a:prstGeom>
          <a:solidFill>
            <a:srgbClr val="4D4D4D"/>
          </a:solidFill>
          <a:ln w="9525">
            <a:noFill/>
            <a:miter lim="800000"/>
            <a:headEnd/>
            <a:tailEnd/>
          </a:ln>
          <a:effectLst>
            <a:outerShdw dist="35921" dir="2700000" algn="ctr" rotWithShape="0">
              <a:schemeClr val="bg2"/>
            </a:outerShdw>
          </a:effectLst>
        </p:spPr>
        <p:txBody>
          <a:bodyPr wrap="none" anchor="ctr"/>
          <a:lstStyle/>
          <a:p>
            <a:pPr>
              <a:defRPr/>
            </a:pPr>
            <a:endParaRPr lang="ja-JP" altLang="en-US">
              <a:latin typeface="Arial" charset="0"/>
            </a:endParaRPr>
          </a:p>
        </p:txBody>
      </p:sp>
    </p:spTree>
  </p:cSld>
  <p:clrMap bg1="lt1" tx1="dk1" bg2="lt2" tx2="dk2" accent1="accent1" accent2="accent2" accent3="accent3" accent4="accent4" accent5="accent5" accent6="accent6" hlink="hlink" folHlink="folHlink"/>
  <p:sldLayoutIdLst>
    <p:sldLayoutId id="2147484643"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Lst>
  <p:hf sldNum="0" hdr="0" ftr="0" dt="0"/>
  <p:txStyles>
    <p:titleStyle>
      <a:lvl1pPr algn="l" rtl="0" eaLnBrk="0" fontAlgn="base" hangingPunct="0">
        <a:spcBef>
          <a:spcPct val="0"/>
        </a:spcBef>
        <a:spcAft>
          <a:spcPct val="0"/>
        </a:spcAft>
        <a:defRPr kumimoji="1" sz="2000" b="0" i="0" u="none">
          <a:solidFill>
            <a:schemeClr val="tx2"/>
          </a:solidFill>
          <a:latin typeface="+mj-lt"/>
          <a:ea typeface="+mj-ea"/>
          <a:cs typeface="+mj-cs"/>
        </a:defRPr>
      </a:lvl1pPr>
      <a:lvl2pPr algn="l" rtl="0" eaLnBrk="0" fontAlgn="base" hangingPunct="0">
        <a:spcBef>
          <a:spcPct val="0"/>
        </a:spcBef>
        <a:spcAft>
          <a:spcPct val="0"/>
        </a:spcAft>
        <a:defRPr kumimoji="1" sz="20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20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20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2000">
          <a:solidFill>
            <a:schemeClr val="tx2"/>
          </a:solidFill>
          <a:latin typeface="Arial" charset="0"/>
          <a:ea typeface="ＭＳ Ｐゴシック" pitchFamily="50" charset="-128"/>
        </a:defRPr>
      </a:lvl5pPr>
      <a:lvl6pPr marL="457200" algn="l" rtl="0" fontAlgn="base">
        <a:spcBef>
          <a:spcPct val="0"/>
        </a:spcBef>
        <a:spcAft>
          <a:spcPct val="0"/>
        </a:spcAft>
        <a:defRPr kumimoji="1" sz="2000">
          <a:solidFill>
            <a:schemeClr val="tx2"/>
          </a:solidFill>
          <a:latin typeface="Arial" charset="0"/>
          <a:ea typeface="ＭＳ Ｐゴシック" pitchFamily="50" charset="-128"/>
        </a:defRPr>
      </a:lvl6pPr>
      <a:lvl7pPr marL="914400" algn="l" rtl="0" fontAlgn="base">
        <a:spcBef>
          <a:spcPct val="0"/>
        </a:spcBef>
        <a:spcAft>
          <a:spcPct val="0"/>
        </a:spcAft>
        <a:defRPr kumimoji="1" sz="2000">
          <a:solidFill>
            <a:schemeClr val="tx2"/>
          </a:solidFill>
          <a:latin typeface="Arial" charset="0"/>
          <a:ea typeface="ＭＳ Ｐゴシック" pitchFamily="50" charset="-128"/>
        </a:defRPr>
      </a:lvl7pPr>
      <a:lvl8pPr marL="1371600" algn="l" rtl="0" fontAlgn="base">
        <a:spcBef>
          <a:spcPct val="0"/>
        </a:spcBef>
        <a:spcAft>
          <a:spcPct val="0"/>
        </a:spcAft>
        <a:defRPr kumimoji="1" sz="2000">
          <a:solidFill>
            <a:schemeClr val="tx2"/>
          </a:solidFill>
          <a:latin typeface="Arial" charset="0"/>
          <a:ea typeface="ＭＳ Ｐゴシック" pitchFamily="50" charset="-128"/>
        </a:defRPr>
      </a:lvl8pPr>
      <a:lvl9pPr marL="1828800" algn="l" rtl="0" fontAlgn="base">
        <a:spcBef>
          <a:spcPct val="0"/>
        </a:spcBef>
        <a:spcAft>
          <a:spcPct val="0"/>
        </a:spcAft>
        <a:defRPr kumimoji="1" sz="20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b="0" i="0" u="none">
          <a:solidFill>
            <a:schemeClr val="tx1"/>
          </a:solidFill>
          <a:latin typeface="+mn-lt"/>
          <a:ea typeface="+mn-ea"/>
        </a:defRPr>
      </a:lvl2pPr>
      <a:lvl3pPr marL="1143000" indent="-228600" algn="l" rtl="0" eaLnBrk="0" fontAlgn="base" hangingPunct="0">
        <a:spcBef>
          <a:spcPct val="20000"/>
        </a:spcBef>
        <a:spcAft>
          <a:spcPct val="0"/>
        </a:spcAft>
        <a:buChar char="•"/>
        <a:defRPr kumimoji="1" sz="1600">
          <a:solidFill>
            <a:schemeClr val="tx1"/>
          </a:solidFill>
          <a:latin typeface="+mn-lt"/>
          <a:ea typeface="+mn-ea"/>
        </a:defRPr>
      </a:lvl3pPr>
      <a:lvl4pPr marL="1600200" indent="-228600" algn="l" rtl="0" eaLnBrk="0" fontAlgn="base" hangingPunct="0">
        <a:spcBef>
          <a:spcPct val="20000"/>
        </a:spcBef>
        <a:spcAft>
          <a:spcPct val="0"/>
        </a:spcAft>
        <a:buChar char="–"/>
        <a:defRPr kumimoji="1" sz="1400">
          <a:solidFill>
            <a:schemeClr val="tx1"/>
          </a:solidFill>
          <a:latin typeface="+mn-lt"/>
          <a:ea typeface="+mn-ea"/>
        </a:defRPr>
      </a:lvl4pPr>
      <a:lvl5pPr marL="2057400" indent="-228600" algn="l" rtl="0" eaLnBrk="0" fontAlgn="base" hangingPunct="0">
        <a:spcBef>
          <a:spcPct val="20000"/>
        </a:spcBef>
        <a:spcAft>
          <a:spcPct val="0"/>
        </a:spcAft>
        <a:buChar char="»"/>
        <a:defRPr kumimoji="1" sz="1400">
          <a:solidFill>
            <a:schemeClr val="tx1"/>
          </a:solidFill>
          <a:latin typeface="+mn-lt"/>
          <a:ea typeface="+mn-ea"/>
        </a:defRPr>
      </a:lvl5pPr>
      <a:lvl6pPr marL="2514600" indent="-228600" algn="l" rtl="0" fontAlgn="base">
        <a:spcBef>
          <a:spcPct val="20000"/>
        </a:spcBef>
        <a:spcAft>
          <a:spcPct val="0"/>
        </a:spcAft>
        <a:buChar char="»"/>
        <a:defRPr kumimoji="1" sz="1400">
          <a:solidFill>
            <a:schemeClr val="tx1"/>
          </a:solidFill>
          <a:latin typeface="+mn-lt"/>
          <a:ea typeface="+mn-ea"/>
        </a:defRPr>
      </a:lvl6pPr>
      <a:lvl7pPr marL="2971800" indent="-228600" algn="l" rtl="0" fontAlgn="base">
        <a:spcBef>
          <a:spcPct val="20000"/>
        </a:spcBef>
        <a:spcAft>
          <a:spcPct val="0"/>
        </a:spcAft>
        <a:buChar char="»"/>
        <a:defRPr kumimoji="1" sz="1400">
          <a:solidFill>
            <a:schemeClr val="tx1"/>
          </a:solidFill>
          <a:latin typeface="+mn-lt"/>
          <a:ea typeface="+mn-ea"/>
        </a:defRPr>
      </a:lvl7pPr>
      <a:lvl8pPr marL="3429000" indent="-228600" algn="l" rtl="0" fontAlgn="base">
        <a:spcBef>
          <a:spcPct val="20000"/>
        </a:spcBef>
        <a:spcAft>
          <a:spcPct val="0"/>
        </a:spcAft>
        <a:buChar char="»"/>
        <a:defRPr kumimoji="1" sz="1400">
          <a:solidFill>
            <a:schemeClr val="tx1"/>
          </a:solidFill>
          <a:latin typeface="+mn-lt"/>
          <a:ea typeface="+mn-ea"/>
        </a:defRPr>
      </a:lvl8pPr>
      <a:lvl9pPr marL="3886200" indent="-228600" algn="l" rtl="0" fontAlgn="base">
        <a:spcBef>
          <a:spcPct val="20000"/>
        </a:spcBef>
        <a:spcAft>
          <a:spcPct val="0"/>
        </a:spcAft>
        <a:buChar char="»"/>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845B54F-E06C-08CF-65A9-7F13BE26E2D6}"/>
              </a:ext>
            </a:extLst>
          </p:cNvPr>
          <p:cNvSpPr>
            <a:spLocks noGrp="1" noChangeArrowheads="1"/>
          </p:cNvSpPr>
          <p:nvPr>
            <p:ph type="title"/>
          </p:nvPr>
        </p:nvSpPr>
        <p:spPr bwMode="auto">
          <a:xfrm>
            <a:off x="448736" y="425450"/>
            <a:ext cx="11408833"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4099" name="Rectangle 3">
            <a:extLst>
              <a:ext uri="{FF2B5EF4-FFF2-40B4-BE49-F238E27FC236}">
                <a16:creationId xmlns:a16="http://schemas.microsoft.com/office/drawing/2014/main" id="{8E693024-A479-9CD4-F074-CD310733CBE1}"/>
              </a:ext>
            </a:extLst>
          </p:cNvPr>
          <p:cNvSpPr>
            <a:spLocks noGrp="1" noChangeArrowheads="1"/>
          </p:cNvSpPr>
          <p:nvPr>
            <p:ph type="body" idx="1"/>
          </p:nvPr>
        </p:nvSpPr>
        <p:spPr bwMode="auto">
          <a:xfrm>
            <a:off x="508000" y="1143000"/>
            <a:ext cx="11176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9220" name="Rectangle 4">
            <a:extLst>
              <a:ext uri="{FF2B5EF4-FFF2-40B4-BE49-F238E27FC236}">
                <a16:creationId xmlns:a16="http://schemas.microsoft.com/office/drawing/2014/main" id="{C8D13639-5297-5608-EA87-BBD32413B561}"/>
              </a:ext>
            </a:extLst>
          </p:cNvPr>
          <p:cNvSpPr>
            <a:spLocks noGrp="1" noChangeArrowheads="1"/>
          </p:cNvSpPr>
          <p:nvPr>
            <p:ph type="dt" sz="half" idx="2"/>
          </p:nvPr>
        </p:nvSpPr>
        <p:spPr bwMode="auto">
          <a:xfrm>
            <a:off x="0" y="6578600"/>
            <a:ext cx="5486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200">
                <a:latin typeface="MS UI Gothic" pitchFamily="50" charset="-128"/>
                <a:ea typeface="MS UI Gothic" pitchFamily="50" charset="-128"/>
              </a:defRPr>
            </a:lvl1pPr>
          </a:lstStyle>
          <a:p>
            <a:pPr>
              <a:defRPr/>
            </a:pPr>
            <a:endParaRPr lang="en-US" altLang="ja-JP"/>
          </a:p>
        </p:txBody>
      </p:sp>
      <p:sp>
        <p:nvSpPr>
          <p:cNvPr id="9221" name="Rectangle 5">
            <a:extLst>
              <a:ext uri="{FF2B5EF4-FFF2-40B4-BE49-F238E27FC236}">
                <a16:creationId xmlns:a16="http://schemas.microsoft.com/office/drawing/2014/main" id="{15740C61-B6AA-67A7-D7DF-D3ED2A63B92B}"/>
              </a:ext>
            </a:extLst>
          </p:cNvPr>
          <p:cNvSpPr>
            <a:spLocks noChangeArrowheads="1"/>
          </p:cNvSpPr>
          <p:nvPr/>
        </p:nvSpPr>
        <p:spPr bwMode="auto">
          <a:xfrm>
            <a:off x="11853333" y="6591300"/>
            <a:ext cx="338667" cy="254000"/>
          </a:xfrm>
          <a:prstGeom prst="rect">
            <a:avLst/>
          </a:prstGeom>
          <a:solidFill>
            <a:srgbClr val="CC0000"/>
          </a:solidFill>
          <a:ln w="9525">
            <a:solidFill>
              <a:srgbClr val="CC0000"/>
            </a:solidFill>
            <a:miter lim="800000"/>
            <a:headEnd/>
            <a:tailEnd/>
          </a:ln>
          <a:effectLst/>
        </p:spPr>
        <p:txBody>
          <a:bodyPr wrap="none" anchor="ctr"/>
          <a:lstStyle/>
          <a:p>
            <a:pPr>
              <a:defRPr/>
            </a:pPr>
            <a:endParaRPr lang="ja-JP" altLang="en-US">
              <a:latin typeface="Arial" charset="0"/>
            </a:endParaRPr>
          </a:p>
        </p:txBody>
      </p:sp>
      <p:sp>
        <p:nvSpPr>
          <p:cNvPr id="9222" name="Rectangle 6">
            <a:extLst>
              <a:ext uri="{FF2B5EF4-FFF2-40B4-BE49-F238E27FC236}">
                <a16:creationId xmlns:a16="http://schemas.microsoft.com/office/drawing/2014/main" id="{16191BEC-708F-7F48-4DFC-A15E8AC830CB}"/>
              </a:ext>
            </a:extLst>
          </p:cNvPr>
          <p:cNvSpPr>
            <a:spLocks noGrp="1" noChangeArrowheads="1"/>
          </p:cNvSpPr>
          <p:nvPr>
            <p:ph type="sldNum" sz="quarter" idx="4"/>
          </p:nvPr>
        </p:nvSpPr>
        <p:spPr bwMode="auto">
          <a:xfrm>
            <a:off x="975360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chemeClr val="bg1"/>
                </a:solidFill>
                <a:latin typeface="MS UI Gothic" panose="020B0600070205080204" pitchFamily="50" charset="-128"/>
                <a:ea typeface="MS UI Gothic" panose="020B0600070205080204" pitchFamily="50" charset="-128"/>
              </a:defRPr>
            </a:lvl1pPr>
          </a:lstStyle>
          <a:p>
            <a:fld id="{195BB147-62C2-44A9-B46A-FF2664576503}" type="slidenum">
              <a:rPr lang="en-US" altLang="ja-JP"/>
              <a:pPr/>
              <a:t>‹#›</a:t>
            </a:fld>
            <a:endParaRPr lang="en-US" altLang="ja-JP"/>
          </a:p>
        </p:txBody>
      </p:sp>
      <p:sp>
        <p:nvSpPr>
          <p:cNvPr id="9223" name="Rectangle 7">
            <a:extLst>
              <a:ext uri="{FF2B5EF4-FFF2-40B4-BE49-F238E27FC236}">
                <a16:creationId xmlns:a16="http://schemas.microsoft.com/office/drawing/2014/main" id="{EC7404BA-3D82-7251-074E-BAC449BA5333}"/>
              </a:ext>
            </a:extLst>
          </p:cNvPr>
          <p:cNvSpPr>
            <a:spLocks noChangeArrowheads="1"/>
          </p:cNvSpPr>
          <p:nvPr/>
        </p:nvSpPr>
        <p:spPr bwMode="auto">
          <a:xfrm>
            <a:off x="0" y="3"/>
            <a:ext cx="12192000" cy="169863"/>
          </a:xfrm>
          <a:prstGeom prst="rect">
            <a:avLst/>
          </a:prstGeom>
          <a:solidFill>
            <a:srgbClr val="CC0000"/>
          </a:solidFill>
          <a:ln w="9525">
            <a:solidFill>
              <a:srgbClr val="CC0000"/>
            </a:solidFill>
            <a:miter lim="800000"/>
            <a:headEnd/>
            <a:tailEnd/>
          </a:ln>
          <a:effectLst/>
        </p:spPr>
        <p:txBody>
          <a:bodyPr wrap="none" anchor="ctr"/>
          <a:lstStyle/>
          <a:p>
            <a:pPr algn="r">
              <a:defRPr/>
            </a:pPr>
            <a:endParaRPr lang="ja-JP" altLang="ja-JP" sz="1200" b="1">
              <a:solidFill>
                <a:schemeClr val="bg1"/>
              </a:solidFill>
              <a:latin typeface="Century Gothic" pitchFamily="34" charset="0"/>
            </a:endParaRPr>
          </a:p>
        </p:txBody>
      </p:sp>
      <p:sp>
        <p:nvSpPr>
          <p:cNvPr id="9224" name="Rectangle 8">
            <a:extLst>
              <a:ext uri="{FF2B5EF4-FFF2-40B4-BE49-F238E27FC236}">
                <a16:creationId xmlns:a16="http://schemas.microsoft.com/office/drawing/2014/main" id="{C8E4EA28-3CC3-EA1C-6D64-7DB5D01B8354}"/>
              </a:ext>
            </a:extLst>
          </p:cNvPr>
          <p:cNvSpPr>
            <a:spLocks noChangeArrowheads="1"/>
          </p:cNvSpPr>
          <p:nvPr/>
        </p:nvSpPr>
        <p:spPr bwMode="auto">
          <a:xfrm>
            <a:off x="0" y="215900"/>
            <a:ext cx="12192000" cy="39688"/>
          </a:xfrm>
          <a:prstGeom prst="rect">
            <a:avLst/>
          </a:prstGeom>
          <a:solidFill>
            <a:schemeClr val="folHlink"/>
          </a:solidFill>
          <a:ln w="9525">
            <a:solidFill>
              <a:schemeClr val="folHlink"/>
            </a:solidFill>
            <a:miter lim="800000"/>
            <a:headEnd/>
            <a:tailEnd/>
          </a:ln>
          <a:effectLst/>
        </p:spPr>
        <p:txBody>
          <a:bodyPr wrap="none" anchor="ctr"/>
          <a:lstStyle/>
          <a:p>
            <a:pPr>
              <a:defRPr/>
            </a:pPr>
            <a:endParaRPr lang="ja-JP" altLang="en-US">
              <a:latin typeface="Arial" charset="0"/>
            </a:endParaRPr>
          </a:p>
        </p:txBody>
      </p:sp>
      <p:grpSp>
        <p:nvGrpSpPr>
          <p:cNvPr id="4105" name="Group 9">
            <a:extLst>
              <a:ext uri="{FF2B5EF4-FFF2-40B4-BE49-F238E27FC236}">
                <a16:creationId xmlns:a16="http://schemas.microsoft.com/office/drawing/2014/main" id="{31F53951-5D73-5194-2C6F-9988866B39D1}"/>
              </a:ext>
            </a:extLst>
          </p:cNvPr>
          <p:cNvGrpSpPr>
            <a:grpSpLocks/>
          </p:cNvGrpSpPr>
          <p:nvPr/>
        </p:nvGrpSpPr>
        <p:grpSpPr bwMode="auto">
          <a:xfrm>
            <a:off x="203200" y="457200"/>
            <a:ext cx="11684000" cy="533400"/>
            <a:chOff x="96" y="288"/>
            <a:chExt cx="5520" cy="336"/>
          </a:xfrm>
        </p:grpSpPr>
        <p:sp>
          <p:nvSpPr>
            <p:cNvPr id="9226" name="Line 10">
              <a:extLst>
                <a:ext uri="{FF2B5EF4-FFF2-40B4-BE49-F238E27FC236}">
                  <a16:creationId xmlns:a16="http://schemas.microsoft.com/office/drawing/2014/main" id="{A8A76216-930A-472E-46EB-E4DA7619AB43}"/>
                </a:ext>
              </a:extLst>
            </p:cNvPr>
            <p:cNvSpPr>
              <a:spLocks noChangeShapeType="1"/>
            </p:cNvSpPr>
            <p:nvPr/>
          </p:nvSpPr>
          <p:spPr bwMode="auto">
            <a:xfrm>
              <a:off x="168" y="624"/>
              <a:ext cx="5448" cy="0"/>
            </a:xfrm>
            <a:prstGeom prst="line">
              <a:avLst/>
            </a:prstGeom>
            <a:noFill/>
            <a:ln w="12700">
              <a:solidFill>
                <a:schemeClr val="bg2"/>
              </a:solidFill>
              <a:round/>
              <a:headEnd/>
              <a:tailEnd/>
            </a:ln>
            <a:effectLst/>
          </p:spPr>
          <p:txBody>
            <a:bodyPr/>
            <a:lstStyle/>
            <a:p>
              <a:pPr>
                <a:defRPr/>
              </a:pPr>
              <a:endParaRPr lang="ja-JP" altLang="en-US">
                <a:latin typeface="Arial" charset="0"/>
              </a:endParaRPr>
            </a:p>
          </p:txBody>
        </p:sp>
        <p:sp>
          <p:nvSpPr>
            <p:cNvPr id="9227" name="Rectangle 11">
              <a:extLst>
                <a:ext uri="{FF2B5EF4-FFF2-40B4-BE49-F238E27FC236}">
                  <a16:creationId xmlns:a16="http://schemas.microsoft.com/office/drawing/2014/main" id="{61E1809F-CEAD-D352-3043-3263DD9C70BD}"/>
                </a:ext>
              </a:extLst>
            </p:cNvPr>
            <p:cNvSpPr>
              <a:spLocks noChangeArrowheads="1"/>
            </p:cNvSpPr>
            <p:nvPr/>
          </p:nvSpPr>
          <p:spPr bwMode="auto">
            <a:xfrm>
              <a:off x="96" y="288"/>
              <a:ext cx="96" cy="336"/>
            </a:xfrm>
            <a:prstGeom prst="rect">
              <a:avLst/>
            </a:prstGeom>
            <a:solidFill>
              <a:srgbClr val="CC0000"/>
            </a:solidFill>
            <a:ln w="12700">
              <a:solidFill>
                <a:srgbClr val="CC0000"/>
              </a:solidFill>
              <a:miter lim="800000"/>
              <a:headEnd/>
              <a:tailEnd/>
            </a:ln>
            <a:effectLst/>
          </p:spPr>
          <p:txBody>
            <a:bodyPr wrap="none" anchor="ctr"/>
            <a:lstStyle/>
            <a:p>
              <a:pPr>
                <a:defRPr/>
              </a:pPr>
              <a:endParaRPr lang="ja-JP" altLang="en-US">
                <a:latin typeface="Arial" charset="0"/>
              </a:endParaRPr>
            </a:p>
          </p:txBody>
        </p:sp>
      </p:grpSp>
      <p:sp>
        <p:nvSpPr>
          <p:cNvPr id="9228" name="Line 12">
            <a:extLst>
              <a:ext uri="{FF2B5EF4-FFF2-40B4-BE49-F238E27FC236}">
                <a16:creationId xmlns:a16="http://schemas.microsoft.com/office/drawing/2014/main" id="{3CA1FA58-9E1F-1059-5CD9-5A1689B6F8CD}"/>
              </a:ext>
            </a:extLst>
          </p:cNvPr>
          <p:cNvSpPr>
            <a:spLocks noChangeShapeType="1"/>
          </p:cNvSpPr>
          <p:nvPr/>
        </p:nvSpPr>
        <p:spPr bwMode="auto">
          <a:xfrm>
            <a:off x="0" y="6578600"/>
            <a:ext cx="12192000" cy="0"/>
          </a:xfrm>
          <a:prstGeom prst="line">
            <a:avLst/>
          </a:prstGeom>
          <a:noFill/>
          <a:ln w="57150" cmpd="thickThin">
            <a:solidFill>
              <a:srgbClr val="CC0000"/>
            </a:solidFill>
            <a:round/>
            <a:headEnd/>
            <a:tailEnd/>
          </a:ln>
          <a:effectLst/>
        </p:spPr>
        <p:txBody>
          <a:bodyPr/>
          <a:lstStyle/>
          <a:p>
            <a:pPr>
              <a:defRPr/>
            </a:pPr>
            <a:endParaRPr lang="ja-JP" altLang="en-US">
              <a:latin typeface="Arial" charset="0"/>
            </a:endParaRPr>
          </a:p>
        </p:txBody>
      </p:sp>
    </p:spTree>
  </p:cSld>
  <p:clrMap bg1="lt1" tx1="dk1" bg2="lt2" tx2="dk2" accent1="accent1" accent2="accent2" accent3="accent3" accent4="accent4" accent5="accent5" accent6="accent6" hlink="hlink" folHlink="folHlink"/>
  <p:sldLayoutIdLst>
    <p:sldLayoutId id="2147484644" r:id="rId1"/>
    <p:sldLayoutId id="2147484623" r:id="rId2"/>
    <p:sldLayoutId id="2147484624" r:id="rId3"/>
    <p:sldLayoutId id="2147484625" r:id="rId4"/>
    <p:sldLayoutId id="2147484626" r:id="rId5"/>
    <p:sldLayoutId id="2147484627" r:id="rId6"/>
    <p:sldLayoutId id="2147484645" r:id="rId7"/>
    <p:sldLayoutId id="2147484628" r:id="rId8"/>
    <p:sldLayoutId id="2147484629" r:id="rId9"/>
    <p:sldLayoutId id="2147484630" r:id="rId10"/>
    <p:sldLayoutId id="2147484631" r:id="rId11"/>
  </p:sldLayoutIdLst>
  <p:hf sldNum="0" hdr="0" ftr="0" dt="0"/>
  <p:txStyles>
    <p:titleStyle>
      <a:lvl1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HGPｺﾞｼｯｸE" pitchFamily="50" charset="-128"/>
          <a:ea typeface="HGPｺﾞｼｯｸE" pitchFamily="50" charset="-128"/>
        </a:defRPr>
      </a:lvl2pPr>
      <a:lvl3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HGPｺﾞｼｯｸE" pitchFamily="50" charset="-128"/>
          <a:ea typeface="HGPｺﾞｼｯｸE" pitchFamily="50" charset="-128"/>
        </a:defRPr>
      </a:lvl3pPr>
      <a:lvl4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HGPｺﾞｼｯｸE" pitchFamily="50" charset="-128"/>
          <a:ea typeface="HGPｺﾞｼｯｸE" pitchFamily="50" charset="-128"/>
        </a:defRPr>
      </a:lvl4pPr>
      <a:lvl5pPr algn="l" rtl="0" eaLnBrk="0" fontAlgn="base" hangingPunct="0">
        <a:spcBef>
          <a:spcPct val="0"/>
        </a:spcBef>
        <a:spcAft>
          <a:spcPct val="0"/>
        </a:spcAft>
        <a:defRPr sz="3200" b="1">
          <a:solidFill>
            <a:schemeClr val="tx2"/>
          </a:solidFill>
          <a:effectLst>
            <a:outerShdw blurRad="38100" dist="38100" dir="2700000" algn="tl">
              <a:srgbClr val="C0C0C0"/>
            </a:outerShdw>
          </a:effectLst>
          <a:latin typeface="HGPｺﾞｼｯｸE" pitchFamily="50" charset="-128"/>
          <a:ea typeface="HGPｺﾞｼｯｸE" pitchFamily="50" charset="-128"/>
        </a:defRPr>
      </a:lvl5pPr>
      <a:lvl6pPr marL="457200" algn="l" rtl="0" fontAlgn="base">
        <a:spcBef>
          <a:spcPct val="0"/>
        </a:spcBef>
        <a:spcAft>
          <a:spcPct val="0"/>
        </a:spcAft>
        <a:defRPr sz="3200" b="1">
          <a:solidFill>
            <a:schemeClr val="tx2"/>
          </a:solidFill>
          <a:effectLst>
            <a:outerShdw blurRad="38100" dist="38100" dir="2700000" algn="tl">
              <a:srgbClr val="C0C0C0"/>
            </a:outerShdw>
          </a:effectLst>
          <a:latin typeface="HGPｺﾞｼｯｸE" pitchFamily="50" charset="-128"/>
          <a:ea typeface="HGPｺﾞｼｯｸE" pitchFamily="50" charset="-128"/>
        </a:defRPr>
      </a:lvl6pPr>
      <a:lvl7pPr marL="914400" algn="l" rtl="0" fontAlgn="base">
        <a:spcBef>
          <a:spcPct val="0"/>
        </a:spcBef>
        <a:spcAft>
          <a:spcPct val="0"/>
        </a:spcAft>
        <a:defRPr sz="3200" b="1">
          <a:solidFill>
            <a:schemeClr val="tx2"/>
          </a:solidFill>
          <a:effectLst>
            <a:outerShdw blurRad="38100" dist="38100" dir="2700000" algn="tl">
              <a:srgbClr val="C0C0C0"/>
            </a:outerShdw>
          </a:effectLst>
          <a:latin typeface="HGPｺﾞｼｯｸE" pitchFamily="50" charset="-128"/>
          <a:ea typeface="HGPｺﾞｼｯｸE" pitchFamily="50" charset="-128"/>
        </a:defRPr>
      </a:lvl7pPr>
      <a:lvl8pPr marL="1371600" algn="l" rtl="0" fontAlgn="base">
        <a:spcBef>
          <a:spcPct val="0"/>
        </a:spcBef>
        <a:spcAft>
          <a:spcPct val="0"/>
        </a:spcAft>
        <a:defRPr sz="3200" b="1">
          <a:solidFill>
            <a:schemeClr val="tx2"/>
          </a:solidFill>
          <a:effectLst>
            <a:outerShdw blurRad="38100" dist="38100" dir="2700000" algn="tl">
              <a:srgbClr val="C0C0C0"/>
            </a:outerShdw>
          </a:effectLst>
          <a:latin typeface="HGPｺﾞｼｯｸE" pitchFamily="50" charset="-128"/>
          <a:ea typeface="HGPｺﾞｼｯｸE" pitchFamily="50" charset="-128"/>
        </a:defRPr>
      </a:lvl8pPr>
      <a:lvl9pPr marL="1828800" algn="l" rtl="0" fontAlgn="base">
        <a:spcBef>
          <a:spcPct val="0"/>
        </a:spcBef>
        <a:spcAft>
          <a:spcPct val="0"/>
        </a:spcAft>
        <a:defRPr sz="3200" b="1">
          <a:solidFill>
            <a:schemeClr val="tx2"/>
          </a:solidFill>
          <a:effectLst>
            <a:outerShdw blurRad="38100" dist="38100" dir="2700000" algn="tl">
              <a:srgbClr val="C0C0C0"/>
            </a:outerShdw>
          </a:effectLst>
          <a:latin typeface="HGPｺﾞｼｯｸE" pitchFamily="50" charset="-128"/>
          <a:ea typeface="HGPｺﾞｼｯｸE" pitchFamily="50" charset="-128"/>
        </a:defRPr>
      </a:lvl9pPr>
    </p:titleStyle>
    <p:bodyStyle>
      <a:lvl1pPr marL="342900" indent="-342900" algn="l" rtl="0" eaLnBrk="0" fontAlgn="base" hangingPunct="0">
        <a:spcBef>
          <a:spcPct val="20000"/>
        </a:spcBef>
        <a:spcAft>
          <a:spcPct val="0"/>
        </a:spcAft>
        <a:buClr>
          <a:srgbClr val="CC0000"/>
        </a:buClr>
        <a:buSzPct val="90000"/>
        <a:buFont typeface="Wingdings" panose="05000000000000000000"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CC0000"/>
        </a:buClr>
        <a:buSzPct val="65000"/>
        <a:buFont typeface="Wingdings" panose="05000000000000000000" pitchFamily="2" charset="2"/>
        <a:buChar char="u"/>
        <a:defRPr kumimoji="1" sz="2000">
          <a:solidFill>
            <a:schemeClr val="tx1"/>
          </a:solidFill>
          <a:latin typeface="+mn-lt"/>
          <a:ea typeface="+mn-ea"/>
        </a:defRPr>
      </a:lvl2pPr>
      <a:lvl3pPr marL="1143000" indent="-228600" algn="l" rtl="0" eaLnBrk="0" fontAlgn="base" hangingPunct="0">
        <a:spcBef>
          <a:spcPct val="20000"/>
        </a:spcBef>
        <a:spcAft>
          <a:spcPct val="0"/>
        </a:spcAft>
        <a:buSzPct val="50000"/>
        <a:buFont typeface="ＭＳ Ｐゴシック" panose="020B0600070205080204" pitchFamily="50" charset="-128"/>
        <a:buChar char="◆"/>
        <a:defRPr kumimoji="1">
          <a:solidFill>
            <a:schemeClr val="tx1"/>
          </a:solidFill>
          <a:latin typeface="+mn-lt"/>
          <a:ea typeface="+mn-ea"/>
        </a:defRPr>
      </a:lvl3pPr>
      <a:lvl4pPr marL="1600200" indent="-228600" algn="l" rtl="0" eaLnBrk="0" fontAlgn="base" hangingPunct="0">
        <a:spcBef>
          <a:spcPct val="20000"/>
        </a:spcBef>
        <a:spcAft>
          <a:spcPct val="0"/>
        </a:spcAft>
        <a:buChar char="–"/>
        <a:defRPr kumimoji="1" sz="1600">
          <a:solidFill>
            <a:schemeClr val="tx1"/>
          </a:solidFill>
          <a:latin typeface="+mn-lt"/>
          <a:ea typeface="+mn-ea"/>
        </a:defRPr>
      </a:lvl4pPr>
      <a:lvl5pPr marL="2057400" indent="-228600" algn="l" rtl="0" eaLnBrk="0" fontAlgn="base" hangingPunct="0">
        <a:spcBef>
          <a:spcPct val="20000"/>
        </a:spcBef>
        <a:spcAft>
          <a:spcPct val="0"/>
        </a:spcAft>
        <a:buChar char="»"/>
        <a:defRPr kumimoji="1" sz="1400">
          <a:solidFill>
            <a:schemeClr val="tx1"/>
          </a:solidFill>
          <a:latin typeface="+mn-lt"/>
          <a:ea typeface="+mn-ea"/>
        </a:defRPr>
      </a:lvl5pPr>
      <a:lvl6pPr marL="2514600" indent="-228600" algn="l" rtl="0" fontAlgn="base">
        <a:spcBef>
          <a:spcPct val="20000"/>
        </a:spcBef>
        <a:spcAft>
          <a:spcPct val="0"/>
        </a:spcAft>
        <a:buChar char="»"/>
        <a:defRPr kumimoji="1" sz="1400">
          <a:solidFill>
            <a:schemeClr val="tx1"/>
          </a:solidFill>
          <a:latin typeface="+mn-lt"/>
          <a:ea typeface="+mn-ea"/>
        </a:defRPr>
      </a:lvl6pPr>
      <a:lvl7pPr marL="2971800" indent="-228600" algn="l" rtl="0" fontAlgn="base">
        <a:spcBef>
          <a:spcPct val="20000"/>
        </a:spcBef>
        <a:spcAft>
          <a:spcPct val="0"/>
        </a:spcAft>
        <a:buChar char="»"/>
        <a:defRPr kumimoji="1" sz="1400">
          <a:solidFill>
            <a:schemeClr val="tx1"/>
          </a:solidFill>
          <a:latin typeface="+mn-lt"/>
          <a:ea typeface="+mn-ea"/>
        </a:defRPr>
      </a:lvl7pPr>
      <a:lvl8pPr marL="3429000" indent="-228600" algn="l" rtl="0" fontAlgn="base">
        <a:spcBef>
          <a:spcPct val="20000"/>
        </a:spcBef>
        <a:spcAft>
          <a:spcPct val="0"/>
        </a:spcAft>
        <a:buChar char="»"/>
        <a:defRPr kumimoji="1" sz="1400">
          <a:solidFill>
            <a:schemeClr val="tx1"/>
          </a:solidFill>
          <a:latin typeface="+mn-lt"/>
          <a:ea typeface="+mn-ea"/>
        </a:defRPr>
      </a:lvl8pPr>
      <a:lvl9pPr marL="3886200" indent="-228600" algn="l" rtl="0" fontAlgn="base">
        <a:spcBef>
          <a:spcPct val="20000"/>
        </a:spcBef>
        <a:spcAft>
          <a:spcPct val="0"/>
        </a:spcAft>
        <a:buChar char="»"/>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38" name="Rectangle 14">
            <a:extLst>
              <a:ext uri="{FF2B5EF4-FFF2-40B4-BE49-F238E27FC236}">
                <a16:creationId xmlns:a16="http://schemas.microsoft.com/office/drawing/2014/main" id="{12D9187E-ACBE-C09E-B136-8E686C731B7D}"/>
              </a:ext>
            </a:extLst>
          </p:cNvPr>
          <p:cNvSpPr>
            <a:spLocks noChangeArrowheads="1"/>
          </p:cNvSpPr>
          <p:nvPr userDrawn="1"/>
        </p:nvSpPr>
        <p:spPr bwMode="auto">
          <a:xfrm>
            <a:off x="0" y="6524628"/>
            <a:ext cx="12192000" cy="333375"/>
          </a:xfrm>
          <a:prstGeom prst="rect">
            <a:avLst/>
          </a:prstGeom>
          <a:solidFill>
            <a:srgbClr val="FFFFFF"/>
          </a:solidFill>
          <a:ln w="9525">
            <a:noFill/>
            <a:miter lim="800000"/>
            <a:headEnd/>
            <a:tailEnd/>
          </a:ln>
          <a:effectLst/>
        </p:spPr>
        <p:txBody>
          <a:bodyPr wrap="none" anchor="ctr"/>
          <a:lstStyle/>
          <a:p>
            <a:pPr algn="ctr">
              <a:defRPr/>
            </a:pPr>
            <a:endParaRPr lang="ja-JP" altLang="en-US" sz="2800" b="1">
              <a:solidFill>
                <a:srgbClr val="000000"/>
              </a:solidFill>
              <a:effectLst>
                <a:outerShdw blurRad="38100" dist="38100" dir="2700000" algn="tl">
                  <a:srgbClr val="000000">
                    <a:alpha val="43137"/>
                  </a:srgbClr>
                </a:outerShdw>
              </a:effectLst>
              <a:latin typeface="Times New Roman" pitchFamily="18" charset="0"/>
            </a:endParaRPr>
          </a:p>
        </p:txBody>
      </p:sp>
      <p:sp>
        <p:nvSpPr>
          <p:cNvPr id="239618" name="Rectangle 2">
            <a:extLst>
              <a:ext uri="{FF2B5EF4-FFF2-40B4-BE49-F238E27FC236}">
                <a16:creationId xmlns:a16="http://schemas.microsoft.com/office/drawing/2014/main" id="{54838130-7176-1511-EFA6-6175A98A8794}"/>
              </a:ext>
            </a:extLst>
          </p:cNvPr>
          <p:cNvSpPr>
            <a:spLocks noGrp="1" noChangeArrowheads="1"/>
          </p:cNvSpPr>
          <p:nvPr>
            <p:ph type="title"/>
          </p:nvPr>
        </p:nvSpPr>
        <p:spPr bwMode="auto">
          <a:xfrm>
            <a:off x="609600" y="0"/>
            <a:ext cx="108712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a:t>Master title</a:t>
            </a:r>
          </a:p>
        </p:txBody>
      </p:sp>
      <p:sp>
        <p:nvSpPr>
          <p:cNvPr id="5124" name="Rectangle 3">
            <a:extLst>
              <a:ext uri="{FF2B5EF4-FFF2-40B4-BE49-F238E27FC236}">
                <a16:creationId xmlns:a16="http://schemas.microsoft.com/office/drawing/2014/main" id="{2FC1DEE7-2E36-0543-842A-23EFE1C37FDB}"/>
              </a:ext>
            </a:extLst>
          </p:cNvPr>
          <p:cNvSpPr>
            <a:spLocks noGrp="1" noChangeArrowheads="1"/>
          </p:cNvSpPr>
          <p:nvPr>
            <p:ph type="body" idx="1"/>
          </p:nvPr>
        </p:nvSpPr>
        <p:spPr bwMode="auto">
          <a:xfrm>
            <a:off x="660400" y="914400"/>
            <a:ext cx="10871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Level 1</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9620" name="Rectangle 4">
            <a:extLst>
              <a:ext uri="{FF2B5EF4-FFF2-40B4-BE49-F238E27FC236}">
                <a16:creationId xmlns:a16="http://schemas.microsoft.com/office/drawing/2014/main" id="{E8EB5A8F-A566-ECDB-0A40-4747BF10E11C}"/>
              </a:ext>
            </a:extLst>
          </p:cNvPr>
          <p:cNvSpPr>
            <a:spLocks noGrp="1" noChangeArrowheads="1"/>
          </p:cNvSpPr>
          <p:nvPr>
            <p:ph type="dt" sz="half" idx="2"/>
          </p:nvPr>
        </p:nvSpPr>
        <p:spPr bwMode="auto">
          <a:xfrm>
            <a:off x="914400" y="64770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effectLst/>
                <a:latin typeface="Times New Roman" pitchFamily="18" charset="0"/>
              </a:defRPr>
            </a:lvl1pPr>
          </a:lstStyle>
          <a:p>
            <a:pPr>
              <a:defRPr/>
            </a:pPr>
            <a:endParaRPr lang="en-US" altLang="ja-JP"/>
          </a:p>
        </p:txBody>
      </p:sp>
      <p:sp>
        <p:nvSpPr>
          <p:cNvPr id="239621" name="Rectangle 5">
            <a:extLst>
              <a:ext uri="{FF2B5EF4-FFF2-40B4-BE49-F238E27FC236}">
                <a16:creationId xmlns:a16="http://schemas.microsoft.com/office/drawing/2014/main" id="{76AD5414-FFEB-FAE9-05BE-A2AF66E799E6}"/>
              </a:ext>
            </a:extLst>
          </p:cNvPr>
          <p:cNvSpPr>
            <a:spLocks noGrp="1" noChangeArrowheads="1"/>
          </p:cNvSpPr>
          <p:nvPr>
            <p:ph type="ftr" sz="quarter" idx="3"/>
          </p:nvPr>
        </p:nvSpPr>
        <p:spPr bwMode="auto">
          <a:xfrm>
            <a:off x="4165600" y="64770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Times New Roman" pitchFamily="18" charset="0"/>
              </a:defRPr>
            </a:lvl1pPr>
          </a:lstStyle>
          <a:p>
            <a:pPr>
              <a:defRPr/>
            </a:pPr>
            <a:endParaRPr lang="en-US" altLang="ja-JP"/>
          </a:p>
        </p:txBody>
      </p:sp>
      <p:sp>
        <p:nvSpPr>
          <p:cNvPr id="239622" name="Rectangle 6">
            <a:extLst>
              <a:ext uri="{FF2B5EF4-FFF2-40B4-BE49-F238E27FC236}">
                <a16:creationId xmlns:a16="http://schemas.microsoft.com/office/drawing/2014/main" id="{4DA56738-8087-A351-E017-8F9604934631}"/>
              </a:ext>
            </a:extLst>
          </p:cNvPr>
          <p:cNvSpPr>
            <a:spLocks noGrp="1" noChangeArrowheads="1"/>
          </p:cNvSpPr>
          <p:nvPr>
            <p:ph type="sldNum" sz="quarter" idx="4"/>
          </p:nvPr>
        </p:nvSpPr>
        <p:spPr bwMode="auto">
          <a:xfrm>
            <a:off x="8737600" y="64770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1A9254D0-9147-4FB9-B3F2-0C97363B7063}" type="slidenum">
              <a:rPr lang="en-US" altLang="ja-JP"/>
              <a:pPr/>
              <a:t>‹#›</a:t>
            </a:fld>
            <a:endParaRPr lang="en-US" altLang="ja-JP"/>
          </a:p>
        </p:txBody>
      </p:sp>
      <p:pic>
        <p:nvPicPr>
          <p:cNvPr id="5128" name="Picture 7" descr="TITLE_BAR">
            <a:extLst>
              <a:ext uri="{FF2B5EF4-FFF2-40B4-BE49-F238E27FC236}">
                <a16:creationId xmlns:a16="http://schemas.microsoft.com/office/drawing/2014/main" id="{A58EF1F6-8DB9-BA98-ACC9-1029572CF2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3"/>
            <a:ext cx="12192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8" descr="PowerPointBar-new">
            <a:extLst>
              <a:ext uri="{FF2B5EF4-FFF2-40B4-BE49-F238E27FC236}">
                <a16:creationId xmlns:a16="http://schemas.microsoft.com/office/drawing/2014/main" id="{3CA7C75F-5D73-AE26-1248-677312D9DAD5}"/>
              </a:ext>
            </a:extLst>
          </p:cNvPr>
          <p:cNvPicPr>
            <a:picLocks noChangeAspect="1" noChangeArrowheads="1" noCrop="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092828"/>
            <a:ext cx="12192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 id="2147484657" r:id="rId12"/>
    <p:sldLayoutId id="2147484658" r:id="rId13"/>
    <p:sldLayoutId id="2147484659" r:id="rId14"/>
  </p:sldLayoutIdLst>
  <p:transition>
    <p:blinds/>
  </p:transition>
  <p:hf sldNum="0" hdr="0" ftr="0" dt="0"/>
  <p:txStyles>
    <p:titleStyle>
      <a:lvl1pPr marL="381000" indent="-381000" algn="ctr" rtl="0" eaLnBrk="0" fontAlgn="base" hangingPunct="0">
        <a:spcBef>
          <a:spcPct val="0"/>
        </a:spcBef>
        <a:spcAft>
          <a:spcPct val="0"/>
        </a:spcAft>
        <a:defRPr kumimoji="1" sz="2400" b="1">
          <a:solidFill>
            <a:srgbClr val="FFFFFF"/>
          </a:solidFill>
          <a:effectLst>
            <a:outerShdw blurRad="38100" dist="38100" dir="2700000" algn="tl">
              <a:srgbClr val="000000"/>
            </a:outerShdw>
          </a:effectLst>
          <a:latin typeface="+mj-lt"/>
          <a:ea typeface="+mj-ea"/>
          <a:cs typeface="+mj-cs"/>
        </a:defRPr>
      </a:lvl1pPr>
      <a:lvl2pPr marL="381000" indent="-381000" algn="ctr" rtl="0" eaLnBrk="0" fontAlgn="base" hangingPunct="0">
        <a:spcBef>
          <a:spcPct val="0"/>
        </a:spcBef>
        <a:spcAft>
          <a:spcPct val="0"/>
        </a:spcAft>
        <a:defRPr kumimoji="1" sz="2400" b="1">
          <a:solidFill>
            <a:srgbClr val="FFFFFF"/>
          </a:solidFill>
          <a:effectLst>
            <a:outerShdw blurRad="38100" dist="38100" dir="2700000" algn="tl">
              <a:srgbClr val="000000"/>
            </a:outerShdw>
          </a:effectLst>
          <a:latin typeface="Arial" charset="0"/>
          <a:ea typeface="ＭＳ Ｐゴシック" pitchFamily="50" charset="-128"/>
        </a:defRPr>
      </a:lvl2pPr>
      <a:lvl3pPr marL="381000" indent="-381000" algn="ctr" rtl="0" eaLnBrk="0" fontAlgn="base" hangingPunct="0">
        <a:spcBef>
          <a:spcPct val="0"/>
        </a:spcBef>
        <a:spcAft>
          <a:spcPct val="0"/>
        </a:spcAft>
        <a:defRPr kumimoji="1" sz="2400" b="1">
          <a:solidFill>
            <a:srgbClr val="FFFFFF"/>
          </a:solidFill>
          <a:effectLst>
            <a:outerShdw blurRad="38100" dist="38100" dir="2700000" algn="tl">
              <a:srgbClr val="000000"/>
            </a:outerShdw>
          </a:effectLst>
          <a:latin typeface="Arial" charset="0"/>
          <a:ea typeface="ＭＳ Ｐゴシック" pitchFamily="50" charset="-128"/>
        </a:defRPr>
      </a:lvl3pPr>
      <a:lvl4pPr marL="381000" indent="-381000" algn="ctr" rtl="0" eaLnBrk="0" fontAlgn="base" hangingPunct="0">
        <a:spcBef>
          <a:spcPct val="0"/>
        </a:spcBef>
        <a:spcAft>
          <a:spcPct val="0"/>
        </a:spcAft>
        <a:defRPr kumimoji="1" sz="2400" b="1">
          <a:solidFill>
            <a:srgbClr val="FFFFFF"/>
          </a:solidFill>
          <a:effectLst>
            <a:outerShdw blurRad="38100" dist="38100" dir="2700000" algn="tl">
              <a:srgbClr val="000000"/>
            </a:outerShdw>
          </a:effectLst>
          <a:latin typeface="Arial" charset="0"/>
          <a:ea typeface="ＭＳ Ｐゴシック" pitchFamily="50" charset="-128"/>
        </a:defRPr>
      </a:lvl4pPr>
      <a:lvl5pPr marL="381000" indent="-381000" algn="ctr" rtl="0" eaLnBrk="0" fontAlgn="base" hangingPunct="0">
        <a:spcBef>
          <a:spcPct val="0"/>
        </a:spcBef>
        <a:spcAft>
          <a:spcPct val="0"/>
        </a:spcAft>
        <a:defRPr kumimoji="1" sz="2400" b="1">
          <a:solidFill>
            <a:srgbClr val="FFFFFF"/>
          </a:solidFill>
          <a:effectLst>
            <a:outerShdw blurRad="38100" dist="38100" dir="2700000" algn="tl">
              <a:srgbClr val="000000"/>
            </a:outerShdw>
          </a:effectLst>
          <a:latin typeface="Arial" charset="0"/>
          <a:ea typeface="ＭＳ Ｐゴシック" pitchFamily="50" charset="-128"/>
        </a:defRPr>
      </a:lvl5pPr>
      <a:lvl6pPr marL="838200" indent="-381000" algn="ctr" rtl="0" fontAlgn="base">
        <a:spcBef>
          <a:spcPct val="0"/>
        </a:spcBef>
        <a:spcAft>
          <a:spcPct val="0"/>
        </a:spcAft>
        <a:defRPr kumimoji="1" sz="2400" b="1">
          <a:solidFill>
            <a:srgbClr val="FFFFFF"/>
          </a:solidFill>
          <a:effectLst>
            <a:outerShdw blurRad="38100" dist="38100" dir="2700000" algn="tl">
              <a:srgbClr val="000000"/>
            </a:outerShdw>
          </a:effectLst>
          <a:latin typeface="Arial" charset="0"/>
          <a:ea typeface="ＭＳ Ｐゴシック" pitchFamily="50" charset="-128"/>
        </a:defRPr>
      </a:lvl6pPr>
      <a:lvl7pPr marL="1295400" indent="-381000" algn="ctr" rtl="0" fontAlgn="base">
        <a:spcBef>
          <a:spcPct val="0"/>
        </a:spcBef>
        <a:spcAft>
          <a:spcPct val="0"/>
        </a:spcAft>
        <a:defRPr kumimoji="1" sz="2400" b="1">
          <a:solidFill>
            <a:srgbClr val="FFFFFF"/>
          </a:solidFill>
          <a:effectLst>
            <a:outerShdw blurRad="38100" dist="38100" dir="2700000" algn="tl">
              <a:srgbClr val="000000"/>
            </a:outerShdw>
          </a:effectLst>
          <a:latin typeface="Arial" charset="0"/>
          <a:ea typeface="ＭＳ Ｐゴシック" pitchFamily="50" charset="-128"/>
        </a:defRPr>
      </a:lvl7pPr>
      <a:lvl8pPr marL="1752600" indent="-381000" algn="ctr" rtl="0" fontAlgn="base">
        <a:spcBef>
          <a:spcPct val="0"/>
        </a:spcBef>
        <a:spcAft>
          <a:spcPct val="0"/>
        </a:spcAft>
        <a:defRPr kumimoji="1" sz="2400" b="1">
          <a:solidFill>
            <a:srgbClr val="FFFFFF"/>
          </a:solidFill>
          <a:effectLst>
            <a:outerShdw blurRad="38100" dist="38100" dir="2700000" algn="tl">
              <a:srgbClr val="000000"/>
            </a:outerShdw>
          </a:effectLst>
          <a:latin typeface="Arial" charset="0"/>
          <a:ea typeface="ＭＳ Ｐゴシック" pitchFamily="50" charset="-128"/>
        </a:defRPr>
      </a:lvl8pPr>
      <a:lvl9pPr marL="2209800" indent="-381000" algn="ctr" rtl="0" fontAlgn="base">
        <a:spcBef>
          <a:spcPct val="0"/>
        </a:spcBef>
        <a:spcAft>
          <a:spcPct val="0"/>
        </a:spcAft>
        <a:defRPr kumimoji="1" sz="2400" b="1">
          <a:solidFill>
            <a:srgbClr val="FFFFFF"/>
          </a:solidFill>
          <a:effectLst>
            <a:outerShdw blurRad="38100" dist="38100" dir="2700000" algn="tl">
              <a:srgbClr val="000000"/>
            </a:outerShdw>
          </a:effectLst>
          <a:latin typeface="Arial" charset="0"/>
          <a:ea typeface="ＭＳ Ｐゴシック" pitchFamily="50" charset="-128"/>
        </a:defRPr>
      </a:lvl9pPr>
    </p:titleStyle>
    <p:bodyStyle>
      <a:lvl1pPr marL="457200" indent="-457200" algn="l" rtl="0" eaLnBrk="0" fontAlgn="base" hangingPunct="0">
        <a:spcBef>
          <a:spcPct val="20000"/>
        </a:spcBef>
        <a:spcAft>
          <a:spcPct val="0"/>
        </a:spcAft>
        <a:buFont typeface="Wingdings" panose="05000000000000000000" pitchFamily="2" charset="2"/>
        <a:buChar char="n"/>
        <a:defRPr kumimoji="1" sz="2800" b="1">
          <a:solidFill>
            <a:schemeClr val="tx1"/>
          </a:solidFill>
          <a:latin typeface="Tahoma" pitchFamily="34" charset="0"/>
          <a:ea typeface="+mn-ea"/>
          <a:cs typeface="+mn-cs"/>
        </a:defRPr>
      </a:lvl1pPr>
      <a:lvl2pPr marL="838200" indent="-381000" algn="l" rtl="0" eaLnBrk="0" fontAlgn="base" hangingPunct="0">
        <a:spcBef>
          <a:spcPct val="20000"/>
        </a:spcBef>
        <a:spcAft>
          <a:spcPct val="0"/>
        </a:spcAft>
        <a:buFont typeface="Wingdings" panose="05000000000000000000" pitchFamily="2" charset="2"/>
        <a:buChar char="n"/>
        <a:defRPr kumimoji="1" sz="2400" b="1">
          <a:solidFill>
            <a:schemeClr val="tx1"/>
          </a:solidFill>
          <a:latin typeface="Tahoma" pitchFamily="34" charset="0"/>
          <a:ea typeface="+mn-ea"/>
        </a:defRPr>
      </a:lvl2pPr>
      <a:lvl3pPr marL="1257300" indent="-342900" algn="l" rtl="0" eaLnBrk="0" fontAlgn="base" hangingPunct="0">
        <a:spcBef>
          <a:spcPct val="20000"/>
        </a:spcBef>
        <a:spcAft>
          <a:spcPct val="0"/>
        </a:spcAft>
        <a:buChar char="•"/>
        <a:defRPr kumimoji="1" sz="2000" b="1">
          <a:solidFill>
            <a:schemeClr val="tx1"/>
          </a:solidFill>
          <a:latin typeface="Tahoma" pitchFamily="34" charset="0"/>
          <a:ea typeface="+mn-ea"/>
        </a:defRPr>
      </a:lvl3pPr>
      <a:lvl4pPr marL="1676400" indent="-304800" algn="l" rtl="0" eaLnBrk="0" fontAlgn="base" hangingPunct="0">
        <a:spcBef>
          <a:spcPct val="20000"/>
        </a:spcBef>
        <a:spcAft>
          <a:spcPct val="0"/>
        </a:spcAft>
        <a:buChar char="–"/>
        <a:defRPr kumimoji="1" sz="1600" b="1">
          <a:solidFill>
            <a:schemeClr val="tx1"/>
          </a:solidFill>
          <a:latin typeface="Tahoma" pitchFamily="34" charset="0"/>
          <a:ea typeface="+mn-ea"/>
        </a:defRPr>
      </a:lvl4pPr>
      <a:lvl5pPr marL="2133600" indent="-304800" algn="l" rtl="0" eaLnBrk="0" fontAlgn="base" hangingPunct="0">
        <a:spcBef>
          <a:spcPct val="20000"/>
        </a:spcBef>
        <a:spcAft>
          <a:spcPct val="0"/>
        </a:spcAft>
        <a:buChar char="»"/>
        <a:defRPr kumimoji="1" sz="1600" b="1">
          <a:solidFill>
            <a:schemeClr val="tx1"/>
          </a:solidFill>
          <a:latin typeface="Tahoma" pitchFamily="34" charset="0"/>
          <a:ea typeface="+mn-ea"/>
        </a:defRPr>
      </a:lvl5pPr>
      <a:lvl6pPr marL="2590800" indent="-304800" algn="l" rtl="0" fontAlgn="base">
        <a:spcBef>
          <a:spcPct val="20000"/>
        </a:spcBef>
        <a:spcAft>
          <a:spcPct val="0"/>
        </a:spcAft>
        <a:buChar char="»"/>
        <a:defRPr kumimoji="1" sz="1600" b="1">
          <a:solidFill>
            <a:schemeClr val="tx1"/>
          </a:solidFill>
          <a:latin typeface="+mn-lt"/>
          <a:ea typeface="+mn-ea"/>
        </a:defRPr>
      </a:lvl6pPr>
      <a:lvl7pPr marL="3048000" indent="-304800" algn="l" rtl="0" fontAlgn="base">
        <a:spcBef>
          <a:spcPct val="20000"/>
        </a:spcBef>
        <a:spcAft>
          <a:spcPct val="0"/>
        </a:spcAft>
        <a:buChar char="»"/>
        <a:defRPr kumimoji="1" sz="1600" b="1">
          <a:solidFill>
            <a:schemeClr val="tx1"/>
          </a:solidFill>
          <a:latin typeface="+mn-lt"/>
          <a:ea typeface="+mn-ea"/>
        </a:defRPr>
      </a:lvl7pPr>
      <a:lvl8pPr marL="3505200" indent="-304800" algn="l" rtl="0" fontAlgn="base">
        <a:spcBef>
          <a:spcPct val="20000"/>
        </a:spcBef>
        <a:spcAft>
          <a:spcPct val="0"/>
        </a:spcAft>
        <a:buChar char="»"/>
        <a:defRPr kumimoji="1" sz="1600" b="1">
          <a:solidFill>
            <a:schemeClr val="tx1"/>
          </a:solidFill>
          <a:latin typeface="+mn-lt"/>
          <a:ea typeface="+mn-ea"/>
        </a:defRPr>
      </a:lvl8pPr>
      <a:lvl9pPr marL="3962400" indent="-304800" algn="l" rtl="0" fontAlgn="base">
        <a:spcBef>
          <a:spcPct val="20000"/>
        </a:spcBef>
        <a:spcAft>
          <a:spcPct val="0"/>
        </a:spcAft>
        <a:buChar char="»"/>
        <a:defRPr kumimoji="1" sz="16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37570" name="Rectangle 2">
            <a:extLst>
              <a:ext uri="{FF2B5EF4-FFF2-40B4-BE49-F238E27FC236}">
                <a16:creationId xmlns:a16="http://schemas.microsoft.com/office/drawing/2014/main" id="{DEB6F22D-9491-FC0B-A313-F8DF3A24A848}"/>
              </a:ext>
            </a:extLst>
          </p:cNvPr>
          <p:cNvSpPr>
            <a:spLocks noChangeArrowheads="1"/>
          </p:cNvSpPr>
          <p:nvPr userDrawn="1"/>
        </p:nvSpPr>
        <p:spPr bwMode="auto">
          <a:xfrm>
            <a:off x="0" y="6524628"/>
            <a:ext cx="12192000" cy="333375"/>
          </a:xfrm>
          <a:prstGeom prst="rect">
            <a:avLst/>
          </a:prstGeom>
          <a:solidFill>
            <a:srgbClr val="FFFFFF"/>
          </a:solidFill>
          <a:ln w="9525">
            <a:noFill/>
            <a:miter lim="800000"/>
            <a:headEnd/>
            <a:tailEnd/>
          </a:ln>
          <a:effectLst/>
        </p:spPr>
        <p:txBody>
          <a:bodyPr wrap="none" anchor="ctr"/>
          <a:lstStyle/>
          <a:p>
            <a:pPr algn="ctr">
              <a:defRPr/>
            </a:pPr>
            <a:endParaRPr lang="ja-JP" altLang="en-US" sz="2800" b="1">
              <a:solidFill>
                <a:srgbClr val="000000"/>
              </a:solidFill>
              <a:effectLst>
                <a:outerShdw blurRad="38100" dist="38100" dir="2700000" algn="tl">
                  <a:srgbClr val="000000">
                    <a:alpha val="43137"/>
                  </a:srgbClr>
                </a:outerShdw>
              </a:effectLst>
              <a:latin typeface="Times New Roman" pitchFamily="18" charset="0"/>
            </a:endParaRPr>
          </a:p>
        </p:txBody>
      </p:sp>
      <p:sp>
        <p:nvSpPr>
          <p:cNvPr id="6147" name="Rectangle 2">
            <a:extLst>
              <a:ext uri="{FF2B5EF4-FFF2-40B4-BE49-F238E27FC236}">
                <a16:creationId xmlns:a16="http://schemas.microsoft.com/office/drawing/2014/main" id="{025B81E4-A661-0D27-D372-277628287C00}"/>
              </a:ext>
            </a:extLst>
          </p:cNvPr>
          <p:cNvSpPr>
            <a:spLocks noGrp="1" noChangeArrowheads="1"/>
          </p:cNvSpPr>
          <p:nvPr>
            <p:ph type="title"/>
          </p:nvPr>
        </p:nvSpPr>
        <p:spPr bwMode="auto">
          <a:xfrm>
            <a:off x="609600" y="0"/>
            <a:ext cx="10871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Master title</a:t>
            </a:r>
          </a:p>
        </p:txBody>
      </p:sp>
      <p:sp>
        <p:nvSpPr>
          <p:cNvPr id="6148" name="Rectangle 3">
            <a:extLst>
              <a:ext uri="{FF2B5EF4-FFF2-40B4-BE49-F238E27FC236}">
                <a16:creationId xmlns:a16="http://schemas.microsoft.com/office/drawing/2014/main" id="{9B27F620-F72B-DEAF-85EA-4D4D08584408}"/>
              </a:ext>
            </a:extLst>
          </p:cNvPr>
          <p:cNvSpPr>
            <a:spLocks noGrp="1" noChangeArrowheads="1"/>
          </p:cNvSpPr>
          <p:nvPr>
            <p:ph type="body" idx="1"/>
          </p:nvPr>
        </p:nvSpPr>
        <p:spPr bwMode="auto">
          <a:xfrm>
            <a:off x="660400" y="914400"/>
            <a:ext cx="10871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Level 1</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9620" name="Rectangle 4">
            <a:extLst>
              <a:ext uri="{FF2B5EF4-FFF2-40B4-BE49-F238E27FC236}">
                <a16:creationId xmlns:a16="http://schemas.microsoft.com/office/drawing/2014/main" id="{275E9931-FEF2-A267-AB29-FFBBAC87769F}"/>
              </a:ext>
            </a:extLst>
          </p:cNvPr>
          <p:cNvSpPr>
            <a:spLocks noGrp="1" noChangeArrowheads="1"/>
          </p:cNvSpPr>
          <p:nvPr>
            <p:ph type="dt" sz="half" idx="2"/>
          </p:nvPr>
        </p:nvSpPr>
        <p:spPr bwMode="auto">
          <a:xfrm>
            <a:off x="914400" y="64770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effectLst/>
                <a:latin typeface="Times New Roman" pitchFamily="18" charset="0"/>
              </a:defRPr>
            </a:lvl1pPr>
          </a:lstStyle>
          <a:p>
            <a:pPr>
              <a:defRPr/>
            </a:pPr>
            <a:endParaRPr lang="en-US" altLang="ja-JP"/>
          </a:p>
        </p:txBody>
      </p:sp>
      <p:sp>
        <p:nvSpPr>
          <p:cNvPr id="239621" name="Rectangle 5">
            <a:extLst>
              <a:ext uri="{FF2B5EF4-FFF2-40B4-BE49-F238E27FC236}">
                <a16:creationId xmlns:a16="http://schemas.microsoft.com/office/drawing/2014/main" id="{B537E5AC-DC2A-CDA1-7244-C21D1F7DE763}"/>
              </a:ext>
            </a:extLst>
          </p:cNvPr>
          <p:cNvSpPr>
            <a:spLocks noGrp="1" noChangeArrowheads="1"/>
          </p:cNvSpPr>
          <p:nvPr>
            <p:ph type="ftr" sz="quarter" idx="3"/>
          </p:nvPr>
        </p:nvSpPr>
        <p:spPr bwMode="auto">
          <a:xfrm>
            <a:off x="4165600" y="6477000"/>
            <a:ext cx="3860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latin typeface="Times New Roman" pitchFamily="18" charset="0"/>
              </a:defRPr>
            </a:lvl1pPr>
          </a:lstStyle>
          <a:p>
            <a:pPr>
              <a:defRPr/>
            </a:pPr>
            <a:endParaRPr lang="en-US" altLang="ja-JP"/>
          </a:p>
        </p:txBody>
      </p:sp>
      <p:sp>
        <p:nvSpPr>
          <p:cNvPr id="239622" name="Rectangle 6">
            <a:extLst>
              <a:ext uri="{FF2B5EF4-FFF2-40B4-BE49-F238E27FC236}">
                <a16:creationId xmlns:a16="http://schemas.microsoft.com/office/drawing/2014/main" id="{2FEA7029-C835-A5B2-1276-D22AC482969B}"/>
              </a:ext>
            </a:extLst>
          </p:cNvPr>
          <p:cNvSpPr>
            <a:spLocks noGrp="1" noChangeArrowheads="1"/>
          </p:cNvSpPr>
          <p:nvPr>
            <p:ph type="sldNum" sz="quarter" idx="4"/>
          </p:nvPr>
        </p:nvSpPr>
        <p:spPr bwMode="auto">
          <a:xfrm>
            <a:off x="8737600" y="6477000"/>
            <a:ext cx="2540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71B15F77-C34F-4D6A-B0FF-F3483AB48948}" type="slidenum">
              <a:rPr lang="en-US" altLang="ja-JP"/>
              <a:pPr/>
              <a:t>‹#›</a:t>
            </a:fld>
            <a:endParaRPr lang="en-US" altLang="ja-JP"/>
          </a:p>
        </p:txBody>
      </p:sp>
      <p:pic>
        <p:nvPicPr>
          <p:cNvPr id="6152" name="Picture 7" descr="TITLE_BAR">
            <a:extLst>
              <a:ext uri="{FF2B5EF4-FFF2-40B4-BE49-F238E27FC236}">
                <a16:creationId xmlns:a16="http://schemas.microsoft.com/office/drawing/2014/main" id="{D4C523EF-5C11-CDC0-74F7-BA31D6FF61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
            <a:ext cx="12192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PowerPointBar-new">
            <a:extLst>
              <a:ext uri="{FF2B5EF4-FFF2-40B4-BE49-F238E27FC236}">
                <a16:creationId xmlns:a16="http://schemas.microsoft.com/office/drawing/2014/main" id="{C9159A45-DADE-1562-F6CC-5678F64A289D}"/>
              </a:ext>
            </a:extLst>
          </p:cNvPr>
          <p:cNvPicPr>
            <a:picLocks noChangeAspect="1" noChangeArrowheads="1" noCrop="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092828"/>
            <a:ext cx="12192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 id="2147484668" r:id="rId9"/>
    <p:sldLayoutId id="2147484669" r:id="rId10"/>
    <p:sldLayoutId id="2147484670" r:id="rId11"/>
  </p:sldLayoutIdLst>
  <p:transition>
    <p:blinds/>
  </p:transition>
  <p:hf sldNum="0" hdr="0" ftr="0" dt="0"/>
  <p:txStyles>
    <p:titleStyle>
      <a:lvl1pPr marL="381000" indent="-381000" algn="ctr" rtl="0" eaLnBrk="0" fontAlgn="base" hangingPunct="0">
        <a:spcBef>
          <a:spcPct val="0"/>
        </a:spcBef>
        <a:spcAft>
          <a:spcPct val="0"/>
        </a:spcAft>
        <a:defRPr kumimoji="1" sz="2400" b="1">
          <a:solidFill>
            <a:srgbClr val="FFFFFF"/>
          </a:solidFill>
          <a:latin typeface="+mj-lt"/>
          <a:ea typeface="+mj-ea"/>
          <a:cs typeface="+mj-cs"/>
        </a:defRPr>
      </a:lvl1pPr>
      <a:lvl2pPr marL="381000" indent="-381000" algn="ctr" rtl="0" eaLnBrk="0" fontAlgn="base" hangingPunct="0">
        <a:spcBef>
          <a:spcPct val="0"/>
        </a:spcBef>
        <a:spcAft>
          <a:spcPct val="0"/>
        </a:spcAft>
        <a:defRPr kumimoji="1" sz="2400" b="1">
          <a:solidFill>
            <a:srgbClr val="FFFFFF"/>
          </a:solidFill>
          <a:latin typeface="Arial" charset="0"/>
          <a:ea typeface="ＭＳ Ｐゴシック" pitchFamily="50" charset="-128"/>
        </a:defRPr>
      </a:lvl2pPr>
      <a:lvl3pPr marL="381000" indent="-381000" algn="ctr" rtl="0" eaLnBrk="0" fontAlgn="base" hangingPunct="0">
        <a:spcBef>
          <a:spcPct val="0"/>
        </a:spcBef>
        <a:spcAft>
          <a:spcPct val="0"/>
        </a:spcAft>
        <a:defRPr kumimoji="1" sz="2400" b="1">
          <a:solidFill>
            <a:srgbClr val="FFFFFF"/>
          </a:solidFill>
          <a:latin typeface="Arial" charset="0"/>
          <a:ea typeface="ＭＳ Ｐゴシック" pitchFamily="50" charset="-128"/>
        </a:defRPr>
      </a:lvl3pPr>
      <a:lvl4pPr marL="381000" indent="-381000" algn="ctr" rtl="0" eaLnBrk="0" fontAlgn="base" hangingPunct="0">
        <a:spcBef>
          <a:spcPct val="0"/>
        </a:spcBef>
        <a:spcAft>
          <a:spcPct val="0"/>
        </a:spcAft>
        <a:defRPr kumimoji="1" sz="2400" b="1">
          <a:solidFill>
            <a:srgbClr val="FFFFFF"/>
          </a:solidFill>
          <a:latin typeface="Arial" charset="0"/>
          <a:ea typeface="ＭＳ Ｐゴシック" pitchFamily="50" charset="-128"/>
        </a:defRPr>
      </a:lvl4pPr>
      <a:lvl5pPr marL="381000" indent="-381000" algn="ctr" rtl="0" eaLnBrk="0" fontAlgn="base" hangingPunct="0">
        <a:spcBef>
          <a:spcPct val="0"/>
        </a:spcBef>
        <a:spcAft>
          <a:spcPct val="0"/>
        </a:spcAft>
        <a:defRPr kumimoji="1" sz="2400" b="1">
          <a:solidFill>
            <a:srgbClr val="FFFFFF"/>
          </a:solidFill>
          <a:latin typeface="Arial" charset="0"/>
          <a:ea typeface="ＭＳ Ｐゴシック" pitchFamily="50" charset="-128"/>
        </a:defRPr>
      </a:lvl5pPr>
      <a:lvl6pPr marL="838200" indent="-381000" algn="ctr" rtl="0" fontAlgn="base">
        <a:spcBef>
          <a:spcPct val="0"/>
        </a:spcBef>
        <a:spcAft>
          <a:spcPct val="0"/>
        </a:spcAft>
        <a:defRPr kumimoji="1" sz="2400" b="1">
          <a:solidFill>
            <a:srgbClr val="FFFFFF"/>
          </a:solidFill>
          <a:latin typeface="Arial" charset="0"/>
          <a:ea typeface="ＭＳ Ｐゴシック" pitchFamily="50" charset="-128"/>
        </a:defRPr>
      </a:lvl6pPr>
      <a:lvl7pPr marL="1295400" indent="-381000" algn="ctr" rtl="0" fontAlgn="base">
        <a:spcBef>
          <a:spcPct val="0"/>
        </a:spcBef>
        <a:spcAft>
          <a:spcPct val="0"/>
        </a:spcAft>
        <a:defRPr kumimoji="1" sz="2400" b="1">
          <a:solidFill>
            <a:srgbClr val="FFFFFF"/>
          </a:solidFill>
          <a:latin typeface="Arial" charset="0"/>
          <a:ea typeface="ＭＳ Ｐゴシック" pitchFamily="50" charset="-128"/>
        </a:defRPr>
      </a:lvl7pPr>
      <a:lvl8pPr marL="1752600" indent="-381000" algn="ctr" rtl="0" fontAlgn="base">
        <a:spcBef>
          <a:spcPct val="0"/>
        </a:spcBef>
        <a:spcAft>
          <a:spcPct val="0"/>
        </a:spcAft>
        <a:defRPr kumimoji="1" sz="2400" b="1">
          <a:solidFill>
            <a:srgbClr val="FFFFFF"/>
          </a:solidFill>
          <a:latin typeface="Arial" charset="0"/>
          <a:ea typeface="ＭＳ Ｐゴシック" pitchFamily="50" charset="-128"/>
        </a:defRPr>
      </a:lvl8pPr>
      <a:lvl9pPr marL="2209800" indent="-381000" algn="ctr" rtl="0" fontAlgn="base">
        <a:spcBef>
          <a:spcPct val="0"/>
        </a:spcBef>
        <a:spcAft>
          <a:spcPct val="0"/>
        </a:spcAft>
        <a:defRPr kumimoji="1" sz="2400" b="1">
          <a:solidFill>
            <a:srgbClr val="FFFFFF"/>
          </a:solidFill>
          <a:latin typeface="Arial" charset="0"/>
          <a:ea typeface="ＭＳ Ｐゴシック" pitchFamily="50" charset="-128"/>
        </a:defRPr>
      </a:lvl9pPr>
    </p:titleStyle>
    <p:bodyStyle>
      <a:lvl1pPr marL="457200" indent="-457200" algn="l" rtl="0" eaLnBrk="0" fontAlgn="base" hangingPunct="0">
        <a:spcBef>
          <a:spcPct val="20000"/>
        </a:spcBef>
        <a:spcAft>
          <a:spcPct val="0"/>
        </a:spcAft>
        <a:buFont typeface="Wingdings" panose="05000000000000000000" pitchFamily="2" charset="2"/>
        <a:buChar char="n"/>
        <a:defRPr kumimoji="1" sz="2400" b="1">
          <a:solidFill>
            <a:schemeClr val="tx1"/>
          </a:solidFill>
          <a:latin typeface="+mn-lt"/>
          <a:ea typeface="+mn-ea"/>
          <a:cs typeface="+mn-cs"/>
        </a:defRPr>
      </a:lvl1pPr>
      <a:lvl2pPr marL="838200" indent="-381000" algn="l" rtl="0" eaLnBrk="0" fontAlgn="base" hangingPunct="0">
        <a:spcBef>
          <a:spcPct val="20000"/>
        </a:spcBef>
        <a:spcAft>
          <a:spcPct val="0"/>
        </a:spcAft>
        <a:buFont typeface="Wingdings" panose="05000000000000000000" pitchFamily="2" charset="2"/>
        <a:buChar char="n"/>
        <a:defRPr kumimoji="1" sz="2000" b="1">
          <a:solidFill>
            <a:schemeClr val="tx1"/>
          </a:solidFill>
          <a:latin typeface="+mn-lt"/>
          <a:ea typeface="+mn-ea"/>
        </a:defRPr>
      </a:lvl2pPr>
      <a:lvl3pPr marL="1257300" indent="-342900" algn="l" rtl="0" eaLnBrk="0" fontAlgn="base" hangingPunct="0">
        <a:spcBef>
          <a:spcPct val="20000"/>
        </a:spcBef>
        <a:spcAft>
          <a:spcPct val="0"/>
        </a:spcAft>
        <a:buChar char="•"/>
        <a:defRPr kumimoji="1" sz="2400" b="1">
          <a:solidFill>
            <a:schemeClr val="tx1"/>
          </a:solidFill>
          <a:latin typeface="+mn-lt"/>
          <a:ea typeface="+mn-ea"/>
        </a:defRPr>
      </a:lvl3pPr>
      <a:lvl4pPr marL="1676400" indent="-304800" algn="l" rtl="0" eaLnBrk="0" fontAlgn="base" hangingPunct="0">
        <a:spcBef>
          <a:spcPct val="20000"/>
        </a:spcBef>
        <a:spcAft>
          <a:spcPct val="0"/>
        </a:spcAft>
        <a:buChar char="–"/>
        <a:defRPr kumimoji="1" sz="1600" b="1">
          <a:solidFill>
            <a:schemeClr val="tx1"/>
          </a:solidFill>
          <a:latin typeface="+mn-lt"/>
          <a:ea typeface="+mn-ea"/>
        </a:defRPr>
      </a:lvl4pPr>
      <a:lvl5pPr marL="2133600" indent="-304800" algn="l" rtl="0" eaLnBrk="0" fontAlgn="base" hangingPunct="0">
        <a:spcBef>
          <a:spcPct val="20000"/>
        </a:spcBef>
        <a:spcAft>
          <a:spcPct val="0"/>
        </a:spcAft>
        <a:buChar char="»"/>
        <a:defRPr kumimoji="1" sz="1600" b="1">
          <a:solidFill>
            <a:schemeClr val="tx1"/>
          </a:solidFill>
          <a:latin typeface="+mn-lt"/>
          <a:ea typeface="+mn-ea"/>
        </a:defRPr>
      </a:lvl5pPr>
      <a:lvl6pPr marL="2590800" indent="-304800" algn="l" rtl="0" fontAlgn="base">
        <a:spcBef>
          <a:spcPct val="20000"/>
        </a:spcBef>
        <a:spcAft>
          <a:spcPct val="0"/>
        </a:spcAft>
        <a:buChar char="»"/>
        <a:defRPr kumimoji="1" sz="1600" b="1">
          <a:solidFill>
            <a:schemeClr val="tx1"/>
          </a:solidFill>
          <a:latin typeface="+mn-lt"/>
          <a:ea typeface="+mn-ea"/>
        </a:defRPr>
      </a:lvl6pPr>
      <a:lvl7pPr marL="3048000" indent="-304800" algn="l" rtl="0" fontAlgn="base">
        <a:spcBef>
          <a:spcPct val="20000"/>
        </a:spcBef>
        <a:spcAft>
          <a:spcPct val="0"/>
        </a:spcAft>
        <a:buChar char="»"/>
        <a:defRPr kumimoji="1" sz="1600" b="1">
          <a:solidFill>
            <a:schemeClr val="tx1"/>
          </a:solidFill>
          <a:latin typeface="+mn-lt"/>
          <a:ea typeface="+mn-ea"/>
        </a:defRPr>
      </a:lvl7pPr>
      <a:lvl8pPr marL="3505200" indent="-304800" algn="l" rtl="0" fontAlgn="base">
        <a:spcBef>
          <a:spcPct val="20000"/>
        </a:spcBef>
        <a:spcAft>
          <a:spcPct val="0"/>
        </a:spcAft>
        <a:buChar char="»"/>
        <a:defRPr kumimoji="1" sz="1600" b="1">
          <a:solidFill>
            <a:schemeClr val="tx1"/>
          </a:solidFill>
          <a:latin typeface="+mn-lt"/>
          <a:ea typeface="+mn-ea"/>
        </a:defRPr>
      </a:lvl8pPr>
      <a:lvl9pPr marL="3962400" indent="-304800" algn="l" rtl="0" fontAlgn="base">
        <a:spcBef>
          <a:spcPct val="20000"/>
        </a:spcBef>
        <a:spcAft>
          <a:spcPct val="0"/>
        </a:spcAft>
        <a:buChar char="»"/>
        <a:defRPr kumimoji="1" sz="1600" b="1">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661E197C-8454-08AA-A652-357480D988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p>
        </p:txBody>
      </p:sp>
      <p:sp>
        <p:nvSpPr>
          <p:cNvPr id="5" name="フッター プレースホルダー 4">
            <a:extLst>
              <a:ext uri="{FF2B5EF4-FFF2-40B4-BE49-F238E27FC236}">
                <a16:creationId xmlns:a16="http://schemas.microsoft.com/office/drawing/2014/main" id="{13530FAC-6DFA-F32C-E62D-5C32C06A02DC}"/>
              </a:ext>
            </a:extLst>
          </p:cNvPr>
          <p:cNvSpPr>
            <a:spLocks noGrp="1"/>
          </p:cNvSpPr>
          <p:nvPr>
            <p:ph type="ftr" sz="quarter" idx="3"/>
          </p:nvPr>
        </p:nvSpPr>
        <p:spPr>
          <a:xfrm>
            <a:off x="732271" y="6234430"/>
            <a:ext cx="4114800" cy="365125"/>
          </a:xfrm>
          <a:prstGeom prst="rect">
            <a:avLst/>
          </a:prstGeom>
        </p:spPr>
        <p:txBody>
          <a:bodyPr vert="horz" lIns="91440" tIns="45720" rIns="91440" bIns="45720" rtlCol="0" anchor="ctr"/>
          <a:lstStyle>
            <a:lvl1pPr algn="l">
              <a:defRPr sz="1200" b="0" i="0" u="none" baseline="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1F7B62FF-DCC3-B0E5-E9C3-736A708235A7}"/>
              </a:ext>
            </a:extLst>
          </p:cNvPr>
          <p:cNvSpPr>
            <a:spLocks noGrp="1"/>
          </p:cNvSpPr>
          <p:nvPr>
            <p:ph type="sldNum" sz="quarter" idx="4"/>
          </p:nvPr>
        </p:nvSpPr>
        <p:spPr>
          <a:xfrm>
            <a:off x="1651903" y="809244"/>
            <a:ext cx="941832" cy="621792"/>
          </a:xfrm>
          <a:prstGeom prst="rect">
            <a:avLst/>
          </a:prstGeom>
        </p:spPr>
        <p:txBody>
          <a:bodyPr vert="horz" lIns="91440" tIns="45720" rIns="91440" bIns="45720" rtlCol="0" anchor="ctr"/>
          <a:lstStyle>
            <a:lvl1pPr algn="ctr">
              <a:defRPr sz="3200" baseline="0">
                <a:solidFill>
                  <a:schemeClr val="bg2"/>
                </a:solidFill>
                <a:latin typeface="Meiryo UI" panose="020B0604030504040204" pitchFamily="50" charset="-128"/>
                <a:ea typeface="Meiryo UI" panose="020B0604030504040204" pitchFamily="50" charset="-128"/>
              </a:defRPr>
            </a:lvl1pPr>
          </a:lstStyle>
          <a:p>
            <a:fld id="{CC43B8D3-9A08-F84C-9DD4-44948BA52D4B}" type="slidenum">
              <a:rPr lang="en-US" altLang="ja-JP" smtClean="0"/>
              <a:pPr/>
              <a:t>‹#›</a:t>
            </a:fld>
            <a:endParaRPr lang="ja-JP" altLang="en-US">
              <a:latin typeface="Meiryo UI" panose="020B0604030504040204" pitchFamily="50" charset="-128"/>
              <a:ea typeface="Meiryo UI" panose="020B0604030504040204" pitchFamily="50" charset="-128"/>
            </a:endParaRPr>
          </a:p>
        </p:txBody>
      </p:sp>
      <p:sp>
        <p:nvSpPr>
          <p:cNvPr id="25" name="長方形 24">
            <a:extLst>
              <a:ext uri="{FF2B5EF4-FFF2-40B4-BE49-F238E27FC236}">
                <a16:creationId xmlns:a16="http://schemas.microsoft.com/office/drawing/2014/main" id="{0EEFFBFB-5A27-2D81-3931-C98447651EF4}"/>
              </a:ext>
            </a:extLst>
          </p:cNvPr>
          <p:cNvSpPr/>
          <p:nvPr userDrawn="1"/>
        </p:nvSpPr>
        <p:spPr>
          <a:xfrm>
            <a:off x="732271" y="723899"/>
            <a:ext cx="10727977" cy="780809"/>
          </a:xfrm>
          <a:prstGeom prst="rect">
            <a:avLst/>
          </a:prstGeom>
          <a:solidFill>
            <a:schemeClr val="bg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sp>
        <p:nvSpPr>
          <p:cNvPr id="26" name="長方形 25">
            <a:extLst>
              <a:ext uri="{FF2B5EF4-FFF2-40B4-BE49-F238E27FC236}">
                <a16:creationId xmlns:a16="http://schemas.microsoft.com/office/drawing/2014/main" id="{5495E283-E2C6-EE8C-5FC9-96FD9B2DC537}"/>
              </a:ext>
            </a:extLst>
          </p:cNvPr>
          <p:cNvSpPr/>
          <p:nvPr userDrawn="1"/>
        </p:nvSpPr>
        <p:spPr>
          <a:xfrm>
            <a:off x="732271" y="404734"/>
            <a:ext cx="10727977" cy="319166"/>
          </a:xfrm>
          <a:prstGeom prst="rect">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baseline="0" noProof="0">
              <a:latin typeface="Meiryo UI" panose="020B0604030504040204" pitchFamily="50" charset="-128"/>
              <a:ea typeface="Meiryo UI" panose="020B0604030504040204" pitchFamily="50" charset="-128"/>
            </a:endParaRPr>
          </a:p>
        </p:txBody>
      </p:sp>
      <p:cxnSp>
        <p:nvCxnSpPr>
          <p:cNvPr id="28" name="直線​​コネクタ(S) 27">
            <a:extLst>
              <a:ext uri="{FF2B5EF4-FFF2-40B4-BE49-F238E27FC236}">
                <a16:creationId xmlns:a16="http://schemas.microsoft.com/office/drawing/2014/main" id="{6BEB7FA7-6E9C-81BB-8E55-A22BFF734E24}"/>
              </a:ext>
            </a:extLst>
          </p:cNvPr>
          <p:cNvCxnSpPr>
            <a:cxnSpLocks/>
          </p:cNvCxnSpPr>
          <p:nvPr userDrawn="1"/>
        </p:nvCxnSpPr>
        <p:spPr>
          <a:xfrm>
            <a:off x="1655064" y="722376"/>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pic>
        <p:nvPicPr>
          <p:cNvPr id="29" name="グラフィック 28">
            <a:extLst>
              <a:ext uri="{FF2B5EF4-FFF2-40B4-BE49-F238E27FC236}">
                <a16:creationId xmlns:a16="http://schemas.microsoft.com/office/drawing/2014/main" id="{77E78B78-C9C0-6811-5C24-BA7F4E612036}"/>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rot="13498771">
            <a:off x="868523" y="778989"/>
            <a:ext cx="660389" cy="660389"/>
          </a:xfrm>
          <a:prstGeom prst="rect">
            <a:avLst/>
          </a:prstGeom>
        </p:spPr>
      </p:pic>
      <p:cxnSp>
        <p:nvCxnSpPr>
          <p:cNvPr id="32" name="直線​​コネクタ(S) 31">
            <a:extLst>
              <a:ext uri="{FF2B5EF4-FFF2-40B4-BE49-F238E27FC236}">
                <a16:creationId xmlns:a16="http://schemas.microsoft.com/office/drawing/2014/main" id="{9F9C8F7F-2A36-A3D8-7C9C-CFDFFF47B82A}"/>
              </a:ext>
            </a:extLst>
          </p:cNvPr>
          <p:cNvCxnSpPr>
            <a:cxnSpLocks/>
          </p:cNvCxnSpPr>
          <p:nvPr userDrawn="1"/>
        </p:nvCxnSpPr>
        <p:spPr>
          <a:xfrm>
            <a:off x="2593735" y="718779"/>
            <a:ext cx="0" cy="780808"/>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タイトル プレースホルダー 1">
            <a:extLst>
              <a:ext uri="{FF2B5EF4-FFF2-40B4-BE49-F238E27FC236}">
                <a16:creationId xmlns:a16="http://schemas.microsoft.com/office/drawing/2014/main" id="{3E59602F-1B68-185F-6DA7-FDDA1F06ACC2}"/>
              </a:ext>
            </a:extLst>
          </p:cNvPr>
          <p:cNvSpPr>
            <a:spLocks noGrp="1"/>
          </p:cNvSpPr>
          <p:nvPr>
            <p:ph type="title"/>
          </p:nvPr>
        </p:nvSpPr>
        <p:spPr>
          <a:xfrm>
            <a:off x="2697480" y="731520"/>
            <a:ext cx="8762246" cy="777240"/>
          </a:xfrm>
          <a:prstGeom prst="rect">
            <a:avLst/>
          </a:prstGeom>
        </p:spPr>
        <p:txBody>
          <a:bodyPr vert="horz" lIns="91440" tIns="45720" rIns="91440" bIns="45720" rtlCol="0" anchor="ctr">
            <a:noAutofit/>
          </a:bodyPr>
          <a:lstStyle/>
          <a:p>
            <a:pPr rtl="0"/>
            <a:r>
              <a:rPr lang="ja-JP" altLang="en-US" noProof="0"/>
              <a:t>マスター タイトルの書式設定</a:t>
            </a:r>
          </a:p>
        </p:txBody>
      </p:sp>
      <p:sp>
        <p:nvSpPr>
          <p:cNvPr id="4" name="テキスト プレースホルダー 9">
            <a:extLst>
              <a:ext uri="{FF2B5EF4-FFF2-40B4-BE49-F238E27FC236}">
                <a16:creationId xmlns:a16="http://schemas.microsoft.com/office/drawing/2014/main" id="{F56DF7BE-ECBF-778F-62A3-5F39FCD0EC79}"/>
              </a:ext>
            </a:extLst>
          </p:cNvPr>
          <p:cNvSpPr txBox="1">
            <a:spLocks/>
          </p:cNvSpPr>
          <p:nvPr userDrawn="1"/>
        </p:nvSpPr>
        <p:spPr>
          <a:xfrm>
            <a:off x="1815806" y="793971"/>
            <a:ext cx="621792" cy="621792"/>
          </a:xfrm>
          <a:prstGeom prst="ellipse">
            <a:avLst/>
          </a:prstGeom>
          <a:solidFill>
            <a:schemeClr val="tx1"/>
          </a:solidFill>
        </p:spPr>
        <p:txBody>
          <a:bodyPr lIns="0" tIns="0" rIns="0" bIns="0" rtlCol="0" anchor="t" anchorCtr="0">
            <a:noAutofit/>
          </a:bodyPr>
          <a:lstStyle>
            <a:lvl1pPr marL="0" indent="0" algn="ctr" defTabSz="914400" rtl="0" eaLnBrk="1" latinLnBrk="0" hangingPunct="1">
              <a:lnSpc>
                <a:spcPct val="100000"/>
              </a:lnSpc>
              <a:spcBef>
                <a:spcPts val="0"/>
              </a:spcBef>
              <a:buFont typeface="Arial" panose="020B0604020202020204" pitchFamily="34" charset="0"/>
              <a:buNone/>
              <a:defRPr kumimoji="1" sz="3200" b="0" kern="1200" baseline="0">
                <a:noFill/>
                <a:latin typeface="Meiryo UI" panose="020B0604030504040204" pitchFamily="50" charset="-128"/>
                <a:ea typeface="Meiryo UI" panose="020B0604030504040204" pitchFamily="50" charset="-128"/>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Meiryo UI" panose="020B0604030504040204" pitchFamily="50" charset="-128"/>
                <a:ea typeface="Meiryo UI" panose="020B0604030504040204" pitchFamily="50" charset="-128"/>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Meiryo UI" panose="020B0604030504040204" pitchFamily="50" charset="-128"/>
                <a:ea typeface="Meiryo UI" panose="020B0604030504040204" pitchFamily="50" charset="-128"/>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Meiryo UI" panose="020B0604030504040204" pitchFamily="50" charset="-128"/>
                <a:ea typeface="Meiryo UI" panose="020B0604030504040204" pitchFamily="50" charset="-128"/>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a:t>X</a:t>
            </a:r>
            <a:endParaRPr lang="en-US" altLang="ja-JP" dirty="0"/>
          </a:p>
        </p:txBody>
      </p:sp>
    </p:spTree>
    <p:extLst>
      <p:ext uri="{BB962C8B-B14F-4D97-AF65-F5344CB8AC3E}">
        <p14:creationId xmlns:p14="http://schemas.microsoft.com/office/powerpoint/2010/main" val="2999874257"/>
      </p:ext>
    </p:extLst>
  </p:cSld>
  <p:clrMap bg1="lt1" tx1="dk1" bg2="lt2" tx2="dk2" accent1="accent1" accent2="accent2" accent3="accent3" accent4="accent4" accent5="accent5" accent6="accent6" hlink="hlink" folHlink="folHlink"/>
  <p:sldLayoutIdLst>
    <p:sldLayoutId id="2147484672" r:id="rId1"/>
    <p:sldLayoutId id="2147484673" r:id="rId2"/>
    <p:sldLayoutId id="2147484674" r:id="rId3"/>
    <p:sldLayoutId id="2147484675" r:id="rId4"/>
    <p:sldLayoutId id="2147484676" r:id="rId5"/>
    <p:sldLayoutId id="2147484677" r:id="rId6"/>
    <p:sldLayoutId id="2147484678" r:id="rId7"/>
    <p:sldLayoutId id="2147484679" r:id="rId8"/>
    <p:sldLayoutId id="2147484680" r:id="rId9"/>
    <p:sldLayoutId id="2147484681" r:id="rId10"/>
    <p:sldLayoutId id="2147484682" r:id="rId11"/>
    <p:sldLayoutId id="2147484683" r:id="rId12"/>
    <p:sldLayoutId id="2147484684" r:id="rId13"/>
    <p:sldLayoutId id="2147484685" r:id="rId14"/>
    <p:sldLayoutId id="2147484686" r:id="rId15"/>
    <p:sldLayoutId id="2147484687" r:id="rId16"/>
    <p:sldLayoutId id="2147484688" r:id="rId17"/>
    <p:sldLayoutId id="2147484689" r:id="rId18"/>
    <p:sldLayoutId id="2147484690" r:id="rId19"/>
    <p:sldLayoutId id="2147484691" r:id="rId20"/>
  </p:sldLayoutIdLst>
  <p:hf hdr="0" ftr="0" dt="0"/>
  <p:txStyles>
    <p:titleStyle>
      <a:lvl1pPr algn="l" defTabSz="914400" rtl="0" eaLnBrk="1" latinLnBrk="0" hangingPunct="1">
        <a:lnSpc>
          <a:spcPct val="90000"/>
        </a:lnSpc>
        <a:spcBef>
          <a:spcPct val="0"/>
        </a:spcBef>
        <a:buNone/>
        <a:defRPr kumimoji="1" sz="4000" b="0" i="0" u="none" kern="1200" baseline="0">
          <a:solidFill>
            <a:schemeClr val="tx1"/>
          </a:solidFill>
          <a:latin typeface="Meiryo UI" panose="020B0604030504040204" pitchFamily="50" charset="-128"/>
          <a:ea typeface="Meiryo UI" panose="020B0604030504040204" pitchFamily="50" charset="-128"/>
          <a:cs typeface="+mj-cs"/>
        </a:defRPr>
      </a:lvl1pPr>
    </p:titleStyle>
    <p:bodyStyle>
      <a:lvl1pPr marL="283464" indent="-283464" algn="l" defTabSz="914400" rtl="0" eaLnBrk="1" latinLnBrk="0" hangingPunct="1">
        <a:lnSpc>
          <a:spcPct val="100000"/>
        </a:lnSpc>
        <a:spcBef>
          <a:spcPts val="0"/>
        </a:spcBef>
        <a:buFont typeface="Arial" panose="020B0604020202020204" pitchFamily="34" charset="0"/>
        <a:buChar char="•"/>
        <a:defRPr kumimoji="1" sz="2800" kern="1200" baseline="0">
          <a:solidFill>
            <a:schemeClr val="tx1"/>
          </a:solidFill>
          <a:latin typeface="Meiryo UI" panose="020B0604030504040204" pitchFamily="50" charset="-128"/>
          <a:ea typeface="Meiryo UI" panose="020B0604030504040204" pitchFamily="50" charset="-128"/>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Meiryo UI" panose="020B0604030504040204" pitchFamily="50" charset="-128"/>
          <a:ea typeface="Meiryo UI" panose="020B0604030504040204" pitchFamily="50" charset="-128"/>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Meiryo UI" panose="020B0604030504040204" pitchFamily="50" charset="-128"/>
          <a:ea typeface="Meiryo UI" panose="020B0604030504040204" pitchFamily="50" charset="-128"/>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Meiryo UI" panose="020B0604030504040204" pitchFamily="50" charset="-128"/>
          <a:ea typeface="Meiryo UI" panose="020B0604030504040204" pitchFamily="50" charset="-128"/>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file:///C:\Users\taniro\Dropbox\drg\slides\06_kiso-kenyuu\NICAM3.5km+18sec.wmv" TargetMode="External"/><Relationship Id="rId1" Type="http://schemas.microsoft.com/office/2007/relationships/media" Target="file:///C:\Users\taniro\Dropbox\drg\slides\06_kiso-kenyuu\NICAM3.5km+18sec.wmv" TargetMode="External"/><Relationship Id="rId5" Type="http://schemas.openxmlformats.org/officeDocument/2006/relationships/image" Target="../media/image65.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21.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13.xml"/><Relationship Id="rId5" Type="http://schemas.openxmlformats.org/officeDocument/2006/relationships/image" Target="../media/image79.gif"/><Relationship Id="rId4" Type="http://schemas.openxmlformats.org/officeDocument/2006/relationships/image" Target="../media/image78.gif"/></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gif"/><Relationship Id="rId4" Type="http://schemas.openxmlformats.org/officeDocument/2006/relationships/hyperlink" Target="http://gakusyu.hazardmap.pref.hyogo.jp/bousai/kouzui/history/1959_09.html" TargetMode="External"/><Relationship Id="rId9" Type="http://schemas.openxmlformats.org/officeDocument/2006/relationships/image" Target="../media/image9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eg"/><Relationship Id="rId7"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61.xml"/><Relationship Id="rId6" Type="http://schemas.openxmlformats.org/officeDocument/2006/relationships/image" Target="../media/image122.jp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4.png"/><Relationship Id="rId7" Type="http://schemas.openxmlformats.org/officeDocument/2006/relationships/image" Target="../media/image114.png"/><Relationship Id="rId2" Type="http://schemas.openxmlformats.org/officeDocument/2006/relationships/image" Target="../media/image128.jpg"/><Relationship Id="rId1" Type="http://schemas.openxmlformats.org/officeDocument/2006/relationships/slideLayout" Target="../slideLayouts/slideLayout52.xml"/><Relationship Id="rId6" Type="http://schemas.openxmlformats.org/officeDocument/2006/relationships/image" Target="../media/image115.png"/><Relationship Id="rId5" Type="http://schemas.openxmlformats.org/officeDocument/2006/relationships/image" Target="../media/image96.jpeg"/><Relationship Id="rId4" Type="http://schemas.openxmlformats.org/officeDocument/2006/relationships/image" Target="../media/image12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gif"/><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8" Type="http://schemas.openxmlformats.org/officeDocument/2006/relationships/image" Target="../media/image139.jp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30.xml"/><Relationship Id="rId1" Type="http://schemas.openxmlformats.org/officeDocument/2006/relationships/slideLayout" Target="../slideLayouts/slideLayout52.xml"/><Relationship Id="rId6" Type="http://schemas.openxmlformats.org/officeDocument/2006/relationships/image" Target="../media/image137.png"/><Relationship Id="rId5" Type="http://schemas.openxmlformats.org/officeDocument/2006/relationships/image" Target="../media/image136.jpg"/><Relationship Id="rId4" Type="http://schemas.openxmlformats.org/officeDocument/2006/relationships/image" Target="../media/image135.png"/></Relationships>
</file>

<file path=ppt/slides/_rels/slide45.xml.rels><?xml version="1.0" encoding="UTF-8" standalone="yes"?>
<Relationships xmlns="http://schemas.openxmlformats.org/package/2006/relationships"><Relationship Id="rId3" Type="http://schemas.openxmlformats.org/officeDocument/2006/relationships/hyperlink" Target="http://www.hazardmap.pref.hyogo.jp/" TargetMode="External"/><Relationship Id="rId2" Type="http://schemas.openxmlformats.org/officeDocument/2006/relationships/hyperlink" Target="http://fujin.geo.kyushu-u.ac.jp/meteorol_bomb/"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902DB68-5313-9D1A-14BA-C6F78FECAE51}"/>
              </a:ext>
            </a:extLst>
          </p:cNvPr>
          <p:cNvSpPr>
            <a:spLocks noGrp="1" noChangeArrowheads="1"/>
          </p:cNvSpPr>
          <p:nvPr>
            <p:ph type="ctrTitle"/>
          </p:nvPr>
        </p:nvSpPr>
        <p:spPr>
          <a:xfrm>
            <a:off x="1554166" y="1628775"/>
            <a:ext cx="9058275" cy="1143000"/>
          </a:xfrm>
        </p:spPr>
        <p:txBody>
          <a:bodyPr>
            <a:normAutofit fontScale="90000"/>
          </a:bodyPr>
          <a:lstStyle/>
          <a:p>
            <a:pPr eaLnBrk="1" hangingPunct="1">
              <a:defRPr/>
            </a:pPr>
            <a:r>
              <a:rPr lang="ja-JP" altLang="en-US" sz="3600" dirty="0"/>
              <a:t>災害気象・気候学研究室</a:t>
            </a:r>
            <a:br>
              <a:rPr lang="en-US" altLang="ja-JP" sz="3600" dirty="0"/>
            </a:br>
            <a:r>
              <a:rPr lang="ja-JP" altLang="en-US" sz="3600" dirty="0"/>
              <a:t>研究室紹介</a:t>
            </a:r>
          </a:p>
        </p:txBody>
      </p:sp>
      <p:sp>
        <p:nvSpPr>
          <p:cNvPr id="2051" name="Rectangle 3">
            <a:extLst>
              <a:ext uri="{FF2B5EF4-FFF2-40B4-BE49-F238E27FC236}">
                <a16:creationId xmlns:a16="http://schemas.microsoft.com/office/drawing/2014/main" id="{F462E1FF-5CBD-2D74-AE30-2AD16656A669}"/>
              </a:ext>
            </a:extLst>
          </p:cNvPr>
          <p:cNvSpPr>
            <a:spLocks noGrp="1" noChangeArrowheads="1"/>
          </p:cNvSpPr>
          <p:nvPr>
            <p:ph type="subTitle" idx="1"/>
          </p:nvPr>
        </p:nvSpPr>
        <p:spPr>
          <a:xfrm>
            <a:off x="2927353" y="4648200"/>
            <a:ext cx="7561263" cy="990600"/>
          </a:xfrm>
        </p:spPr>
        <p:txBody>
          <a:bodyPr/>
          <a:lstStyle/>
          <a:p>
            <a:pPr eaLnBrk="1" hangingPunct="1">
              <a:defRPr/>
            </a:pPr>
            <a:r>
              <a:rPr lang="ja-JP" altLang="en-US" dirty="0"/>
              <a:t>災害科学領域　谷口 博</a:t>
            </a:r>
            <a:endParaRPr lang="en-US" altLang="ja-JP" dirty="0"/>
          </a:p>
          <a:p>
            <a:pPr eaLnBrk="1" hangingPunct="1">
              <a:defRPr/>
            </a:pPr>
            <a:r>
              <a:rPr lang="en-US" altLang="ja-JP" dirty="0"/>
              <a:t>Email: taniro@drg.u-hyogo.ac.jp</a:t>
            </a:r>
            <a:endParaRPr lang="ja-JP"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E4651456-D07C-081E-63D7-00C6E97E2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14" t="19798" r="38126" b="6406"/>
          <a:stretch>
            <a:fillRect/>
          </a:stretch>
        </p:blipFill>
        <p:spPr bwMode="auto">
          <a:xfrm>
            <a:off x="1703389" y="1065214"/>
            <a:ext cx="4878387"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AutoShape 6">
            <a:extLst>
              <a:ext uri="{FF2B5EF4-FFF2-40B4-BE49-F238E27FC236}">
                <a16:creationId xmlns:a16="http://schemas.microsoft.com/office/drawing/2014/main" id="{3F407829-5873-3134-5DB3-CF0A4F119211}"/>
              </a:ext>
            </a:extLst>
          </p:cNvPr>
          <p:cNvSpPr>
            <a:spLocks noChangeArrowheads="1"/>
          </p:cNvSpPr>
          <p:nvPr/>
        </p:nvSpPr>
        <p:spPr bwMode="auto">
          <a:xfrm>
            <a:off x="1919288" y="5661025"/>
            <a:ext cx="8496300" cy="647700"/>
          </a:xfrm>
          <a:prstGeom prst="roundRect">
            <a:avLst>
              <a:gd name="adj" fmla="val 16667"/>
            </a:avLst>
          </a:prstGeom>
          <a:solidFill>
            <a:srgbClr val="FFFF00"/>
          </a:solidFill>
          <a:ln w="38100">
            <a:solidFill>
              <a:schemeClr val="tx2"/>
            </a:solidFill>
            <a:round/>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ea typeface="HG創英角ｺﾞｼｯｸUB" panose="020B0909000000000000" pitchFamily="49" charset="-128"/>
              </a:rPr>
              <a:t>将来の天気／気候を予測するためには、現在の大気、海洋、陸面の状態</a:t>
            </a:r>
          </a:p>
          <a:p>
            <a:pPr algn="ctr" eaLnBrk="1" hangingPunct="1"/>
            <a:r>
              <a:rPr lang="ja-JP" altLang="en-US">
                <a:ea typeface="HG創英角ｺﾞｼｯｸUB" panose="020B0909000000000000" pitchFamily="49" charset="-128"/>
              </a:rPr>
              <a:t>（気温、湿度、気圧、風の動き、等）を知っていなければいけない</a:t>
            </a:r>
          </a:p>
        </p:txBody>
      </p:sp>
      <p:sp>
        <p:nvSpPr>
          <p:cNvPr id="44036" name="Text Box 7">
            <a:extLst>
              <a:ext uri="{FF2B5EF4-FFF2-40B4-BE49-F238E27FC236}">
                <a16:creationId xmlns:a16="http://schemas.microsoft.com/office/drawing/2014/main" id="{EF542765-190E-2555-63E2-38121A854B8C}"/>
              </a:ext>
            </a:extLst>
          </p:cNvPr>
          <p:cNvSpPr txBox="1">
            <a:spLocks noChangeArrowheads="1"/>
          </p:cNvSpPr>
          <p:nvPr/>
        </p:nvSpPr>
        <p:spPr bwMode="auto">
          <a:xfrm>
            <a:off x="1847851" y="5037138"/>
            <a:ext cx="8424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t>（気象庁天気予報：　</a:t>
            </a:r>
            <a:r>
              <a:rPr lang="en-US" altLang="ja-JP" sz="1600"/>
              <a:t>http://www.jma.go.jp/jp/week/331.html   /  http://www.jma.go.jp/jp/yoho/</a:t>
            </a:r>
            <a:r>
              <a:rPr lang="ja-JP" altLang="en-US" sz="1600"/>
              <a:t>）</a:t>
            </a:r>
          </a:p>
        </p:txBody>
      </p:sp>
      <p:sp>
        <p:nvSpPr>
          <p:cNvPr id="6" name="Rectangle 2">
            <a:extLst>
              <a:ext uri="{FF2B5EF4-FFF2-40B4-BE49-F238E27FC236}">
                <a16:creationId xmlns:a16="http://schemas.microsoft.com/office/drawing/2014/main" id="{B9BA89D1-D63D-8505-61F4-EE29C4C0CF58}"/>
              </a:ext>
            </a:extLst>
          </p:cNvPr>
          <p:cNvSpPr txBox="1">
            <a:spLocks noChangeArrowheads="1"/>
          </p:cNvSpPr>
          <p:nvPr/>
        </p:nvSpPr>
        <p:spPr bwMode="auto">
          <a:xfrm>
            <a:off x="479377" y="320675"/>
            <a:ext cx="9937800" cy="609600"/>
          </a:xfrm>
          <a:prstGeom prst="rect">
            <a:avLst/>
          </a:prstGeom>
          <a:noFill/>
          <a:ln w="9525">
            <a:noFill/>
            <a:miter lim="800000"/>
            <a:headEnd/>
            <a:tailEnd/>
          </a:ln>
          <a:effectLst/>
        </p:spPr>
        <p:txBody>
          <a:bodyPr anchor="ctr"/>
          <a:lstStyle/>
          <a:p>
            <a:pPr>
              <a:defRPr/>
            </a:pPr>
            <a:r>
              <a:rPr lang="ja-JP" altLang="en-US" sz="3200" b="1" dirty="0">
                <a:effectLst>
                  <a:outerShdw blurRad="38100" dist="38100" dir="2700000" algn="tl">
                    <a:srgbClr val="000000">
                      <a:alpha val="43137"/>
                    </a:srgbClr>
                  </a:outerShdw>
                </a:effectLst>
                <a:latin typeface="Arial" charset="0"/>
              </a:rPr>
              <a:t>数値予報モデルとは？</a:t>
            </a:r>
            <a:endParaRPr lang="en-US" altLang="ja-JP" sz="3200" b="1" dirty="0">
              <a:effectLst>
                <a:outerShdw blurRad="38100" dist="38100" dir="2700000" algn="tl">
                  <a:srgbClr val="000000">
                    <a:alpha val="43137"/>
                  </a:srgbClr>
                </a:outerShdw>
              </a:effectLst>
              <a:latin typeface="Arial" charset="0"/>
            </a:endParaRPr>
          </a:p>
          <a:p>
            <a:pPr>
              <a:defRPr/>
            </a:pPr>
            <a:r>
              <a:rPr lang="ja-JP" altLang="en-US" b="1" dirty="0">
                <a:effectLst>
                  <a:outerShdw blurRad="38100" dist="38100" dir="2700000" algn="tl">
                    <a:srgbClr val="000000">
                      <a:alpha val="43137"/>
                    </a:srgbClr>
                  </a:outerShdw>
                </a:effectLst>
                <a:latin typeface="Arial" charset="0"/>
              </a:rPr>
              <a:t>雲の発生，動き，大気の運動をコンピュータで計算するソフトウェア⇒天気予報</a:t>
            </a:r>
            <a:endParaRPr kumimoji="0" lang="ja-JP" altLang="en-US" b="1" kern="0" dirty="0">
              <a:solidFill>
                <a:schemeClr val="tx2"/>
              </a:solidFill>
              <a:effectLst>
                <a:outerShdw blurRad="38100" dist="38100" dir="2700000" algn="tl">
                  <a:srgbClr val="000000">
                    <a:alpha val="43137"/>
                  </a:srgbClr>
                </a:outerShdw>
              </a:effectLst>
              <a:latin typeface="+mj-lt"/>
              <a:ea typeface="+mj-ea"/>
              <a:cs typeface="+mj-cs"/>
            </a:endParaRPr>
          </a:p>
        </p:txBody>
      </p:sp>
      <p:pic>
        <p:nvPicPr>
          <p:cNvPr id="44038" name="Picture 8" descr="http://www.jma.go.jp/jp/yoho/images/000_telop_aftomorrow.png">
            <a:extLst>
              <a:ext uri="{FF2B5EF4-FFF2-40B4-BE49-F238E27FC236}">
                <a16:creationId xmlns:a16="http://schemas.microsoft.com/office/drawing/2014/main" id="{FD86472B-1360-9206-93FD-BC90AE28E0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7776" y="1584326"/>
            <a:ext cx="428307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日付プレースホルダー 1"/>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4284440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622458E-9550-11E5-B2B2-D00DBDB1A7B5}"/>
              </a:ext>
            </a:extLst>
          </p:cNvPr>
          <p:cNvSpPr>
            <a:spLocks noGrp="1" noChangeArrowheads="1"/>
          </p:cNvSpPr>
          <p:nvPr>
            <p:ph type="title"/>
          </p:nvPr>
        </p:nvSpPr>
        <p:spPr/>
        <p:txBody>
          <a:bodyPr/>
          <a:lstStyle/>
          <a:p>
            <a:pPr eaLnBrk="1" hangingPunct="1">
              <a:defRPr/>
            </a:pPr>
            <a:r>
              <a:rPr lang="ja-JP" altLang="en-US" dirty="0"/>
              <a:t>大気</a:t>
            </a:r>
            <a:r>
              <a:rPr lang="en-US" altLang="ja-JP" dirty="0"/>
              <a:t>/</a:t>
            </a:r>
            <a:r>
              <a:rPr lang="ja-JP" altLang="en-US" dirty="0"/>
              <a:t>海洋の状態をコンピュータを使って計算</a:t>
            </a:r>
          </a:p>
        </p:txBody>
      </p:sp>
      <p:pic>
        <p:nvPicPr>
          <p:cNvPr id="45059" name="Picture 4" descr="suchi">
            <a:extLst>
              <a:ext uri="{FF2B5EF4-FFF2-40B4-BE49-F238E27FC236}">
                <a16:creationId xmlns:a16="http://schemas.microsoft.com/office/drawing/2014/main" id="{5D95CFCE-68A0-0C71-8FC5-8D74B9927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1" y="1484313"/>
            <a:ext cx="61245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a:extLst>
              <a:ext uri="{FF2B5EF4-FFF2-40B4-BE49-F238E27FC236}">
                <a16:creationId xmlns:a16="http://schemas.microsoft.com/office/drawing/2014/main" id="{2F53F260-7C2D-33A2-47E6-2B83C155825C}"/>
              </a:ext>
            </a:extLst>
          </p:cNvPr>
          <p:cNvSpPr txBox="1">
            <a:spLocks noChangeArrowheads="1"/>
          </p:cNvSpPr>
          <p:nvPr/>
        </p:nvSpPr>
        <p:spPr bwMode="auto">
          <a:xfrm>
            <a:off x="2711450" y="6308725"/>
            <a:ext cx="4032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200"/>
              <a:t>http://www.jma.go.jp/jma/kishou/know/whitep/1-3-1.html</a:t>
            </a:r>
          </a:p>
        </p:txBody>
      </p:sp>
      <p:sp>
        <p:nvSpPr>
          <p:cNvPr id="45061" name="AutoShape 6">
            <a:extLst>
              <a:ext uri="{FF2B5EF4-FFF2-40B4-BE49-F238E27FC236}">
                <a16:creationId xmlns:a16="http://schemas.microsoft.com/office/drawing/2014/main" id="{BA2D23EE-7F75-3AD6-1707-E92BE64BC0F0}"/>
              </a:ext>
            </a:extLst>
          </p:cNvPr>
          <p:cNvSpPr>
            <a:spLocks noChangeArrowheads="1"/>
          </p:cNvSpPr>
          <p:nvPr/>
        </p:nvSpPr>
        <p:spPr bwMode="auto">
          <a:xfrm>
            <a:off x="1570038" y="1773238"/>
            <a:ext cx="1873250" cy="360362"/>
          </a:xfrm>
          <a:prstGeom prst="roundRect">
            <a:avLst>
              <a:gd name="adj" fmla="val 16667"/>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solidFill>
                  <a:schemeClr val="bg1"/>
                </a:solidFill>
                <a:ea typeface="HGS創英角ｺﾞｼｯｸUB" panose="020B0900000000000000" pitchFamily="50" charset="-128"/>
              </a:rPr>
              <a:t>数値予報モデル</a:t>
            </a:r>
          </a:p>
        </p:txBody>
      </p:sp>
      <p:pic>
        <p:nvPicPr>
          <p:cNvPr id="45062" name="Picture 8" descr="grid">
            <a:extLst>
              <a:ext uri="{FF2B5EF4-FFF2-40B4-BE49-F238E27FC236}">
                <a16:creationId xmlns:a16="http://schemas.microsoft.com/office/drawing/2014/main" id="{C2598A9F-CD0E-C32D-4BCD-BAF0631A5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2276475"/>
            <a:ext cx="287813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Text Box 9">
            <a:extLst>
              <a:ext uri="{FF2B5EF4-FFF2-40B4-BE49-F238E27FC236}">
                <a16:creationId xmlns:a16="http://schemas.microsoft.com/office/drawing/2014/main" id="{1BD4C535-ECDD-5F22-E4C4-A0DB437E123F}"/>
              </a:ext>
            </a:extLst>
          </p:cNvPr>
          <p:cNvSpPr txBox="1">
            <a:spLocks noChangeArrowheads="1"/>
          </p:cNvSpPr>
          <p:nvPr/>
        </p:nvSpPr>
        <p:spPr bwMode="auto">
          <a:xfrm>
            <a:off x="7512050" y="1484313"/>
            <a:ext cx="3155950" cy="641350"/>
          </a:xfrm>
          <a:prstGeom prst="rect">
            <a:avLst/>
          </a:prstGeom>
          <a:noFill/>
          <a:ln w="9525">
            <a:noFill/>
            <a:miter lim="800000"/>
            <a:headEnd/>
            <a:tailEnd/>
          </a:ln>
          <a:effectLst/>
        </p:spPr>
        <p:txBody>
          <a:bodyPr wrap="none">
            <a:spAutoFit/>
          </a:bodyPr>
          <a:lstStyle/>
          <a:p>
            <a:pPr>
              <a:defRPr/>
            </a:pPr>
            <a:r>
              <a:rPr lang="ja-JP" altLang="en-US">
                <a:solidFill>
                  <a:schemeClr val="bg2"/>
                </a:solidFill>
                <a:latin typeface="Times New Roman" pitchFamily="18" charset="0"/>
                <a:ea typeface="HGS創英角ｺﾞｼｯｸUB" pitchFamily="50" charset="-128"/>
              </a:rPr>
              <a:t>大気・海洋・陸面を３次元の</a:t>
            </a:r>
          </a:p>
          <a:p>
            <a:pPr>
              <a:defRPr/>
            </a:pPr>
            <a:r>
              <a:rPr lang="ja-JP" altLang="en-US" u="sng">
                <a:solidFill>
                  <a:srgbClr val="FF0000"/>
                </a:solidFill>
                <a:effectLst>
                  <a:outerShdw blurRad="38100" dist="38100" dir="2700000" algn="tl">
                    <a:srgbClr val="C0C0C0"/>
                  </a:outerShdw>
                </a:effectLst>
                <a:latin typeface="Times New Roman" pitchFamily="18" charset="0"/>
                <a:ea typeface="HGS創英角ｺﾞｼｯｸUB" pitchFamily="50" charset="-128"/>
              </a:rPr>
              <a:t>格子</a:t>
            </a:r>
            <a:r>
              <a:rPr lang="ja-JP" altLang="en-US">
                <a:solidFill>
                  <a:schemeClr val="bg2"/>
                </a:solidFill>
                <a:latin typeface="Times New Roman" pitchFamily="18" charset="0"/>
                <a:ea typeface="HGS創英角ｺﾞｼｯｸUB" pitchFamily="50" charset="-128"/>
              </a:rPr>
              <a:t>に切る（離散化）</a:t>
            </a:r>
            <a:endParaRPr lang="ja-JP" altLang="en-US">
              <a:latin typeface="Times New Roman" pitchFamily="18" charset="0"/>
              <a:ea typeface="HGS創英角ｺﾞｼｯｸUB" pitchFamily="50" charset="-128"/>
            </a:endParaRPr>
          </a:p>
        </p:txBody>
      </p:sp>
      <p:sp>
        <p:nvSpPr>
          <p:cNvPr id="124939" name="Text Box 11">
            <a:extLst>
              <a:ext uri="{FF2B5EF4-FFF2-40B4-BE49-F238E27FC236}">
                <a16:creationId xmlns:a16="http://schemas.microsoft.com/office/drawing/2014/main" id="{55058174-F652-A25C-1659-82F1B1560293}"/>
              </a:ext>
            </a:extLst>
          </p:cNvPr>
          <p:cNvSpPr txBox="1">
            <a:spLocks noChangeArrowheads="1"/>
          </p:cNvSpPr>
          <p:nvPr/>
        </p:nvSpPr>
        <p:spPr bwMode="auto">
          <a:xfrm>
            <a:off x="7896225" y="6038850"/>
            <a:ext cx="2470150" cy="641350"/>
          </a:xfrm>
          <a:prstGeom prst="rect">
            <a:avLst/>
          </a:prstGeom>
          <a:noFill/>
          <a:ln w="9525">
            <a:noFill/>
            <a:miter lim="800000"/>
            <a:headEnd/>
            <a:tailEnd/>
          </a:ln>
          <a:effectLst/>
        </p:spPr>
        <p:txBody>
          <a:bodyPr wrap="none">
            <a:spAutoFit/>
          </a:bodyPr>
          <a:lstStyle/>
          <a:p>
            <a:pPr>
              <a:defRPr/>
            </a:pPr>
            <a:r>
              <a:rPr lang="ja-JP" altLang="en-US">
                <a:solidFill>
                  <a:schemeClr val="bg2"/>
                </a:solidFill>
                <a:latin typeface="Times New Roman" pitchFamily="18" charset="0"/>
                <a:ea typeface="HGS創英角ｺﾞｼｯｸUB" pitchFamily="50" charset="-128"/>
              </a:rPr>
              <a:t>各</a:t>
            </a:r>
            <a:r>
              <a:rPr lang="ja-JP" altLang="en-US" u="sng">
                <a:solidFill>
                  <a:srgbClr val="FF0000"/>
                </a:solidFill>
                <a:effectLst>
                  <a:outerShdw blurRad="38100" dist="38100" dir="2700000" algn="tl">
                    <a:srgbClr val="C0C0C0"/>
                  </a:outerShdw>
                </a:effectLst>
                <a:latin typeface="Times New Roman" pitchFamily="18" charset="0"/>
                <a:ea typeface="HGS創英角ｺﾞｼｯｸUB" pitchFamily="50" charset="-128"/>
              </a:rPr>
              <a:t>格子</a:t>
            </a:r>
            <a:r>
              <a:rPr lang="ja-JP" altLang="en-US">
                <a:solidFill>
                  <a:schemeClr val="bg2"/>
                </a:solidFill>
                <a:latin typeface="Times New Roman" pitchFamily="18" charset="0"/>
                <a:ea typeface="HGS創英角ｺﾞｼｯｸUB" pitchFamily="50" charset="-128"/>
              </a:rPr>
              <a:t>で物理量を定義</a:t>
            </a:r>
          </a:p>
          <a:p>
            <a:pPr>
              <a:defRPr/>
            </a:pPr>
            <a:r>
              <a:rPr lang="ja-JP" altLang="en-US">
                <a:solidFill>
                  <a:schemeClr val="bg2"/>
                </a:solidFill>
                <a:latin typeface="Times New Roman" pitchFamily="18" charset="0"/>
                <a:ea typeface="HGS創英角ｺﾞｼｯｸUB" pitchFamily="50" charset="-128"/>
              </a:rPr>
              <a:t>連立方程式を解く</a:t>
            </a:r>
            <a:endParaRPr lang="ja-JP" altLang="en-US">
              <a:latin typeface="Times New Roman" pitchFamily="18" charset="0"/>
              <a:ea typeface="HGS創英角ｺﾞｼｯｸUB" pitchFamily="50" charset="-128"/>
            </a:endParaRPr>
          </a:p>
        </p:txBody>
      </p:sp>
      <p:sp>
        <p:nvSpPr>
          <p:cNvPr id="45065" name="Text Box 12">
            <a:extLst>
              <a:ext uri="{FF2B5EF4-FFF2-40B4-BE49-F238E27FC236}">
                <a16:creationId xmlns:a16="http://schemas.microsoft.com/office/drawing/2014/main" id="{E64DB5B9-9BE5-32B9-BA09-2086079EED75}"/>
              </a:ext>
            </a:extLst>
          </p:cNvPr>
          <p:cNvSpPr txBox="1">
            <a:spLocks noChangeArrowheads="1"/>
          </p:cNvSpPr>
          <p:nvPr/>
        </p:nvSpPr>
        <p:spPr bwMode="auto">
          <a:xfrm>
            <a:off x="7396164" y="5654675"/>
            <a:ext cx="336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i="1">
                <a:solidFill>
                  <a:schemeClr val="bg2"/>
                </a:solidFill>
                <a:latin typeface="Times New Roman" panose="02020603050405020304" pitchFamily="18" charset="0"/>
              </a:rPr>
              <a:t>速度</a:t>
            </a:r>
            <a:r>
              <a:rPr lang="en-US" altLang="ja-JP" sz="2000" i="1">
                <a:solidFill>
                  <a:schemeClr val="bg2"/>
                </a:solidFill>
                <a:latin typeface="Times New Roman" panose="02020603050405020304" pitchFamily="18" charset="0"/>
              </a:rPr>
              <a:t>, </a:t>
            </a:r>
            <a:r>
              <a:rPr lang="ja-JP" altLang="en-US" sz="2000" i="1">
                <a:solidFill>
                  <a:schemeClr val="bg2"/>
                </a:solidFill>
                <a:latin typeface="Times New Roman" panose="02020603050405020304" pitchFamily="18" charset="0"/>
              </a:rPr>
              <a:t>圧力</a:t>
            </a:r>
            <a:r>
              <a:rPr lang="en-US" altLang="ja-JP" sz="2000" i="1">
                <a:solidFill>
                  <a:schemeClr val="bg2"/>
                </a:solidFill>
                <a:latin typeface="Times New Roman" panose="02020603050405020304" pitchFamily="18" charset="0"/>
              </a:rPr>
              <a:t>, </a:t>
            </a:r>
            <a:r>
              <a:rPr lang="ja-JP" altLang="en-US" sz="2000" i="1">
                <a:solidFill>
                  <a:schemeClr val="bg2"/>
                </a:solidFill>
                <a:latin typeface="Times New Roman" panose="02020603050405020304" pitchFamily="18" charset="0"/>
              </a:rPr>
              <a:t>温度</a:t>
            </a:r>
            <a:r>
              <a:rPr lang="en-US" altLang="ja-JP" sz="2000" i="1">
                <a:solidFill>
                  <a:schemeClr val="bg2"/>
                </a:solidFill>
                <a:latin typeface="Times New Roman" panose="02020603050405020304" pitchFamily="18" charset="0"/>
              </a:rPr>
              <a:t>, </a:t>
            </a:r>
            <a:r>
              <a:rPr lang="ja-JP" altLang="en-US" sz="2000" i="1">
                <a:solidFill>
                  <a:schemeClr val="bg2"/>
                </a:solidFill>
                <a:latin typeface="Times New Roman" panose="02020603050405020304" pitchFamily="18" charset="0"/>
              </a:rPr>
              <a:t>水蒸気</a:t>
            </a:r>
            <a:r>
              <a:rPr lang="en-US" altLang="ja-JP" sz="2000" i="1">
                <a:solidFill>
                  <a:schemeClr val="bg2"/>
                </a:solidFill>
                <a:latin typeface="Times New Roman" panose="02020603050405020304" pitchFamily="18" charset="0"/>
              </a:rPr>
              <a:t>, …</a:t>
            </a:r>
          </a:p>
        </p:txBody>
      </p:sp>
      <p:grpSp>
        <p:nvGrpSpPr>
          <p:cNvPr id="45066" name="Group 14">
            <a:extLst>
              <a:ext uri="{FF2B5EF4-FFF2-40B4-BE49-F238E27FC236}">
                <a16:creationId xmlns:a16="http://schemas.microsoft.com/office/drawing/2014/main" id="{E8450539-6359-4CC1-177E-717FF79A619F}"/>
              </a:ext>
            </a:extLst>
          </p:cNvPr>
          <p:cNvGrpSpPr>
            <a:grpSpLocks/>
          </p:cNvGrpSpPr>
          <p:nvPr/>
        </p:nvGrpSpPr>
        <p:grpSpPr bwMode="auto">
          <a:xfrm>
            <a:off x="7535863" y="3933825"/>
            <a:ext cx="914400" cy="1676400"/>
            <a:chOff x="480" y="2688"/>
            <a:chExt cx="576" cy="1056"/>
          </a:xfrm>
        </p:grpSpPr>
        <p:pic>
          <p:nvPicPr>
            <p:cNvPr id="45068" name="Picture 15" descr="grid-s">
              <a:extLst>
                <a:ext uri="{FF2B5EF4-FFF2-40B4-BE49-F238E27FC236}">
                  <a16:creationId xmlns:a16="http://schemas.microsoft.com/office/drawing/2014/main" id="{E8DC9656-0E7B-7506-100F-4F1BA462B6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3473"/>
              <a:ext cx="28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Freeform 16">
              <a:extLst>
                <a:ext uri="{FF2B5EF4-FFF2-40B4-BE49-F238E27FC236}">
                  <a16:creationId xmlns:a16="http://schemas.microsoft.com/office/drawing/2014/main" id="{DBCB09E1-F007-2C0C-03AC-24BE77E634C4}"/>
                </a:ext>
              </a:extLst>
            </p:cNvPr>
            <p:cNvSpPr>
              <a:spLocks/>
            </p:cNvSpPr>
            <p:nvPr/>
          </p:nvSpPr>
          <p:spPr bwMode="auto">
            <a:xfrm>
              <a:off x="672" y="2688"/>
              <a:ext cx="384" cy="720"/>
            </a:xfrm>
            <a:custGeom>
              <a:avLst/>
              <a:gdLst>
                <a:gd name="T0" fmla="*/ 384 w 384"/>
                <a:gd name="T1" fmla="*/ 0 h 720"/>
                <a:gd name="T2" fmla="*/ 188 w 384"/>
                <a:gd name="T3" fmla="*/ 183 h 720"/>
                <a:gd name="T4" fmla="*/ 55 w 384"/>
                <a:gd name="T5" fmla="*/ 422 h 720"/>
                <a:gd name="T6" fmla="*/ 0 w 384"/>
                <a:gd name="T7" fmla="*/ 720 h 720"/>
                <a:gd name="T8" fmla="*/ 0 60000 65536"/>
                <a:gd name="T9" fmla="*/ 0 60000 65536"/>
                <a:gd name="T10" fmla="*/ 0 60000 65536"/>
                <a:gd name="T11" fmla="*/ 0 60000 65536"/>
                <a:gd name="T12" fmla="*/ 0 w 384"/>
                <a:gd name="T13" fmla="*/ 0 h 720"/>
                <a:gd name="T14" fmla="*/ 384 w 384"/>
                <a:gd name="T15" fmla="*/ 720 h 720"/>
              </a:gdLst>
              <a:ahLst/>
              <a:cxnLst>
                <a:cxn ang="T8">
                  <a:pos x="T0" y="T1"/>
                </a:cxn>
                <a:cxn ang="T9">
                  <a:pos x="T2" y="T3"/>
                </a:cxn>
                <a:cxn ang="T10">
                  <a:pos x="T4" y="T5"/>
                </a:cxn>
                <a:cxn ang="T11">
                  <a:pos x="T6" y="T7"/>
                </a:cxn>
              </a:cxnLst>
              <a:rect l="T12" t="T13" r="T14" b="T15"/>
              <a:pathLst>
                <a:path w="384" h="720">
                  <a:moveTo>
                    <a:pt x="384" y="0"/>
                  </a:moveTo>
                  <a:cubicBezTo>
                    <a:pt x="351" y="30"/>
                    <a:pt x="243" y="113"/>
                    <a:pt x="188" y="183"/>
                  </a:cubicBezTo>
                  <a:cubicBezTo>
                    <a:pt x="133" y="253"/>
                    <a:pt x="86" y="333"/>
                    <a:pt x="55" y="422"/>
                  </a:cubicBezTo>
                  <a:cubicBezTo>
                    <a:pt x="24" y="511"/>
                    <a:pt x="12" y="658"/>
                    <a:pt x="0" y="720"/>
                  </a:cubicBezTo>
                </a:path>
              </a:pathLst>
            </a:custGeom>
            <a:noFill/>
            <a:ln w="508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 name="日付プレースホルダー 1"/>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1620686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1" descr="chaos-2">
            <a:extLst>
              <a:ext uri="{FF2B5EF4-FFF2-40B4-BE49-F238E27FC236}">
                <a16:creationId xmlns:a16="http://schemas.microsoft.com/office/drawing/2014/main" id="{DEDDE67B-1DD0-C56C-34FD-1DDCE9A88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1" y="1735138"/>
            <a:ext cx="3743325"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AutoShape 15">
            <a:extLst>
              <a:ext uri="{FF2B5EF4-FFF2-40B4-BE49-F238E27FC236}">
                <a16:creationId xmlns:a16="http://schemas.microsoft.com/office/drawing/2014/main" id="{CF0C03A2-DADA-92F3-394C-0F4B28CCA30B}"/>
              </a:ext>
            </a:extLst>
          </p:cNvPr>
          <p:cNvSpPr>
            <a:spLocks noChangeArrowheads="1"/>
          </p:cNvSpPr>
          <p:nvPr/>
        </p:nvSpPr>
        <p:spPr bwMode="auto">
          <a:xfrm>
            <a:off x="1731308" y="2737327"/>
            <a:ext cx="1377672" cy="408623"/>
          </a:xfrm>
          <a:prstGeom prst="roundRect">
            <a:avLst>
              <a:gd name="adj" fmla="val 16667"/>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solidFill>
                  <a:schemeClr val="bg1"/>
                </a:solidFill>
                <a:ea typeface="HGS創英角ｺﾞｼｯｸUB" panose="020B0900000000000000" pitchFamily="50" charset="-128"/>
              </a:rPr>
              <a:t>気温（℃）</a:t>
            </a:r>
          </a:p>
        </p:txBody>
      </p:sp>
      <p:sp>
        <p:nvSpPr>
          <p:cNvPr id="57348" name="Rectangle 2">
            <a:extLst>
              <a:ext uri="{FF2B5EF4-FFF2-40B4-BE49-F238E27FC236}">
                <a16:creationId xmlns:a16="http://schemas.microsoft.com/office/drawing/2014/main" id="{5BEE8750-9AF8-A255-17D6-D980B437CE0B}"/>
              </a:ext>
            </a:extLst>
          </p:cNvPr>
          <p:cNvSpPr>
            <a:spLocks noGrp="1" noChangeArrowheads="1"/>
          </p:cNvSpPr>
          <p:nvPr>
            <p:ph type="title"/>
          </p:nvPr>
        </p:nvSpPr>
        <p:spPr/>
        <p:txBody>
          <a:bodyPr/>
          <a:lstStyle/>
          <a:p>
            <a:pPr eaLnBrk="1" hangingPunct="1">
              <a:defRPr/>
            </a:pPr>
            <a:r>
              <a:rPr lang="ja-JP" altLang="en-US" sz="3600" dirty="0"/>
              <a:t>天気予報の限界？予測可能性のはなし</a:t>
            </a:r>
          </a:p>
        </p:txBody>
      </p:sp>
      <p:sp>
        <p:nvSpPr>
          <p:cNvPr id="52229" name="Text Box 4">
            <a:extLst>
              <a:ext uri="{FF2B5EF4-FFF2-40B4-BE49-F238E27FC236}">
                <a16:creationId xmlns:a16="http://schemas.microsoft.com/office/drawing/2014/main" id="{E52DBD15-8FF5-0687-D5CC-0ECE96C2BA67}"/>
              </a:ext>
            </a:extLst>
          </p:cNvPr>
          <p:cNvSpPr txBox="1">
            <a:spLocks noChangeArrowheads="1"/>
          </p:cNvSpPr>
          <p:nvPr/>
        </p:nvSpPr>
        <p:spPr bwMode="auto">
          <a:xfrm>
            <a:off x="6456364" y="6165850"/>
            <a:ext cx="28082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200"/>
              <a:t>気象研究ノート第</a:t>
            </a:r>
            <a:r>
              <a:rPr lang="en-US" altLang="ja-JP" sz="1200"/>
              <a:t>201</a:t>
            </a:r>
            <a:r>
              <a:rPr lang="ja-JP" altLang="en-US" sz="1200"/>
              <a:t>号（</a:t>
            </a:r>
            <a:r>
              <a:rPr lang="en-US" altLang="ja-JP" sz="1200"/>
              <a:t>2002</a:t>
            </a:r>
            <a:r>
              <a:rPr lang="ja-JP" altLang="en-US" sz="1200"/>
              <a:t>）より抜粋</a:t>
            </a:r>
          </a:p>
        </p:txBody>
      </p:sp>
      <p:sp>
        <p:nvSpPr>
          <p:cNvPr id="52230" name="AutoShape 12">
            <a:extLst>
              <a:ext uri="{FF2B5EF4-FFF2-40B4-BE49-F238E27FC236}">
                <a16:creationId xmlns:a16="http://schemas.microsoft.com/office/drawing/2014/main" id="{5191F925-AA99-A50F-A717-FA5AD1BAA6B8}"/>
              </a:ext>
            </a:extLst>
          </p:cNvPr>
          <p:cNvSpPr>
            <a:spLocks noChangeArrowheads="1"/>
          </p:cNvSpPr>
          <p:nvPr/>
        </p:nvSpPr>
        <p:spPr bwMode="auto">
          <a:xfrm>
            <a:off x="4363310" y="6050440"/>
            <a:ext cx="911096" cy="408623"/>
          </a:xfrm>
          <a:prstGeom prst="roundRect">
            <a:avLst>
              <a:gd name="adj" fmla="val 16667"/>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solidFill>
                  <a:schemeClr val="bg1"/>
                </a:solidFill>
                <a:ea typeface="HGS創英角ｺﾞｼｯｸUB" panose="020B0900000000000000" pitchFamily="50" charset="-128"/>
              </a:rPr>
              <a:t>予報日</a:t>
            </a:r>
          </a:p>
        </p:txBody>
      </p:sp>
      <p:sp>
        <p:nvSpPr>
          <p:cNvPr id="52231" name="AutoShape 13">
            <a:extLst>
              <a:ext uri="{FF2B5EF4-FFF2-40B4-BE49-F238E27FC236}">
                <a16:creationId xmlns:a16="http://schemas.microsoft.com/office/drawing/2014/main" id="{628878D7-259B-9748-E817-ED9589EFEBDF}"/>
              </a:ext>
            </a:extLst>
          </p:cNvPr>
          <p:cNvSpPr>
            <a:spLocks noChangeArrowheads="1"/>
          </p:cNvSpPr>
          <p:nvPr/>
        </p:nvSpPr>
        <p:spPr bwMode="auto">
          <a:xfrm>
            <a:off x="1737658" y="4936015"/>
            <a:ext cx="1377672" cy="408623"/>
          </a:xfrm>
          <a:prstGeom prst="roundRect">
            <a:avLst>
              <a:gd name="adj" fmla="val 16667"/>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solidFill>
                  <a:schemeClr val="bg1"/>
                </a:solidFill>
                <a:ea typeface="HGS創英角ｺﾞｼｯｸUB" panose="020B0900000000000000" pitchFamily="50" charset="-128"/>
              </a:rPr>
              <a:t>気温（℃）</a:t>
            </a:r>
          </a:p>
        </p:txBody>
      </p:sp>
      <p:sp>
        <p:nvSpPr>
          <p:cNvPr id="52232" name="AutoShape 16">
            <a:extLst>
              <a:ext uri="{FF2B5EF4-FFF2-40B4-BE49-F238E27FC236}">
                <a16:creationId xmlns:a16="http://schemas.microsoft.com/office/drawing/2014/main" id="{2C1A7A14-D185-CE46-56E9-2C064A13F369}"/>
              </a:ext>
            </a:extLst>
          </p:cNvPr>
          <p:cNvSpPr>
            <a:spLocks noChangeArrowheads="1"/>
          </p:cNvSpPr>
          <p:nvPr/>
        </p:nvSpPr>
        <p:spPr bwMode="auto">
          <a:xfrm>
            <a:off x="1616637" y="1407002"/>
            <a:ext cx="6417141" cy="408623"/>
          </a:xfrm>
          <a:prstGeom prst="roundRect">
            <a:avLst>
              <a:gd name="adj" fmla="val 16667"/>
            </a:avLst>
          </a:prstGeom>
          <a:solidFill>
            <a:srgbClr val="008080">
              <a:alpha val="89803"/>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solidFill>
                  <a:schemeClr val="bg1"/>
                </a:solidFill>
                <a:ea typeface="HGS創英角ｺﾞｼｯｸUB" panose="020B0900000000000000" pitchFamily="50" charset="-128"/>
              </a:rPr>
              <a:t>ヨーロッパ中期予報センターによるロンドンの気温の予報例</a:t>
            </a:r>
          </a:p>
        </p:txBody>
      </p:sp>
      <p:sp>
        <p:nvSpPr>
          <p:cNvPr id="52233" name="Line 17">
            <a:extLst>
              <a:ext uri="{FF2B5EF4-FFF2-40B4-BE49-F238E27FC236}">
                <a16:creationId xmlns:a16="http://schemas.microsoft.com/office/drawing/2014/main" id="{68451ACE-E240-E90E-8C13-527D499899B0}"/>
              </a:ext>
            </a:extLst>
          </p:cNvPr>
          <p:cNvSpPr>
            <a:spLocks noChangeShapeType="1"/>
          </p:cNvSpPr>
          <p:nvPr/>
        </p:nvSpPr>
        <p:spPr bwMode="auto">
          <a:xfrm>
            <a:off x="3287713" y="3357563"/>
            <a:ext cx="1008062" cy="0"/>
          </a:xfrm>
          <a:prstGeom prst="line">
            <a:avLst/>
          </a:prstGeom>
          <a:noFill/>
          <a:ln w="381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234" name="Line 18">
            <a:extLst>
              <a:ext uri="{FF2B5EF4-FFF2-40B4-BE49-F238E27FC236}">
                <a16:creationId xmlns:a16="http://schemas.microsoft.com/office/drawing/2014/main" id="{75C2707E-B2E3-179A-DD8F-9891EC936789}"/>
              </a:ext>
            </a:extLst>
          </p:cNvPr>
          <p:cNvSpPr>
            <a:spLocks noChangeShapeType="1"/>
          </p:cNvSpPr>
          <p:nvPr/>
        </p:nvSpPr>
        <p:spPr bwMode="auto">
          <a:xfrm>
            <a:off x="3287713" y="4581525"/>
            <a:ext cx="431800" cy="0"/>
          </a:xfrm>
          <a:prstGeom prst="line">
            <a:avLst/>
          </a:prstGeom>
          <a:noFill/>
          <a:ln w="3810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2235" name="AutoShape 19">
            <a:extLst>
              <a:ext uri="{FF2B5EF4-FFF2-40B4-BE49-F238E27FC236}">
                <a16:creationId xmlns:a16="http://schemas.microsoft.com/office/drawing/2014/main" id="{ACE5792F-0471-20DE-E9EE-0C54743E3908}"/>
              </a:ext>
            </a:extLst>
          </p:cNvPr>
          <p:cNvSpPr>
            <a:spLocks noChangeArrowheads="1"/>
          </p:cNvSpPr>
          <p:nvPr/>
        </p:nvSpPr>
        <p:spPr bwMode="auto">
          <a:xfrm>
            <a:off x="6320920" y="2775427"/>
            <a:ext cx="3682425" cy="408623"/>
          </a:xfrm>
          <a:prstGeom prst="roundRect">
            <a:avLst>
              <a:gd name="adj" fmla="val 16667"/>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ea typeface="HGS創英角ｺﾞｼｯｸUB" panose="020B0900000000000000" pitchFamily="50" charset="-128"/>
              </a:rPr>
              <a:t>1995</a:t>
            </a:r>
            <a:r>
              <a:rPr lang="ja-JP" altLang="en-US">
                <a:ea typeface="HGS創英角ｺﾞｼｯｸUB" panose="020B0900000000000000" pitchFamily="50" charset="-128"/>
              </a:rPr>
              <a:t>年</a:t>
            </a:r>
            <a:r>
              <a:rPr lang="en-US" altLang="ja-JP">
                <a:ea typeface="HGS創英角ｺﾞｼｯｸUB" panose="020B0900000000000000" pitchFamily="50" charset="-128"/>
              </a:rPr>
              <a:t>6</a:t>
            </a:r>
            <a:r>
              <a:rPr lang="ja-JP" altLang="en-US">
                <a:ea typeface="HGS創英角ｺﾞｼｯｸUB" panose="020B0900000000000000" pitchFamily="50" charset="-128"/>
              </a:rPr>
              <a:t>月</a:t>
            </a:r>
            <a:r>
              <a:rPr lang="en-US" altLang="ja-JP">
                <a:ea typeface="HGS創英角ｺﾞｼｯｸUB" panose="020B0900000000000000" pitchFamily="50" charset="-128"/>
              </a:rPr>
              <a:t>26</a:t>
            </a:r>
            <a:r>
              <a:rPr lang="ja-JP" altLang="en-US">
                <a:ea typeface="HGS創英角ｺﾞｼｯｸUB" panose="020B0900000000000000" pitchFamily="50" charset="-128"/>
              </a:rPr>
              <a:t>日初期値の</a:t>
            </a:r>
            <a:r>
              <a:rPr lang="en-US" altLang="ja-JP">
                <a:ea typeface="HGS創英角ｺﾞｼｯｸUB" panose="020B0900000000000000" pitchFamily="50" charset="-128"/>
              </a:rPr>
              <a:t>10</a:t>
            </a:r>
            <a:r>
              <a:rPr lang="ja-JP" altLang="en-US">
                <a:ea typeface="HGS創英角ｺﾞｼｯｸUB" panose="020B0900000000000000" pitchFamily="50" charset="-128"/>
              </a:rPr>
              <a:t>日予報</a:t>
            </a:r>
          </a:p>
        </p:txBody>
      </p:sp>
      <p:sp>
        <p:nvSpPr>
          <p:cNvPr id="52236" name="AutoShape 22">
            <a:extLst>
              <a:ext uri="{FF2B5EF4-FFF2-40B4-BE49-F238E27FC236}">
                <a16:creationId xmlns:a16="http://schemas.microsoft.com/office/drawing/2014/main" id="{0067D511-1BF1-9D52-2529-3897A5DE3728}"/>
              </a:ext>
            </a:extLst>
          </p:cNvPr>
          <p:cNvSpPr>
            <a:spLocks noChangeArrowheads="1"/>
          </p:cNvSpPr>
          <p:nvPr/>
        </p:nvSpPr>
        <p:spPr bwMode="auto">
          <a:xfrm>
            <a:off x="6330445" y="4862990"/>
            <a:ext cx="3682425" cy="408623"/>
          </a:xfrm>
          <a:prstGeom prst="roundRect">
            <a:avLst>
              <a:gd name="adj" fmla="val 16667"/>
            </a:avLst>
          </a:pr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a:ea typeface="HGS創英角ｺﾞｼｯｸUB" panose="020B0900000000000000" pitchFamily="50" charset="-128"/>
              </a:rPr>
              <a:t>1994</a:t>
            </a:r>
            <a:r>
              <a:rPr lang="ja-JP" altLang="en-US">
                <a:ea typeface="HGS創英角ｺﾞｼｯｸUB" panose="020B0900000000000000" pitchFamily="50" charset="-128"/>
              </a:rPr>
              <a:t>年</a:t>
            </a:r>
            <a:r>
              <a:rPr lang="en-US" altLang="ja-JP">
                <a:ea typeface="HGS創英角ｺﾞｼｯｸUB" panose="020B0900000000000000" pitchFamily="50" charset="-128"/>
              </a:rPr>
              <a:t>6</a:t>
            </a:r>
            <a:r>
              <a:rPr lang="ja-JP" altLang="en-US">
                <a:ea typeface="HGS創英角ｺﾞｼｯｸUB" panose="020B0900000000000000" pitchFamily="50" charset="-128"/>
              </a:rPr>
              <a:t>月</a:t>
            </a:r>
            <a:r>
              <a:rPr lang="en-US" altLang="ja-JP">
                <a:ea typeface="HGS創英角ｺﾞｼｯｸUB" panose="020B0900000000000000" pitchFamily="50" charset="-128"/>
              </a:rPr>
              <a:t>26</a:t>
            </a:r>
            <a:r>
              <a:rPr lang="ja-JP" altLang="en-US">
                <a:ea typeface="HGS創英角ｺﾞｼｯｸUB" panose="020B0900000000000000" pitchFamily="50" charset="-128"/>
              </a:rPr>
              <a:t>日初期値の</a:t>
            </a:r>
            <a:r>
              <a:rPr lang="en-US" altLang="ja-JP">
                <a:ea typeface="HGS創英角ｺﾞｼｯｸUB" panose="020B0900000000000000" pitchFamily="50" charset="-128"/>
              </a:rPr>
              <a:t>10</a:t>
            </a:r>
            <a:r>
              <a:rPr lang="ja-JP" altLang="en-US">
                <a:ea typeface="HGS創英角ｺﾞｼｯｸUB" panose="020B0900000000000000" pitchFamily="50" charset="-128"/>
              </a:rPr>
              <a:t>日予報</a:t>
            </a:r>
          </a:p>
        </p:txBody>
      </p:sp>
      <p:sp>
        <p:nvSpPr>
          <p:cNvPr id="14" name="角丸四角形 13">
            <a:extLst>
              <a:ext uri="{FF2B5EF4-FFF2-40B4-BE49-F238E27FC236}">
                <a16:creationId xmlns:a16="http://schemas.microsoft.com/office/drawing/2014/main" id="{F117C472-181F-DCD7-B332-A9F6A648E9F5}"/>
              </a:ext>
            </a:extLst>
          </p:cNvPr>
          <p:cNvSpPr/>
          <p:nvPr/>
        </p:nvSpPr>
        <p:spPr>
          <a:xfrm>
            <a:off x="1847528" y="3861048"/>
            <a:ext cx="8424936" cy="36004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ln>
                  <a:solidFill>
                    <a:sysClr val="windowText" lastClr="000000"/>
                  </a:solidFill>
                </a:ln>
                <a:solidFill>
                  <a:schemeClr val="tx1"/>
                </a:solidFill>
                <a:latin typeface="ＭＳ Ｐゴシック" pitchFamily="50" charset="-128"/>
                <a:ea typeface="ＭＳ Ｐゴシック" pitchFamily="50" charset="-128"/>
              </a:rPr>
              <a:t>観測結果との比較を通して、予測が外れた事例では何が原因だったか？を調べることができる</a:t>
            </a:r>
          </a:p>
        </p:txBody>
      </p:sp>
      <p:sp>
        <p:nvSpPr>
          <p:cNvPr id="2" name="日付プレースホルダー 1"/>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22779888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42" name="Picture 18" descr="mean_lyap-forcastday-limit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421" y="1523143"/>
            <a:ext cx="3857625" cy="3886200"/>
          </a:xfrm>
          <a:prstGeom prst="rect">
            <a:avLst/>
          </a:prstGeom>
          <a:noFill/>
          <a:extLst>
            <a:ext uri="{909E8E84-426E-40DD-AFC4-6F175D3DCCD1}">
              <a14:hiddenFill xmlns:a14="http://schemas.microsoft.com/office/drawing/2010/main">
                <a:solidFill>
                  <a:srgbClr val="FFFFFF"/>
                </a:solidFill>
              </a14:hiddenFill>
            </a:ext>
          </a:extLst>
        </p:spPr>
      </p:pic>
      <p:sp>
        <p:nvSpPr>
          <p:cNvPr id="180227" name="Rectangle 3"/>
          <p:cNvSpPr>
            <a:spLocks noGrp="1" noChangeArrowheads="1"/>
          </p:cNvSpPr>
          <p:nvPr>
            <p:ph type="title"/>
          </p:nvPr>
        </p:nvSpPr>
        <p:spPr>
          <a:xfrm>
            <a:off x="407368" y="454022"/>
            <a:ext cx="10221551" cy="609600"/>
          </a:xfrm>
          <a:noFill/>
          <a:ln/>
        </p:spPr>
        <p:txBody>
          <a:bodyPr>
            <a:noAutofit/>
          </a:bodyPr>
          <a:lstStyle/>
          <a:p>
            <a:pPr algn="l">
              <a:lnSpc>
                <a:spcPct val="75000"/>
              </a:lnSpc>
            </a:pPr>
            <a:r>
              <a:rPr lang="ja-JP" altLang="en-US" dirty="0">
                <a:solidFill>
                  <a:schemeClr val="tx1"/>
                </a:solidFill>
              </a:rPr>
              <a:t>熱帯域季節内振動の</a:t>
            </a:r>
            <a:r>
              <a:rPr lang="ja-JP" altLang="en-US" dirty="0">
                <a:solidFill>
                  <a:srgbClr val="FF0000"/>
                </a:solidFill>
              </a:rPr>
              <a:t>活動度</a:t>
            </a:r>
            <a:r>
              <a:rPr lang="ja-JP" altLang="en-US" dirty="0">
                <a:solidFill>
                  <a:schemeClr val="tx1"/>
                </a:solidFill>
              </a:rPr>
              <a:t>と初期摂動の成長率の関係</a:t>
            </a:r>
          </a:p>
        </p:txBody>
      </p:sp>
      <p:sp>
        <p:nvSpPr>
          <p:cNvPr id="180228" name="Text Box 4"/>
          <p:cNvSpPr txBox="1">
            <a:spLocks noChangeArrowheads="1"/>
          </p:cNvSpPr>
          <p:nvPr/>
        </p:nvSpPr>
        <p:spPr bwMode="auto">
          <a:xfrm>
            <a:off x="1992313" y="1088119"/>
            <a:ext cx="83521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ja-JP" sz="1600" dirty="0">
                <a:solidFill>
                  <a:srgbClr val="000000"/>
                </a:solidFill>
                <a:cs typeface="Arial" panose="020B0604020202020204" pitchFamily="34" charset="0"/>
              </a:rPr>
              <a:t>Average growth rate of 1p perturbation calculated for each evaluation period for each MJO activity. </a:t>
            </a:r>
            <a:endParaRPr lang="ja-JP" altLang="en-US" sz="1600" dirty="0">
              <a:solidFill>
                <a:srgbClr val="000000"/>
              </a:solidFill>
              <a:cs typeface="Arial" panose="020B0604020202020204" pitchFamily="34" charset="0"/>
            </a:endParaRPr>
          </a:p>
        </p:txBody>
      </p:sp>
      <p:sp>
        <p:nvSpPr>
          <p:cNvPr id="180229" name="Text Box 5"/>
          <p:cNvSpPr txBox="1">
            <a:spLocks noChangeArrowheads="1"/>
          </p:cNvSpPr>
          <p:nvPr/>
        </p:nvSpPr>
        <p:spPr bwMode="auto">
          <a:xfrm rot="16200000">
            <a:off x="1747028" y="3186992"/>
            <a:ext cx="36904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400" dirty="0">
                <a:solidFill>
                  <a:srgbClr val="000000"/>
                </a:solidFill>
                <a:cs typeface="Arial" panose="020B0604020202020204" pitchFamily="34" charset="0"/>
              </a:rPr>
              <a:t>初期摂動の成長率</a:t>
            </a:r>
            <a:r>
              <a:rPr lang="en-US" altLang="ja-JP" sz="2400" dirty="0">
                <a:solidFill>
                  <a:srgbClr val="000000"/>
                </a:solidFill>
                <a:cs typeface="Arial" panose="020B0604020202020204" pitchFamily="34" charset="0"/>
              </a:rPr>
              <a:t> (1/day)</a:t>
            </a:r>
            <a:endParaRPr lang="ja-JP" altLang="en-US" sz="2400" dirty="0">
              <a:solidFill>
                <a:srgbClr val="000000"/>
              </a:solidFill>
              <a:cs typeface="Arial" panose="020B0604020202020204" pitchFamily="34" charset="0"/>
            </a:endParaRPr>
          </a:p>
        </p:txBody>
      </p:sp>
      <p:sp>
        <p:nvSpPr>
          <p:cNvPr id="180232" name="Text Box 8"/>
          <p:cNvSpPr txBox="1">
            <a:spLocks noChangeArrowheads="1"/>
          </p:cNvSpPr>
          <p:nvPr/>
        </p:nvSpPr>
        <p:spPr bwMode="auto">
          <a:xfrm>
            <a:off x="2927649" y="5747530"/>
            <a:ext cx="7416824"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r>
              <a:rPr lang="ja-JP" altLang="en-US" sz="2000" dirty="0">
                <a:solidFill>
                  <a:srgbClr val="FF0000"/>
                </a:solidFill>
                <a:cs typeface="Arial" panose="020B0604020202020204" pitchFamily="34" charset="0"/>
              </a:rPr>
              <a:t>初期誤差の成長は、</a:t>
            </a:r>
            <a:r>
              <a:rPr lang="en-US" altLang="ja-JP" sz="2000" dirty="0">
                <a:solidFill>
                  <a:srgbClr val="FF0000"/>
                </a:solidFill>
                <a:cs typeface="Arial" panose="020B0604020202020204" pitchFamily="34" charset="0"/>
              </a:rPr>
              <a:t>MJO</a:t>
            </a:r>
            <a:r>
              <a:rPr lang="ja-JP" altLang="en-US" sz="2000" dirty="0">
                <a:solidFill>
                  <a:srgbClr val="FF0000"/>
                </a:solidFill>
                <a:cs typeface="Arial" panose="020B0604020202020204" pitchFamily="34" charset="0"/>
              </a:rPr>
              <a:t>の活動度には無関係である。</a:t>
            </a:r>
            <a:endParaRPr lang="en-US" altLang="ja-JP" sz="2000" dirty="0">
              <a:solidFill>
                <a:srgbClr val="FF0000"/>
              </a:solidFill>
              <a:cs typeface="Arial" panose="020B0604020202020204" pitchFamily="34" charset="0"/>
            </a:endParaRPr>
          </a:p>
          <a:p>
            <a:pPr>
              <a:defRPr/>
            </a:pPr>
            <a:r>
              <a:rPr lang="en-US" altLang="ja-JP" sz="2000" dirty="0">
                <a:solidFill>
                  <a:srgbClr val="FF0000"/>
                </a:solidFill>
                <a:cs typeface="Arial" panose="020B0604020202020204" pitchFamily="34" charset="0"/>
              </a:rPr>
              <a:t>MJO</a:t>
            </a:r>
            <a:r>
              <a:rPr lang="ja-JP" altLang="en-US" sz="2000" dirty="0">
                <a:solidFill>
                  <a:srgbClr val="FF0000"/>
                </a:solidFill>
                <a:cs typeface="Arial" panose="020B0604020202020204" pitchFamily="34" charset="0"/>
              </a:rPr>
              <a:t>の予測可能性は、</a:t>
            </a:r>
            <a:r>
              <a:rPr lang="en-US" altLang="ja-JP" sz="2000" dirty="0">
                <a:solidFill>
                  <a:srgbClr val="FF0000"/>
                </a:solidFill>
                <a:cs typeface="Arial" panose="020B0604020202020204" pitchFamily="34" charset="0"/>
              </a:rPr>
              <a:t>MJO</a:t>
            </a:r>
            <a:r>
              <a:rPr lang="ja-JP" altLang="en-US" sz="2000" dirty="0">
                <a:solidFill>
                  <a:srgbClr val="FF0000"/>
                </a:solidFill>
                <a:cs typeface="Arial" panose="020B0604020202020204" pitchFamily="34" charset="0"/>
              </a:rPr>
              <a:t>の活動度に依存しないことがわかる。</a:t>
            </a:r>
          </a:p>
        </p:txBody>
      </p:sp>
      <p:sp>
        <p:nvSpPr>
          <p:cNvPr id="180237" name="Text Box 13"/>
          <p:cNvSpPr txBox="1">
            <a:spLocks noChangeArrowheads="1"/>
          </p:cNvSpPr>
          <p:nvPr/>
        </p:nvSpPr>
        <p:spPr bwMode="auto">
          <a:xfrm>
            <a:off x="5071589" y="5147733"/>
            <a:ext cx="24416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800" dirty="0">
                <a:solidFill>
                  <a:srgbClr val="000000"/>
                </a:solidFill>
                <a:cs typeface="Arial" panose="020B0604020202020204" pitchFamily="34" charset="0"/>
              </a:rPr>
              <a:t>予報時間</a:t>
            </a:r>
            <a:r>
              <a:rPr lang="en-US" altLang="ja-JP" sz="2800" dirty="0">
                <a:solidFill>
                  <a:srgbClr val="000000"/>
                </a:solidFill>
                <a:cs typeface="Arial" panose="020B0604020202020204" pitchFamily="34" charset="0"/>
              </a:rPr>
              <a:t>(day)</a:t>
            </a:r>
            <a:endParaRPr lang="ja-JP" altLang="en-US" sz="2800" dirty="0">
              <a:solidFill>
                <a:srgbClr val="000000"/>
              </a:solidFill>
              <a:cs typeface="Arial" panose="020B0604020202020204" pitchFamily="34" charset="0"/>
            </a:endParaRPr>
          </a:p>
        </p:txBody>
      </p:sp>
      <p:sp>
        <p:nvSpPr>
          <p:cNvPr id="180231" name="Rectangle 7"/>
          <p:cNvSpPr>
            <a:spLocks noChangeArrowheads="1"/>
          </p:cNvSpPr>
          <p:nvPr/>
        </p:nvSpPr>
        <p:spPr bwMode="auto">
          <a:xfrm>
            <a:off x="7962901" y="4023374"/>
            <a:ext cx="2381573" cy="104312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defRPr/>
            </a:pPr>
            <a:r>
              <a:rPr lang="en-US" altLang="ja-JP" sz="1600" dirty="0">
                <a:solidFill>
                  <a:srgbClr val="FFFFFF"/>
                </a:solidFill>
                <a:ea typeface="HGPｺﾞｼｯｸE" panose="020B0900000000000000" pitchFamily="50" charset="-128"/>
                <a:cs typeface="Arial" panose="020B0604020202020204" pitchFamily="34" charset="0"/>
              </a:rPr>
              <a:t>Error bars were evaluated by random sampling method with 95% confidence level.</a:t>
            </a:r>
            <a:endParaRPr lang="ja-JP" altLang="en-US" sz="1600" dirty="0">
              <a:solidFill>
                <a:srgbClr val="FFFFFF"/>
              </a:solidFill>
              <a:ea typeface="HGPｺﾞｼｯｸE" panose="020B0900000000000000" pitchFamily="50" charset="-128"/>
              <a:cs typeface="Arial" panose="020B0604020202020204" pitchFamily="34" charset="0"/>
            </a:endParaRPr>
          </a:p>
        </p:txBody>
      </p:sp>
    </p:spTree>
    <p:extLst>
      <p:ext uri="{BB962C8B-B14F-4D97-AF65-F5344CB8AC3E}">
        <p14:creationId xmlns:p14="http://schemas.microsoft.com/office/powerpoint/2010/main" val="456418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0232"/>
                                        </p:tgtEl>
                                        <p:attrNameLst>
                                          <p:attrName>style.visibility</p:attrName>
                                        </p:attrNameLst>
                                      </p:cBhvr>
                                      <p:to>
                                        <p:strVal val="visible"/>
                                      </p:to>
                                    </p:set>
                                    <p:animEffect transition="in" filter="dissolve">
                                      <p:cBhvr>
                                        <p:cTn id="7" dur="500"/>
                                        <p:tgtEl>
                                          <p:spTgt spid="180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68" name="Group 64"/>
          <p:cNvGrpSpPr>
            <a:grpSpLocks/>
          </p:cNvGrpSpPr>
          <p:nvPr/>
        </p:nvGrpSpPr>
        <p:grpSpPr bwMode="auto">
          <a:xfrm>
            <a:off x="2276475" y="2435570"/>
            <a:ext cx="7118350" cy="3586163"/>
            <a:chOff x="457" y="981"/>
            <a:chExt cx="4484" cy="2259"/>
          </a:xfrm>
        </p:grpSpPr>
        <p:pic>
          <p:nvPicPr>
            <p:cNvPr id="149566" name="Picture 62" descr="mean_lyap-forcastday-phase2-limit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 y="981"/>
              <a:ext cx="2242" cy="2259"/>
            </a:xfrm>
            <a:prstGeom prst="rect">
              <a:avLst/>
            </a:prstGeom>
            <a:noFill/>
            <a:extLst>
              <a:ext uri="{909E8E84-426E-40DD-AFC4-6F175D3DCCD1}">
                <a14:hiddenFill xmlns:a14="http://schemas.microsoft.com/office/drawing/2010/main">
                  <a:solidFill>
                    <a:srgbClr val="FFFFFF"/>
                  </a:solidFill>
                </a14:hiddenFill>
              </a:ext>
            </a:extLst>
          </p:spPr>
        </p:pic>
        <p:pic>
          <p:nvPicPr>
            <p:cNvPr id="149567" name="Picture 63" descr="mean_lyap-forcastday-phase2-limit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 y="981"/>
              <a:ext cx="2242" cy="2259"/>
            </a:xfrm>
            <a:prstGeom prst="rect">
              <a:avLst/>
            </a:prstGeom>
            <a:noFill/>
            <a:extLst>
              <a:ext uri="{909E8E84-426E-40DD-AFC4-6F175D3DCCD1}">
                <a14:hiddenFill xmlns:a14="http://schemas.microsoft.com/office/drawing/2010/main">
                  <a:solidFill>
                    <a:srgbClr val="FFFFFF"/>
                  </a:solidFill>
                </a14:hiddenFill>
              </a:ext>
            </a:extLst>
          </p:spPr>
        </p:pic>
      </p:grpSp>
      <p:sp>
        <p:nvSpPr>
          <p:cNvPr id="149519" name="Text Box 15"/>
          <p:cNvSpPr txBox="1">
            <a:spLocks noChangeArrowheads="1"/>
          </p:cNvSpPr>
          <p:nvPr/>
        </p:nvSpPr>
        <p:spPr bwMode="auto">
          <a:xfrm>
            <a:off x="3279775" y="885826"/>
            <a:ext cx="1231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800" dirty="0">
                <a:solidFill>
                  <a:srgbClr val="FFFFFF"/>
                </a:solidFill>
              </a:rPr>
              <a:t>PC1</a:t>
            </a:r>
            <a:r>
              <a:rPr lang="ja-JP" altLang="en-US" sz="2800">
                <a:solidFill>
                  <a:srgbClr val="FFFFFF"/>
                </a:solidFill>
              </a:rPr>
              <a:t>＋</a:t>
            </a:r>
          </a:p>
        </p:txBody>
      </p:sp>
      <p:sp>
        <p:nvSpPr>
          <p:cNvPr id="149520" name="Text Box 16"/>
          <p:cNvSpPr txBox="1">
            <a:spLocks noChangeArrowheads="1"/>
          </p:cNvSpPr>
          <p:nvPr/>
        </p:nvSpPr>
        <p:spPr bwMode="auto">
          <a:xfrm>
            <a:off x="7959725" y="885826"/>
            <a:ext cx="1231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800" dirty="0">
                <a:solidFill>
                  <a:srgbClr val="FFFFFF"/>
                </a:solidFill>
              </a:rPr>
              <a:t>PC2</a:t>
            </a:r>
            <a:r>
              <a:rPr lang="ja-JP" altLang="en-US" sz="2800">
                <a:solidFill>
                  <a:srgbClr val="FFFFFF"/>
                </a:solidFill>
              </a:rPr>
              <a:t>＋</a:t>
            </a:r>
          </a:p>
        </p:txBody>
      </p:sp>
      <p:sp>
        <p:nvSpPr>
          <p:cNvPr id="149536" name="Rectangle 32"/>
          <p:cNvSpPr>
            <a:spLocks noChangeArrowheads="1"/>
          </p:cNvSpPr>
          <p:nvPr/>
        </p:nvSpPr>
        <p:spPr bwMode="auto">
          <a:xfrm>
            <a:off x="4511675" y="2706351"/>
            <a:ext cx="647700" cy="360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srgbClr val="000000"/>
              </a:solidFill>
            </a:endParaRPr>
          </a:p>
        </p:txBody>
      </p:sp>
      <p:sp>
        <p:nvSpPr>
          <p:cNvPr id="149537" name="Rectangle 33"/>
          <p:cNvSpPr>
            <a:spLocks noChangeArrowheads="1"/>
          </p:cNvSpPr>
          <p:nvPr/>
        </p:nvSpPr>
        <p:spPr bwMode="auto">
          <a:xfrm>
            <a:off x="8112125" y="4362113"/>
            <a:ext cx="647700" cy="360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srgbClr val="000000"/>
              </a:solidFill>
            </a:endParaRPr>
          </a:p>
        </p:txBody>
      </p:sp>
      <p:sp>
        <p:nvSpPr>
          <p:cNvPr id="149538" name="Text Box 34"/>
          <p:cNvSpPr txBox="1">
            <a:spLocks noChangeArrowheads="1"/>
          </p:cNvSpPr>
          <p:nvPr/>
        </p:nvSpPr>
        <p:spPr bwMode="auto">
          <a:xfrm>
            <a:off x="3094038" y="4606588"/>
            <a:ext cx="12319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800" dirty="0">
                <a:solidFill>
                  <a:srgbClr val="FF0000"/>
                </a:solidFill>
              </a:rPr>
              <a:t>PC1</a:t>
            </a:r>
            <a:r>
              <a:rPr lang="ja-JP" altLang="en-US" sz="2800">
                <a:solidFill>
                  <a:srgbClr val="FF0000"/>
                </a:solidFill>
              </a:rPr>
              <a:t>＋</a:t>
            </a:r>
          </a:p>
        </p:txBody>
      </p:sp>
      <p:sp>
        <p:nvSpPr>
          <p:cNvPr id="149539" name="Text Box 35"/>
          <p:cNvSpPr txBox="1">
            <a:spLocks noChangeArrowheads="1"/>
          </p:cNvSpPr>
          <p:nvPr/>
        </p:nvSpPr>
        <p:spPr bwMode="auto">
          <a:xfrm>
            <a:off x="6751638" y="2993688"/>
            <a:ext cx="12319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800" dirty="0">
                <a:solidFill>
                  <a:srgbClr val="FF0000"/>
                </a:solidFill>
              </a:rPr>
              <a:t>PC2</a:t>
            </a:r>
            <a:r>
              <a:rPr lang="ja-JP" altLang="en-US" sz="2800">
                <a:solidFill>
                  <a:srgbClr val="FF0000"/>
                </a:solidFill>
              </a:rPr>
              <a:t>＋</a:t>
            </a:r>
          </a:p>
        </p:txBody>
      </p:sp>
      <p:sp>
        <p:nvSpPr>
          <p:cNvPr id="149540" name="Text Box 36"/>
          <p:cNvSpPr txBox="1">
            <a:spLocks noChangeArrowheads="1"/>
          </p:cNvSpPr>
          <p:nvPr/>
        </p:nvSpPr>
        <p:spPr bwMode="auto">
          <a:xfrm>
            <a:off x="6808788" y="4649451"/>
            <a:ext cx="1231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800" dirty="0">
                <a:solidFill>
                  <a:srgbClr val="000000"/>
                </a:solidFill>
              </a:rPr>
              <a:t>PC2</a:t>
            </a:r>
            <a:r>
              <a:rPr lang="ja-JP" altLang="en-US" sz="2800">
                <a:solidFill>
                  <a:srgbClr val="000000"/>
                </a:solidFill>
              </a:rPr>
              <a:t>－</a:t>
            </a:r>
          </a:p>
        </p:txBody>
      </p:sp>
      <p:sp>
        <p:nvSpPr>
          <p:cNvPr id="149541" name="Text Box 37"/>
          <p:cNvSpPr txBox="1">
            <a:spLocks noChangeArrowheads="1"/>
          </p:cNvSpPr>
          <p:nvPr/>
        </p:nvSpPr>
        <p:spPr bwMode="auto">
          <a:xfrm>
            <a:off x="3151188" y="3093701"/>
            <a:ext cx="12319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800" dirty="0">
                <a:solidFill>
                  <a:srgbClr val="000000"/>
                </a:solidFill>
              </a:rPr>
              <a:t>PC1</a:t>
            </a:r>
            <a:r>
              <a:rPr lang="ja-JP" altLang="en-US" sz="2800">
                <a:solidFill>
                  <a:srgbClr val="000000"/>
                </a:solidFill>
              </a:rPr>
              <a:t>－</a:t>
            </a:r>
          </a:p>
        </p:txBody>
      </p:sp>
      <p:sp>
        <p:nvSpPr>
          <p:cNvPr id="149542" name="Rectangle 38"/>
          <p:cNvSpPr>
            <a:spLocks noChangeArrowheads="1"/>
          </p:cNvSpPr>
          <p:nvPr/>
        </p:nvSpPr>
        <p:spPr bwMode="auto">
          <a:xfrm>
            <a:off x="4814889" y="2622214"/>
            <a:ext cx="960437" cy="34448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b="1" dirty="0">
                <a:solidFill>
                  <a:srgbClr val="FFFFFF"/>
                </a:solidFill>
              </a:rPr>
              <a:t>1.0σ</a:t>
            </a:r>
          </a:p>
        </p:txBody>
      </p:sp>
      <p:sp>
        <p:nvSpPr>
          <p:cNvPr id="149544" name="Rectangle 40"/>
          <p:cNvSpPr>
            <a:spLocks noChangeArrowheads="1"/>
          </p:cNvSpPr>
          <p:nvPr/>
        </p:nvSpPr>
        <p:spPr bwMode="auto">
          <a:xfrm>
            <a:off x="8415339" y="2630150"/>
            <a:ext cx="936625" cy="34448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ja-JP" b="1" dirty="0">
                <a:solidFill>
                  <a:srgbClr val="FFFFFF"/>
                </a:solidFill>
              </a:rPr>
              <a:t>1.0σ</a:t>
            </a:r>
          </a:p>
        </p:txBody>
      </p:sp>
      <p:sp>
        <p:nvSpPr>
          <p:cNvPr id="149545" name="Text Box 41"/>
          <p:cNvSpPr txBox="1">
            <a:spLocks noChangeArrowheads="1"/>
          </p:cNvSpPr>
          <p:nvPr/>
        </p:nvSpPr>
        <p:spPr bwMode="auto">
          <a:xfrm>
            <a:off x="2401352" y="6067648"/>
            <a:ext cx="7500423"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nSpc>
                <a:spcPct val="85000"/>
              </a:lnSpc>
              <a:defRPr/>
            </a:pPr>
            <a:r>
              <a:rPr lang="ja-JP" altLang="en-US" sz="1600" dirty="0">
                <a:solidFill>
                  <a:srgbClr val="FF0000"/>
                </a:solidFill>
                <a:cs typeface="Arial" panose="020B0604020202020204" pitchFamily="34" charset="0"/>
              </a:rPr>
              <a:t>対流活発域がインド洋にある時、初期誤差の成長が最も小さいことがわかった。</a:t>
            </a:r>
            <a:endParaRPr lang="en-US" altLang="ja-JP" sz="1600" dirty="0">
              <a:solidFill>
                <a:srgbClr val="FF0000"/>
              </a:solidFill>
              <a:cs typeface="Arial" panose="020B0604020202020204" pitchFamily="34" charset="0"/>
            </a:endParaRPr>
          </a:p>
          <a:p>
            <a:pPr>
              <a:lnSpc>
                <a:spcPct val="85000"/>
              </a:lnSpc>
              <a:defRPr/>
            </a:pPr>
            <a:r>
              <a:rPr lang="ja-JP" altLang="en-US" sz="1600" dirty="0">
                <a:solidFill>
                  <a:srgbClr val="FF0000"/>
                </a:solidFill>
                <a:cs typeface="Arial" panose="020B0604020202020204" pitchFamily="34" charset="0"/>
              </a:rPr>
              <a:t>このことは、</a:t>
            </a:r>
            <a:r>
              <a:rPr lang="en-US" altLang="ja-JP" sz="1600" dirty="0">
                <a:solidFill>
                  <a:srgbClr val="FF0000"/>
                </a:solidFill>
                <a:cs typeface="Arial" panose="020B0604020202020204" pitchFamily="34" charset="0"/>
              </a:rPr>
              <a:t>MJO</a:t>
            </a:r>
            <a:r>
              <a:rPr lang="ja-JP" altLang="en-US" sz="1600" dirty="0">
                <a:solidFill>
                  <a:srgbClr val="FF0000"/>
                </a:solidFill>
                <a:cs typeface="Arial" panose="020B0604020202020204" pitchFamily="34" charset="0"/>
              </a:rPr>
              <a:t>が発達域にあるときに、予測可能性が良くなることを示唆している。</a:t>
            </a:r>
          </a:p>
        </p:txBody>
      </p:sp>
      <p:sp>
        <p:nvSpPr>
          <p:cNvPr id="149548" name="Text Box 44"/>
          <p:cNvSpPr txBox="1">
            <a:spLocks noChangeArrowheads="1"/>
          </p:cNvSpPr>
          <p:nvPr/>
        </p:nvSpPr>
        <p:spPr bwMode="auto">
          <a:xfrm>
            <a:off x="4930775" y="958622"/>
            <a:ext cx="24432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800" dirty="0">
                <a:solidFill>
                  <a:srgbClr val="000000"/>
                </a:solidFill>
                <a:cs typeface="Arial" panose="020B0604020202020204" pitchFamily="34" charset="0"/>
              </a:rPr>
              <a:t>X200 (JRA25)</a:t>
            </a:r>
            <a:endParaRPr lang="ja-JP" altLang="en-US" sz="2800" dirty="0">
              <a:solidFill>
                <a:srgbClr val="000000"/>
              </a:solidFill>
              <a:cs typeface="Arial" panose="020B0604020202020204" pitchFamily="34" charset="0"/>
            </a:endParaRPr>
          </a:p>
        </p:txBody>
      </p:sp>
      <p:sp>
        <p:nvSpPr>
          <p:cNvPr id="149560" name="Oval 56"/>
          <p:cNvSpPr>
            <a:spLocks noChangeArrowheads="1"/>
          </p:cNvSpPr>
          <p:nvPr/>
        </p:nvSpPr>
        <p:spPr bwMode="auto">
          <a:xfrm>
            <a:off x="6759576" y="4578013"/>
            <a:ext cx="1223963" cy="647700"/>
          </a:xfrm>
          <a:prstGeom prst="ellipse">
            <a:avLst/>
          </a:prstGeom>
          <a:noFill/>
          <a:ln w="5715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srgbClr val="000000"/>
              </a:solidFill>
            </a:endParaRPr>
          </a:p>
        </p:txBody>
      </p:sp>
      <p:sp>
        <p:nvSpPr>
          <p:cNvPr id="149562" name="Text Box 58"/>
          <p:cNvSpPr txBox="1">
            <a:spLocks noChangeArrowheads="1"/>
          </p:cNvSpPr>
          <p:nvPr/>
        </p:nvSpPr>
        <p:spPr bwMode="auto">
          <a:xfrm>
            <a:off x="7281306" y="5156610"/>
            <a:ext cx="2872902" cy="46166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400" dirty="0">
                <a:solidFill>
                  <a:srgbClr val="008000"/>
                </a:solidFill>
                <a:ea typeface="HGPｺﾞｼｯｸE" panose="020B0900000000000000" pitchFamily="50" charset="-128"/>
                <a:cs typeface="Arial" panose="020B0604020202020204" pitchFamily="34" charset="0"/>
              </a:rPr>
              <a:t>Minimal growth rate</a:t>
            </a:r>
            <a:endParaRPr lang="ja-JP" altLang="en-US" sz="2400" dirty="0">
              <a:solidFill>
                <a:srgbClr val="008000"/>
              </a:solidFill>
              <a:ea typeface="HGPｺﾞｼｯｸE" panose="020B0900000000000000" pitchFamily="50" charset="-128"/>
              <a:cs typeface="Arial" panose="020B0604020202020204" pitchFamily="34" charset="0"/>
            </a:endParaRPr>
          </a:p>
        </p:txBody>
      </p:sp>
      <p:sp>
        <p:nvSpPr>
          <p:cNvPr id="149516" name="Rectangle 12"/>
          <p:cNvSpPr>
            <a:spLocks noChangeArrowheads="1"/>
          </p:cNvSpPr>
          <p:nvPr/>
        </p:nvSpPr>
        <p:spPr bwMode="auto">
          <a:xfrm>
            <a:off x="1535113" y="1357314"/>
            <a:ext cx="9144000" cy="1296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srgbClr val="000000"/>
              </a:solidFill>
            </a:endParaRPr>
          </a:p>
        </p:txBody>
      </p:sp>
      <p:pic>
        <p:nvPicPr>
          <p:cNvPr id="149572" name="Picture 68" descr="jra25-chi200-30S-30N-EOF12-struct-2-c_r2b"/>
          <p:cNvPicPr>
            <a:picLocks noChangeAspect="1" noChangeArrowheads="1"/>
          </p:cNvPicPr>
          <p:nvPr/>
        </p:nvPicPr>
        <p:blipFill>
          <a:blip r:embed="rId5">
            <a:extLst>
              <a:ext uri="{28A0092B-C50C-407E-A947-70E740481C1C}">
                <a14:useLocalDpi xmlns:a14="http://schemas.microsoft.com/office/drawing/2010/main" val="0"/>
              </a:ext>
            </a:extLst>
          </a:blip>
          <a:srcRect t="43709"/>
          <a:stretch>
            <a:fillRect/>
          </a:stretch>
        </p:blipFill>
        <p:spPr bwMode="auto">
          <a:xfrm>
            <a:off x="1638301" y="1441450"/>
            <a:ext cx="4513263" cy="1073150"/>
          </a:xfrm>
          <a:prstGeom prst="rect">
            <a:avLst/>
          </a:prstGeom>
          <a:noFill/>
          <a:extLst>
            <a:ext uri="{909E8E84-426E-40DD-AFC4-6F175D3DCCD1}">
              <a14:hiddenFill xmlns:a14="http://schemas.microsoft.com/office/drawing/2010/main">
                <a:solidFill>
                  <a:srgbClr val="FFFFFF"/>
                </a:solidFill>
              </a14:hiddenFill>
            </a:ext>
          </a:extLst>
        </p:spPr>
      </p:pic>
      <p:pic>
        <p:nvPicPr>
          <p:cNvPr id="149571" name="Picture 67" descr="jra25-chi200-30S-30N-EOF12-struct-2-c_r2b"/>
          <p:cNvPicPr>
            <a:picLocks noChangeAspect="1" noChangeArrowheads="1"/>
          </p:cNvPicPr>
          <p:nvPr/>
        </p:nvPicPr>
        <p:blipFill>
          <a:blip r:embed="rId5">
            <a:extLst>
              <a:ext uri="{28A0092B-C50C-407E-A947-70E740481C1C}">
                <a14:useLocalDpi xmlns:a14="http://schemas.microsoft.com/office/drawing/2010/main" val="0"/>
              </a:ext>
            </a:extLst>
          </a:blip>
          <a:srcRect t="43709"/>
          <a:stretch>
            <a:fillRect/>
          </a:stretch>
        </p:blipFill>
        <p:spPr bwMode="auto">
          <a:xfrm>
            <a:off x="5975351" y="1412875"/>
            <a:ext cx="4513263" cy="1073150"/>
          </a:xfrm>
          <a:prstGeom prst="rect">
            <a:avLst/>
          </a:prstGeom>
          <a:noFill/>
          <a:extLst>
            <a:ext uri="{909E8E84-426E-40DD-AFC4-6F175D3DCCD1}">
              <a14:hiddenFill xmlns:a14="http://schemas.microsoft.com/office/drawing/2010/main">
                <a:solidFill>
                  <a:srgbClr val="FFFFFF"/>
                </a:solidFill>
              </a14:hiddenFill>
            </a:ext>
          </a:extLst>
        </p:spPr>
      </p:pic>
      <p:pic>
        <p:nvPicPr>
          <p:cNvPr id="149570" name="Picture 66" descr="jra25-chi200-30S-30N-EOF12-struct-2-c_r2b"/>
          <p:cNvPicPr>
            <a:picLocks noChangeAspect="1" noChangeArrowheads="1"/>
          </p:cNvPicPr>
          <p:nvPr/>
        </p:nvPicPr>
        <p:blipFill>
          <a:blip r:embed="rId5">
            <a:extLst>
              <a:ext uri="{28A0092B-C50C-407E-A947-70E740481C1C}">
                <a14:useLocalDpi xmlns:a14="http://schemas.microsoft.com/office/drawing/2010/main" val="0"/>
              </a:ext>
            </a:extLst>
          </a:blip>
          <a:srcRect t="5142" b="53993"/>
          <a:stretch>
            <a:fillRect/>
          </a:stretch>
        </p:blipFill>
        <p:spPr bwMode="auto">
          <a:xfrm>
            <a:off x="1631951" y="1398588"/>
            <a:ext cx="4519613" cy="781050"/>
          </a:xfrm>
          <a:prstGeom prst="rect">
            <a:avLst/>
          </a:prstGeom>
          <a:noFill/>
          <a:extLst>
            <a:ext uri="{909E8E84-426E-40DD-AFC4-6F175D3DCCD1}">
              <a14:hiddenFill xmlns:a14="http://schemas.microsoft.com/office/drawing/2010/main">
                <a:solidFill>
                  <a:srgbClr val="FFFFFF"/>
                </a:solidFill>
              </a14:hiddenFill>
            </a:ext>
          </a:extLst>
        </p:spPr>
      </p:pic>
      <p:sp>
        <p:nvSpPr>
          <p:cNvPr id="149573" name="Rectangle 69"/>
          <p:cNvSpPr>
            <a:spLocks noChangeArrowheads="1"/>
          </p:cNvSpPr>
          <p:nvPr/>
        </p:nvSpPr>
        <p:spPr bwMode="auto">
          <a:xfrm>
            <a:off x="5951538" y="2017713"/>
            <a:ext cx="215900" cy="2159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solidFill>
                <a:srgbClr val="000000"/>
              </a:solidFill>
            </a:endParaRPr>
          </a:p>
        </p:txBody>
      </p:sp>
      <p:sp>
        <p:nvSpPr>
          <p:cNvPr id="149530" name="Text Box 26"/>
          <p:cNvSpPr txBox="1">
            <a:spLocks noChangeArrowheads="1"/>
          </p:cNvSpPr>
          <p:nvPr/>
        </p:nvSpPr>
        <p:spPr bwMode="auto">
          <a:xfrm>
            <a:off x="1937594" y="2255982"/>
            <a:ext cx="24953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ja-JP" altLang="en-US" sz="2000" b="1" dirty="0">
                <a:solidFill>
                  <a:srgbClr val="FF0000"/>
                </a:solidFill>
                <a:ea typeface="HGSｺﾞｼｯｸE" panose="020B0900000000000000" pitchFamily="50" charset="-128"/>
                <a:cs typeface="Arial" panose="020B0604020202020204" pitchFamily="34" charset="0"/>
              </a:rPr>
              <a:t>発散（対流活発域）</a:t>
            </a:r>
          </a:p>
        </p:txBody>
      </p:sp>
      <p:sp>
        <p:nvSpPr>
          <p:cNvPr id="149532" name="Text Box 28"/>
          <p:cNvSpPr txBox="1">
            <a:spLocks noChangeArrowheads="1"/>
          </p:cNvSpPr>
          <p:nvPr/>
        </p:nvSpPr>
        <p:spPr bwMode="auto">
          <a:xfrm>
            <a:off x="5934979" y="2235514"/>
            <a:ext cx="27655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ja-JP" altLang="en-US" sz="2000" b="1" dirty="0">
                <a:solidFill>
                  <a:srgbClr val="3333CC"/>
                </a:solidFill>
                <a:ea typeface="HGSｺﾞｼｯｸE" panose="020B0900000000000000" pitchFamily="50" charset="-128"/>
                <a:cs typeface="Arial" panose="020B0604020202020204" pitchFamily="34" charset="0"/>
              </a:rPr>
              <a:t>収束（対流不活発域）</a:t>
            </a:r>
          </a:p>
        </p:txBody>
      </p:sp>
      <p:sp>
        <p:nvSpPr>
          <p:cNvPr id="30" name="Text Box 13"/>
          <p:cNvSpPr txBox="1">
            <a:spLocks noChangeArrowheads="1"/>
          </p:cNvSpPr>
          <p:nvPr/>
        </p:nvSpPr>
        <p:spPr bwMode="auto">
          <a:xfrm>
            <a:off x="3791556" y="5664191"/>
            <a:ext cx="44646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400" dirty="0">
                <a:solidFill>
                  <a:srgbClr val="000000"/>
                </a:solidFill>
                <a:cs typeface="Arial" panose="020B0604020202020204" pitchFamily="34" charset="0"/>
              </a:rPr>
              <a:t>Growth Evaluation Period (day)</a:t>
            </a:r>
            <a:endParaRPr lang="ja-JP" altLang="en-US" sz="2400" dirty="0">
              <a:solidFill>
                <a:srgbClr val="000000"/>
              </a:solidFill>
              <a:cs typeface="Arial" panose="020B0604020202020204" pitchFamily="34" charset="0"/>
            </a:endParaRPr>
          </a:p>
        </p:txBody>
      </p:sp>
      <p:sp>
        <p:nvSpPr>
          <p:cNvPr id="31" name="Text Box 5"/>
          <p:cNvSpPr txBox="1">
            <a:spLocks noChangeArrowheads="1"/>
          </p:cNvSpPr>
          <p:nvPr/>
        </p:nvSpPr>
        <p:spPr bwMode="auto">
          <a:xfrm rot="16200000">
            <a:off x="615573" y="3814623"/>
            <a:ext cx="28360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ja-JP" sz="2400" dirty="0">
                <a:solidFill>
                  <a:srgbClr val="000000"/>
                </a:solidFill>
                <a:cs typeface="Arial" panose="020B0604020202020204" pitchFamily="34" charset="0"/>
              </a:rPr>
              <a:t>Growth rate (1/day)</a:t>
            </a:r>
            <a:endParaRPr lang="ja-JP" altLang="en-US" sz="2400" dirty="0">
              <a:solidFill>
                <a:srgbClr val="000000"/>
              </a:solidFill>
              <a:cs typeface="Arial" panose="020B0604020202020204" pitchFamily="34" charset="0"/>
            </a:endParaRPr>
          </a:p>
        </p:txBody>
      </p:sp>
      <p:sp>
        <p:nvSpPr>
          <p:cNvPr id="33" name="Rectangle 3"/>
          <p:cNvSpPr>
            <a:spLocks noGrp="1" noChangeArrowheads="1"/>
          </p:cNvSpPr>
          <p:nvPr>
            <p:ph type="title"/>
          </p:nvPr>
        </p:nvSpPr>
        <p:spPr>
          <a:xfrm>
            <a:off x="407368" y="454022"/>
            <a:ext cx="10221551" cy="609600"/>
          </a:xfrm>
          <a:noFill/>
          <a:ln/>
        </p:spPr>
        <p:txBody>
          <a:bodyPr>
            <a:noAutofit/>
          </a:bodyPr>
          <a:lstStyle/>
          <a:p>
            <a:pPr algn="l">
              <a:lnSpc>
                <a:spcPct val="75000"/>
              </a:lnSpc>
            </a:pPr>
            <a:r>
              <a:rPr lang="ja-JP" altLang="en-US" dirty="0">
                <a:solidFill>
                  <a:schemeClr val="tx1"/>
                </a:solidFill>
              </a:rPr>
              <a:t>熱帯域季節内振動の</a:t>
            </a:r>
            <a:r>
              <a:rPr lang="ja-JP" altLang="en-US" dirty="0">
                <a:solidFill>
                  <a:srgbClr val="FF0000"/>
                </a:solidFill>
              </a:rPr>
              <a:t>位相</a:t>
            </a:r>
            <a:r>
              <a:rPr lang="ja-JP" altLang="en-US" dirty="0">
                <a:solidFill>
                  <a:schemeClr val="tx1"/>
                </a:solidFill>
              </a:rPr>
              <a:t>と初期摂動の成長率の関係</a:t>
            </a:r>
          </a:p>
        </p:txBody>
      </p:sp>
      <p:sp>
        <p:nvSpPr>
          <p:cNvPr id="2" name="日付プレースホルダー 1"/>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572732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これまでに行ってきた研究の紹介</a:t>
            </a:r>
          </a:p>
        </p:txBody>
      </p:sp>
      <p:sp>
        <p:nvSpPr>
          <p:cNvPr id="3" name="コンテンツ プレースホルダー 2"/>
          <p:cNvSpPr>
            <a:spLocks noGrp="1"/>
          </p:cNvSpPr>
          <p:nvPr>
            <p:ph idx="1"/>
          </p:nvPr>
        </p:nvSpPr>
        <p:spPr>
          <a:xfrm>
            <a:off x="448736" y="998984"/>
            <a:ext cx="11479912" cy="5598368"/>
          </a:xfrm>
        </p:spPr>
        <p:txBody>
          <a:bodyPr/>
          <a:lstStyle/>
          <a:p>
            <a:r>
              <a:rPr lang="ja-JP" altLang="en-US" dirty="0"/>
              <a:t>理論研究</a:t>
            </a:r>
            <a:endParaRPr lang="en-US" altLang="ja-JP" dirty="0"/>
          </a:p>
          <a:p>
            <a:pPr lvl="1"/>
            <a:r>
              <a:rPr lang="ja-JP" altLang="en-US" sz="1800" dirty="0"/>
              <a:t>赤道</a:t>
            </a:r>
            <a:r>
              <a:rPr lang="en-US" altLang="ja-JP" sz="1800" dirty="0"/>
              <a:t>β</a:t>
            </a:r>
            <a:r>
              <a:rPr lang="ja-JP" altLang="en-US" sz="1800" dirty="0"/>
              <a:t>平面浅水系の線形シアー流で発生する不安定モードの物理的解釈</a:t>
            </a:r>
            <a:endParaRPr lang="en-US" altLang="ja-JP" sz="1800" dirty="0"/>
          </a:p>
          <a:p>
            <a:r>
              <a:rPr kumimoji="1" lang="ja-JP" altLang="en-US" dirty="0"/>
              <a:t>データ解析</a:t>
            </a:r>
            <a:endParaRPr kumimoji="1" lang="en-US" altLang="ja-JP" dirty="0"/>
          </a:p>
          <a:p>
            <a:pPr lvl="1"/>
            <a:r>
              <a:rPr lang="ja-JP" altLang="en-US" sz="1800" dirty="0"/>
              <a:t>熱帯域季節内振動の活動度と予測可能性との関係（</a:t>
            </a:r>
            <a:r>
              <a:rPr lang="en-US" altLang="ja-JP" sz="1800" dirty="0"/>
              <a:t>with </a:t>
            </a:r>
            <a:r>
              <a:rPr lang="ja-JP" altLang="en-US" sz="1800" dirty="0"/>
              <a:t>気象庁）</a:t>
            </a:r>
            <a:endParaRPr lang="en-US" altLang="ja-JP" sz="1800" dirty="0"/>
          </a:p>
          <a:p>
            <a:pPr lvl="1"/>
            <a:r>
              <a:rPr lang="ja-JP" altLang="en-US" sz="1800" dirty="0">
                <a:solidFill>
                  <a:srgbClr val="C00000"/>
                </a:solidFill>
              </a:rPr>
              <a:t>全球雲解像モデルによる熱帯域季節内振動のシミュレーションの診断</a:t>
            </a:r>
            <a:endParaRPr lang="en-US" altLang="ja-JP" sz="1800" dirty="0">
              <a:solidFill>
                <a:srgbClr val="C00000"/>
              </a:solidFill>
            </a:endParaRPr>
          </a:p>
          <a:p>
            <a:r>
              <a:rPr lang="ja-JP" altLang="en-US" dirty="0"/>
              <a:t>数値シミュレーション</a:t>
            </a:r>
            <a:endParaRPr lang="en-US" altLang="ja-JP" dirty="0"/>
          </a:p>
          <a:p>
            <a:pPr lvl="1"/>
            <a:r>
              <a:rPr lang="ja-JP" altLang="en-US" sz="1800" dirty="0"/>
              <a:t>全球雲解像モデルによるサイクロンのアンサンブルシミュレーション</a:t>
            </a:r>
          </a:p>
          <a:p>
            <a:pPr lvl="1"/>
            <a:r>
              <a:rPr lang="ja-JP" altLang="en-US" sz="1800" dirty="0"/>
              <a:t>船舶、航空機、現場の観測と同期した準リアルタイム予報システムの構築</a:t>
            </a:r>
            <a:endParaRPr lang="en-US" altLang="ja-JP" sz="1800" dirty="0"/>
          </a:p>
          <a:p>
            <a:pPr lvl="1"/>
            <a:r>
              <a:rPr lang="ja-JP" altLang="en-US" sz="1800" dirty="0"/>
              <a:t>水惑星実験による熱帯域降水活動の解像度依存性に関する調査</a:t>
            </a:r>
            <a:endParaRPr lang="en-US" altLang="ja-JP" sz="1800" dirty="0"/>
          </a:p>
          <a:p>
            <a:r>
              <a:rPr lang="ja-JP" altLang="en-US" dirty="0"/>
              <a:t>災害データベース作成</a:t>
            </a:r>
            <a:endParaRPr lang="en-US" altLang="ja-JP" dirty="0"/>
          </a:p>
          <a:p>
            <a:pPr lvl="1"/>
            <a:r>
              <a:rPr lang="ja-JP" altLang="en-US" sz="1800" dirty="0"/>
              <a:t>再解析データを用いた兵庫県気象災害データベースの構築</a:t>
            </a:r>
            <a:endParaRPr lang="en-US" altLang="ja-JP" sz="1800" dirty="0"/>
          </a:p>
          <a:p>
            <a:r>
              <a:rPr lang="ja-JP" altLang="en-US" dirty="0"/>
              <a:t>現場観測</a:t>
            </a:r>
            <a:endParaRPr lang="en-US" altLang="ja-JP" dirty="0"/>
          </a:p>
          <a:p>
            <a:pPr lvl="1"/>
            <a:r>
              <a:rPr lang="ja-JP" altLang="en-US" sz="1800" dirty="0"/>
              <a:t>国道の事前通行規制区間における近年の降雨特性の把握と降雨特性からみた現状の雨量観測体制の評価</a:t>
            </a:r>
            <a:endParaRPr lang="en-US" altLang="ja-JP" sz="1800" dirty="0"/>
          </a:p>
          <a:p>
            <a:pPr lvl="1"/>
            <a:endParaRPr lang="ja-JP" altLang="en-US" dirty="0"/>
          </a:p>
          <a:p>
            <a:pPr lvl="1"/>
            <a:endParaRPr lang="ja-JP" altLang="en-US" dirty="0"/>
          </a:p>
          <a:p>
            <a:pPr lvl="1"/>
            <a:endParaRPr lang="en-US" altLang="ja-JP" dirty="0"/>
          </a:p>
          <a:p>
            <a:pPr lvl="1"/>
            <a:endParaRPr lang="ja-JP" altLang="en-US" dirty="0"/>
          </a:p>
          <a:p>
            <a:pPr lvl="1"/>
            <a:endParaRPr kumimoji="1" lang="en-US" altLang="ja-JP" dirty="0"/>
          </a:p>
          <a:p>
            <a:pPr lvl="1"/>
            <a:endParaRPr kumimoji="1" lang="ja-JP" altLang="en-US" dirty="0"/>
          </a:p>
        </p:txBody>
      </p:sp>
    </p:spTree>
    <p:extLst>
      <p:ext uri="{BB962C8B-B14F-4D97-AF65-F5344CB8AC3E}">
        <p14:creationId xmlns:p14="http://schemas.microsoft.com/office/powerpoint/2010/main" val="1062723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テキスト ボックス 2">
            <a:extLst>
              <a:ext uri="{FF2B5EF4-FFF2-40B4-BE49-F238E27FC236}">
                <a16:creationId xmlns:a16="http://schemas.microsoft.com/office/drawing/2014/main" id="{09203E00-BAEC-0C4E-E5D3-63C9C1A98C65}"/>
              </a:ext>
            </a:extLst>
          </p:cNvPr>
          <p:cNvSpPr txBox="1">
            <a:spLocks noChangeArrowheads="1"/>
          </p:cNvSpPr>
          <p:nvPr/>
        </p:nvSpPr>
        <p:spPr bwMode="auto">
          <a:xfrm>
            <a:off x="1854433" y="1109664"/>
            <a:ext cx="8820150" cy="523875"/>
          </a:xfrm>
          <a:prstGeom prst="rect">
            <a:avLst/>
          </a:prstGeom>
          <a:noFill/>
          <a:ln w="9525">
            <a:noFill/>
            <a:miter lim="800000"/>
            <a:headEnd/>
            <a:tailEnd/>
          </a:ln>
        </p:spPr>
        <p:txBody>
          <a:bodyPr>
            <a:spAutoFit/>
          </a:bodyPr>
          <a:lstStyle/>
          <a:p>
            <a:pPr>
              <a:defRPr/>
            </a:pPr>
            <a:r>
              <a:rPr lang="ja-JP" altLang="en-US" sz="2800" b="1" dirty="0">
                <a:effectLst>
                  <a:outerShdw blurRad="38100" dist="38100" dir="2700000" algn="tl">
                    <a:srgbClr val="000000">
                      <a:alpha val="43137"/>
                    </a:srgbClr>
                  </a:outerShdw>
                </a:effectLst>
                <a:latin typeface="Times New Roman" pitchFamily="18" charset="0"/>
              </a:rPr>
              <a:t>左：衛星画像（</a:t>
            </a:r>
            <a:r>
              <a:rPr lang="en-US" altLang="ja-JP" sz="2800" b="1" dirty="0">
                <a:effectLst>
                  <a:outerShdw blurRad="38100" dist="38100" dir="2700000" algn="tl">
                    <a:srgbClr val="000000">
                      <a:alpha val="43137"/>
                    </a:srgbClr>
                  </a:outerShdw>
                </a:effectLst>
                <a:latin typeface="Times New Roman" pitchFamily="18" charset="0"/>
                <a:cs typeface="Times New Roman" pitchFamily="18" charset="0"/>
              </a:rPr>
              <a:t>MTSAT</a:t>
            </a:r>
            <a:r>
              <a:rPr lang="ja-JP" altLang="en-US" sz="2800" b="1" dirty="0">
                <a:effectLst>
                  <a:outerShdw blurRad="38100" dist="38100" dir="2700000" algn="tl">
                    <a:srgbClr val="000000">
                      <a:alpha val="43137"/>
                    </a:srgbClr>
                  </a:outerShdw>
                </a:effectLst>
                <a:latin typeface="Times New Roman" pitchFamily="18" charset="0"/>
              </a:rPr>
              <a:t>）　右：</a:t>
            </a:r>
            <a:r>
              <a:rPr lang="en-US" altLang="ja-JP" sz="2800" b="1" dirty="0">
                <a:effectLst>
                  <a:outerShdw blurRad="38100" dist="38100" dir="2700000" algn="tl">
                    <a:srgbClr val="000000">
                      <a:alpha val="43137"/>
                    </a:srgbClr>
                  </a:outerShdw>
                </a:effectLst>
                <a:latin typeface="Times New Roman" pitchFamily="18" charset="0"/>
              </a:rPr>
              <a:t>NICAM</a:t>
            </a:r>
            <a:r>
              <a:rPr lang="ja-JP" altLang="en-US" sz="2800" b="1" dirty="0">
                <a:effectLst>
                  <a:outerShdw blurRad="38100" dist="38100" dir="2700000" algn="tl">
                    <a:srgbClr val="000000">
                      <a:alpha val="43137"/>
                    </a:srgbClr>
                  </a:outerShdw>
                </a:effectLst>
                <a:latin typeface="Times New Roman" pitchFamily="18" charset="0"/>
              </a:rPr>
              <a:t>計算（</a:t>
            </a:r>
            <a:r>
              <a:rPr lang="en-US" altLang="ja-JP" sz="2800" b="1" dirty="0">
                <a:effectLst>
                  <a:outerShdw blurRad="38100" dist="38100" dir="2700000" algn="tl">
                    <a:srgbClr val="000000">
                      <a:alpha val="43137"/>
                    </a:srgbClr>
                  </a:outerShdw>
                </a:effectLst>
                <a:latin typeface="Times New Roman" pitchFamily="18" charset="0"/>
              </a:rPr>
              <a:t>3.5 km</a:t>
            </a:r>
            <a:r>
              <a:rPr lang="ja-JP" altLang="en-US" sz="2800" b="1" dirty="0">
                <a:effectLst>
                  <a:outerShdw blurRad="38100" dist="38100" dir="2700000" algn="tl">
                    <a:srgbClr val="000000">
                      <a:alpha val="43137"/>
                    </a:srgbClr>
                  </a:outerShdw>
                </a:effectLst>
                <a:latin typeface="Times New Roman" pitchFamily="18" charset="0"/>
              </a:rPr>
              <a:t>格子）</a:t>
            </a:r>
          </a:p>
        </p:txBody>
      </p:sp>
      <p:pic>
        <p:nvPicPr>
          <p:cNvPr id="155653" name="NICAM3.5km+18sec.wmv">
            <a:hlinkClick r:id="" action="ppaction://media"/>
            <a:extLst>
              <a:ext uri="{FF2B5EF4-FFF2-40B4-BE49-F238E27FC236}">
                <a16:creationId xmlns:a16="http://schemas.microsoft.com/office/drawing/2014/main" id="{9EA7E237-965E-D54C-A2D1-45F8BE059223}"/>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79563" y="1633539"/>
            <a:ext cx="9059862"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2">
            <a:extLst>
              <a:ext uri="{FF2B5EF4-FFF2-40B4-BE49-F238E27FC236}">
                <a16:creationId xmlns:a16="http://schemas.microsoft.com/office/drawing/2014/main" id="{D105905E-DB19-88A4-938F-2AFFC776A229}"/>
              </a:ext>
            </a:extLst>
          </p:cNvPr>
          <p:cNvSpPr txBox="1">
            <a:spLocks noChangeArrowheads="1"/>
          </p:cNvSpPr>
          <p:nvPr/>
        </p:nvSpPr>
        <p:spPr bwMode="auto">
          <a:xfrm>
            <a:off x="407368" y="431799"/>
            <a:ext cx="10260632" cy="584775"/>
          </a:xfrm>
          <a:prstGeom prst="rect">
            <a:avLst/>
          </a:prstGeom>
          <a:noFill/>
          <a:ln w="9525">
            <a:noFill/>
            <a:miter lim="800000"/>
            <a:headEnd/>
            <a:tailEnd/>
          </a:ln>
        </p:spPr>
        <p:txBody>
          <a:bodyPr wrap="square">
            <a:spAutoFit/>
          </a:bodyPr>
          <a:lstStyle/>
          <a:p>
            <a:pPr>
              <a:defRPr/>
            </a:pPr>
            <a:r>
              <a:rPr lang="ja-JP" altLang="en-US" sz="3200" b="1" dirty="0">
                <a:effectLst>
                  <a:outerShdw blurRad="38100" dist="38100" dir="2700000" algn="tl">
                    <a:srgbClr val="000000">
                      <a:alpha val="43137"/>
                    </a:srgbClr>
                  </a:outerShdw>
                </a:effectLst>
                <a:latin typeface="Times New Roman" pitchFamily="18" charset="0"/>
              </a:rPr>
              <a:t>全球雲解像モデルによる </a:t>
            </a:r>
            <a:r>
              <a:rPr lang="en-US" altLang="ja-JP" sz="3200" b="1" dirty="0">
                <a:effectLst>
                  <a:outerShdw blurRad="38100" dist="38100" dir="2700000" algn="tl">
                    <a:srgbClr val="000000">
                      <a:alpha val="43137"/>
                    </a:srgbClr>
                  </a:outerShdw>
                </a:effectLst>
                <a:latin typeface="Times New Roman" pitchFamily="18" charset="0"/>
              </a:rPr>
              <a:t>MJO </a:t>
            </a:r>
            <a:r>
              <a:rPr lang="ja-JP" altLang="en-US" sz="3200" b="1" dirty="0">
                <a:effectLst>
                  <a:outerShdw blurRad="38100" dist="38100" dir="2700000" algn="tl">
                    <a:srgbClr val="000000">
                      <a:alpha val="43137"/>
                    </a:srgbClr>
                  </a:outerShdw>
                </a:effectLst>
                <a:latin typeface="Times New Roman" pitchFamily="18" charset="0"/>
              </a:rPr>
              <a:t>のシミュレーション</a:t>
            </a:r>
          </a:p>
        </p:txBody>
      </p:sp>
    </p:spTree>
    <p:extLst>
      <p:ext uri="{BB962C8B-B14F-4D97-AF65-F5344CB8AC3E}">
        <p14:creationId xmlns:p14="http://schemas.microsoft.com/office/powerpoint/2010/main" val="176364798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5565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55653"/>
                                        </p:tgtEl>
                                      </p:cBhvr>
                                    </p:cmd>
                                  </p:childTnLst>
                                </p:cTn>
                              </p:par>
                            </p:childTnLst>
                          </p:cTn>
                        </p:par>
                      </p:childTnLst>
                    </p:cTn>
                  </p:par>
                </p:childTnLst>
              </p:cTn>
              <p:nextCondLst>
                <p:cond evt="onClick" delay="0">
                  <p:tgtEl>
                    <p:spTgt spid="155653"/>
                  </p:tgtEl>
                </p:cond>
              </p:nextCondLst>
            </p:seq>
            <p:video>
              <p:cMediaNode>
                <p:cTn id="7" fill="hold" display="0">
                  <p:stCondLst>
                    <p:cond delay="indefinite"/>
                  </p:stCondLst>
                  <p:endCondLst>
                    <p:cond evt="onNext" delay="0">
                      <p:tgtEl>
                        <p:sldTgt/>
                      </p:tgtEl>
                    </p:cond>
                    <p:cond evt="onPrev" delay="0">
                      <p:tgtEl>
                        <p:sldTgt/>
                      </p:tgtEl>
                    </p:cond>
                  </p:endCondLst>
                </p:cTn>
                <p:tgtEl>
                  <p:spTgt spid="15565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7" name="Rectangle 3">
            <a:extLst>
              <a:ext uri="{FF2B5EF4-FFF2-40B4-BE49-F238E27FC236}">
                <a16:creationId xmlns:a16="http://schemas.microsoft.com/office/drawing/2014/main" id="{0223844E-BF4B-45F5-937A-5042C098A3B3}"/>
              </a:ext>
            </a:extLst>
          </p:cNvPr>
          <p:cNvSpPr>
            <a:spLocks noGrp="1" noChangeArrowheads="1"/>
          </p:cNvSpPr>
          <p:nvPr>
            <p:ph type="title"/>
          </p:nvPr>
        </p:nvSpPr>
        <p:spPr>
          <a:xfrm>
            <a:off x="407368" y="425450"/>
            <a:ext cx="11665296" cy="609600"/>
          </a:xfrm>
        </p:spPr>
        <p:txBody>
          <a:bodyPr/>
          <a:lstStyle/>
          <a:p>
            <a:pPr>
              <a:lnSpc>
                <a:spcPct val="75000"/>
              </a:lnSpc>
              <a:defRPr/>
            </a:pPr>
            <a:r>
              <a:rPr lang="ja-JP" altLang="en-US" sz="2800" dirty="0"/>
              <a:t>全球雲解像モデルによる熱帯域季節内振動のシミュレーションの診断</a:t>
            </a:r>
            <a:r>
              <a:rPr lang="en-US" altLang="ja-JP" sz="2800" dirty="0"/>
              <a:t> </a:t>
            </a:r>
            <a:br>
              <a:rPr lang="en-US" altLang="ja-JP" sz="2800" dirty="0"/>
            </a:br>
            <a:r>
              <a:rPr lang="en-US" altLang="ja-JP" sz="2800" dirty="0">
                <a:solidFill>
                  <a:srgbClr val="FF0000"/>
                </a:solidFill>
              </a:rPr>
              <a:t>RMSE of Wind Speed (250, 500, 850hPa)</a:t>
            </a:r>
            <a:endParaRPr lang="en-US" altLang="ja-JP" sz="2800" i="1" dirty="0">
              <a:solidFill>
                <a:srgbClr val="FF0000"/>
              </a:solidFill>
            </a:endParaRPr>
          </a:p>
        </p:txBody>
      </p:sp>
      <p:grpSp>
        <p:nvGrpSpPr>
          <p:cNvPr id="50179" name="グループ化 6">
            <a:extLst>
              <a:ext uri="{FF2B5EF4-FFF2-40B4-BE49-F238E27FC236}">
                <a16:creationId xmlns:a16="http://schemas.microsoft.com/office/drawing/2014/main" id="{8E439D20-EA46-40F7-8138-F755073E9311}"/>
              </a:ext>
            </a:extLst>
          </p:cNvPr>
          <p:cNvGrpSpPr>
            <a:grpSpLocks/>
          </p:cNvGrpSpPr>
          <p:nvPr/>
        </p:nvGrpSpPr>
        <p:grpSpPr bwMode="auto">
          <a:xfrm>
            <a:off x="1784350" y="1079501"/>
            <a:ext cx="8643938" cy="3008313"/>
            <a:chOff x="246063" y="1860550"/>
            <a:chExt cx="8643937" cy="3008313"/>
          </a:xfrm>
        </p:grpSpPr>
        <p:pic>
          <p:nvPicPr>
            <p:cNvPr id="50185" name="Picture 2" descr="rmse_vect_20N-20S-comp-gpv_250-500-850">
              <a:extLst>
                <a:ext uri="{FF2B5EF4-FFF2-40B4-BE49-F238E27FC236}">
                  <a16:creationId xmlns:a16="http://schemas.microsoft.com/office/drawing/2014/main" id="{6DFA789C-1347-47BD-9146-56140AF19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1860550"/>
              <a:ext cx="8643937"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6" name="Rectangle 4">
              <a:extLst>
                <a:ext uri="{FF2B5EF4-FFF2-40B4-BE49-F238E27FC236}">
                  <a16:creationId xmlns:a16="http://schemas.microsoft.com/office/drawing/2014/main" id="{38748A79-1C7B-45A0-8904-33891AE74D01}"/>
                </a:ext>
              </a:extLst>
            </p:cNvPr>
            <p:cNvSpPr>
              <a:spLocks noChangeArrowheads="1"/>
            </p:cNvSpPr>
            <p:nvPr/>
          </p:nvSpPr>
          <p:spPr bwMode="auto">
            <a:xfrm>
              <a:off x="7789863" y="4143375"/>
              <a:ext cx="1008062" cy="4175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dirty="0">
                  <a:solidFill>
                    <a:srgbClr val="FFFFFF"/>
                  </a:solidFill>
                  <a:latin typeface="Arial Unicode MS" panose="020B0604020202020204" pitchFamily="50" charset="-128"/>
                  <a:ea typeface="Arial Unicode MS" panose="020B0604020202020204" pitchFamily="50" charset="-128"/>
                  <a:cs typeface="Arial Unicode MS" panose="020B0604020202020204" pitchFamily="50" charset="-128"/>
                </a:rPr>
                <a:t>850hPa</a:t>
              </a:r>
            </a:p>
          </p:txBody>
        </p:sp>
        <p:sp>
          <p:nvSpPr>
            <p:cNvPr id="50187" name="Rectangle 5">
              <a:extLst>
                <a:ext uri="{FF2B5EF4-FFF2-40B4-BE49-F238E27FC236}">
                  <a16:creationId xmlns:a16="http://schemas.microsoft.com/office/drawing/2014/main" id="{0E9572C9-D04F-421F-809E-61C5420F028F}"/>
                </a:ext>
              </a:extLst>
            </p:cNvPr>
            <p:cNvSpPr>
              <a:spLocks noChangeArrowheads="1"/>
            </p:cNvSpPr>
            <p:nvPr/>
          </p:nvSpPr>
          <p:spPr bwMode="auto">
            <a:xfrm>
              <a:off x="4910138" y="4143375"/>
              <a:ext cx="1008062" cy="4175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dirty="0">
                  <a:solidFill>
                    <a:srgbClr val="FFFFFF"/>
                  </a:solidFill>
                  <a:latin typeface="Arial Unicode MS" panose="020B0604020202020204" pitchFamily="50" charset="-128"/>
                  <a:ea typeface="Arial Unicode MS" panose="020B0604020202020204" pitchFamily="50" charset="-128"/>
                  <a:cs typeface="Arial Unicode MS" panose="020B0604020202020204" pitchFamily="50" charset="-128"/>
                </a:rPr>
                <a:t>500hPa</a:t>
              </a:r>
            </a:p>
          </p:txBody>
        </p:sp>
        <p:sp>
          <p:nvSpPr>
            <p:cNvPr id="50188" name="Rectangle 6">
              <a:extLst>
                <a:ext uri="{FF2B5EF4-FFF2-40B4-BE49-F238E27FC236}">
                  <a16:creationId xmlns:a16="http://schemas.microsoft.com/office/drawing/2014/main" id="{E38B0CD9-05EC-4611-AEEB-EFBB912BFEC5}"/>
                </a:ext>
              </a:extLst>
            </p:cNvPr>
            <p:cNvSpPr>
              <a:spLocks noChangeArrowheads="1"/>
            </p:cNvSpPr>
            <p:nvPr/>
          </p:nvSpPr>
          <p:spPr bwMode="auto">
            <a:xfrm>
              <a:off x="2028825" y="4159250"/>
              <a:ext cx="1008063" cy="4175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dirty="0">
                  <a:solidFill>
                    <a:srgbClr val="FFFFFF"/>
                  </a:solidFill>
                  <a:latin typeface="Arial Unicode MS" panose="020B0604020202020204" pitchFamily="50" charset="-128"/>
                  <a:ea typeface="Arial Unicode MS" panose="020B0604020202020204" pitchFamily="50" charset="-128"/>
                  <a:cs typeface="Arial Unicode MS" panose="020B0604020202020204" pitchFamily="50" charset="-128"/>
                </a:rPr>
                <a:t>250hPa</a:t>
              </a:r>
            </a:p>
          </p:txBody>
        </p:sp>
      </p:grpSp>
      <p:pic>
        <p:nvPicPr>
          <p:cNvPr id="50180" name="Picture 2" descr="rmse_area_yz_w_90N-90S_gl11_c">
            <a:extLst>
              <a:ext uri="{FF2B5EF4-FFF2-40B4-BE49-F238E27FC236}">
                <a16:creationId xmlns:a16="http://schemas.microsoft.com/office/drawing/2014/main" id="{D03CCB03-07E0-42A7-923B-5278F8177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639" y="4478338"/>
            <a:ext cx="451167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3" descr="rmse_area_w850_90N-90S_gl11_c">
            <a:extLst>
              <a:ext uri="{FF2B5EF4-FFF2-40B4-BE49-F238E27FC236}">
                <a16:creationId xmlns:a16="http://schemas.microsoft.com/office/drawing/2014/main" id="{EFD7DE71-FDA9-4498-8D8C-69AAFC586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613" y="4152901"/>
            <a:ext cx="4322762"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8">
            <a:extLst>
              <a:ext uri="{FF2B5EF4-FFF2-40B4-BE49-F238E27FC236}">
                <a16:creationId xmlns:a16="http://schemas.microsoft.com/office/drawing/2014/main" id="{3EDC1F39-886D-4FBD-B42C-E29296C2B294}"/>
              </a:ext>
            </a:extLst>
          </p:cNvPr>
          <p:cNvSpPr>
            <a:spLocks noChangeArrowheads="1"/>
          </p:cNvSpPr>
          <p:nvPr/>
        </p:nvSpPr>
        <p:spPr bwMode="auto">
          <a:xfrm>
            <a:off x="4565651" y="4278314"/>
            <a:ext cx="1223963" cy="2889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dirty="0">
                <a:solidFill>
                  <a:srgbClr val="FFFFFF"/>
                </a:solidFill>
                <a:latin typeface="Tahoma" panose="020B0604030504040204" pitchFamily="34" charset="0"/>
              </a:rPr>
              <a:t>VW850</a:t>
            </a:r>
          </a:p>
        </p:txBody>
      </p:sp>
      <p:sp>
        <p:nvSpPr>
          <p:cNvPr id="50183" name="Rectangle 10">
            <a:extLst>
              <a:ext uri="{FF2B5EF4-FFF2-40B4-BE49-F238E27FC236}">
                <a16:creationId xmlns:a16="http://schemas.microsoft.com/office/drawing/2014/main" id="{B7B6B781-4347-4D23-A579-AD0A65B87858}"/>
              </a:ext>
            </a:extLst>
          </p:cNvPr>
          <p:cNvSpPr>
            <a:spLocks noChangeArrowheads="1"/>
          </p:cNvSpPr>
          <p:nvPr/>
        </p:nvSpPr>
        <p:spPr bwMode="auto">
          <a:xfrm>
            <a:off x="10056440" y="4281489"/>
            <a:ext cx="492498" cy="2889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dirty="0">
                <a:solidFill>
                  <a:srgbClr val="FFFFFF"/>
                </a:solidFill>
                <a:latin typeface="Tahoma" panose="020B0604030504040204" pitchFamily="34" charset="0"/>
              </a:rPr>
              <a:t>y-Z </a:t>
            </a:r>
            <a:endParaRPr lang="ja-JP" altLang="en-US" dirty="0">
              <a:solidFill>
                <a:srgbClr val="FFFFFF"/>
              </a:solidFill>
              <a:latin typeface="Tahoma" panose="020B0604030504040204" pitchFamily="34" charset="0"/>
            </a:endParaRPr>
          </a:p>
        </p:txBody>
      </p:sp>
      <p:sp>
        <p:nvSpPr>
          <p:cNvPr id="2" name="日付プレースホルダー 1"/>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1913925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これまでに行ってきた研究の紹介</a:t>
            </a:r>
          </a:p>
        </p:txBody>
      </p:sp>
      <p:sp>
        <p:nvSpPr>
          <p:cNvPr id="3" name="コンテンツ プレースホルダー 2"/>
          <p:cNvSpPr>
            <a:spLocks noGrp="1"/>
          </p:cNvSpPr>
          <p:nvPr>
            <p:ph idx="1"/>
          </p:nvPr>
        </p:nvSpPr>
        <p:spPr>
          <a:xfrm>
            <a:off x="334432" y="998984"/>
            <a:ext cx="11738232" cy="5598368"/>
          </a:xfrm>
        </p:spPr>
        <p:txBody>
          <a:bodyPr/>
          <a:lstStyle/>
          <a:p>
            <a:r>
              <a:rPr lang="ja-JP" altLang="en-US" dirty="0"/>
              <a:t>理論研究</a:t>
            </a:r>
            <a:endParaRPr lang="en-US" altLang="ja-JP" dirty="0"/>
          </a:p>
          <a:p>
            <a:pPr lvl="1"/>
            <a:r>
              <a:rPr lang="ja-JP" altLang="en-US" sz="1800" dirty="0"/>
              <a:t>赤道</a:t>
            </a:r>
            <a:r>
              <a:rPr lang="en-US" altLang="ja-JP" sz="1800" dirty="0"/>
              <a:t>β</a:t>
            </a:r>
            <a:r>
              <a:rPr lang="ja-JP" altLang="en-US" sz="1800" dirty="0"/>
              <a:t>平面浅水系の線形シアー流で発生する不安定モードの物理的解釈</a:t>
            </a:r>
            <a:endParaRPr lang="en-US" altLang="ja-JP" sz="1800" dirty="0"/>
          </a:p>
          <a:p>
            <a:r>
              <a:rPr kumimoji="1" lang="ja-JP" altLang="en-US" dirty="0"/>
              <a:t>データ解析</a:t>
            </a:r>
            <a:endParaRPr kumimoji="1" lang="en-US" altLang="ja-JP" dirty="0"/>
          </a:p>
          <a:p>
            <a:pPr lvl="1"/>
            <a:r>
              <a:rPr lang="ja-JP" altLang="en-US" sz="1800" dirty="0"/>
              <a:t>熱帯域季節内振動の活動度と予測可能性との関係（</a:t>
            </a:r>
            <a:r>
              <a:rPr lang="en-US" altLang="ja-JP" sz="1800" dirty="0"/>
              <a:t>with </a:t>
            </a:r>
            <a:r>
              <a:rPr lang="ja-JP" altLang="en-US" sz="1800" dirty="0"/>
              <a:t>気象庁）</a:t>
            </a:r>
            <a:endParaRPr lang="en-US" altLang="ja-JP" sz="1800" dirty="0"/>
          </a:p>
          <a:p>
            <a:pPr lvl="1"/>
            <a:r>
              <a:rPr lang="ja-JP" altLang="en-US" sz="1800" dirty="0"/>
              <a:t>全球雲解像モデルによる熱帯域季節内振動のシミュレーションの診断</a:t>
            </a:r>
            <a:endParaRPr lang="en-US" altLang="ja-JP" sz="1800" dirty="0"/>
          </a:p>
          <a:p>
            <a:r>
              <a:rPr lang="ja-JP" altLang="en-US" dirty="0"/>
              <a:t>数値シミュレーション</a:t>
            </a:r>
            <a:endParaRPr lang="en-US" altLang="ja-JP" dirty="0"/>
          </a:p>
          <a:p>
            <a:pPr lvl="1"/>
            <a:r>
              <a:rPr lang="ja-JP" altLang="en-US" sz="1800" dirty="0">
                <a:solidFill>
                  <a:srgbClr val="C00000"/>
                </a:solidFill>
              </a:rPr>
              <a:t>全球雲解像モデルによるサイクロンのアンサンブルシミュレーション</a:t>
            </a:r>
          </a:p>
          <a:p>
            <a:pPr lvl="1"/>
            <a:r>
              <a:rPr lang="ja-JP" altLang="en-US" sz="1800" dirty="0"/>
              <a:t>船舶、航空機、現場の観測と同期した準リアルタイム予報システムの構築</a:t>
            </a:r>
            <a:endParaRPr lang="en-US" altLang="ja-JP" sz="1800" dirty="0"/>
          </a:p>
          <a:p>
            <a:pPr lvl="1"/>
            <a:r>
              <a:rPr lang="ja-JP" altLang="en-US" sz="1800" dirty="0"/>
              <a:t>水惑星実験による熱帯域降水活動の解像度依存性に関する調査</a:t>
            </a:r>
            <a:endParaRPr lang="en-US" altLang="ja-JP" sz="1800" dirty="0"/>
          </a:p>
          <a:p>
            <a:r>
              <a:rPr lang="ja-JP" altLang="en-US" dirty="0"/>
              <a:t>災害データベース作成</a:t>
            </a:r>
            <a:endParaRPr lang="en-US" altLang="ja-JP" dirty="0"/>
          </a:p>
          <a:p>
            <a:pPr lvl="1"/>
            <a:r>
              <a:rPr lang="ja-JP" altLang="en-US" sz="1800" dirty="0"/>
              <a:t>再解析データを用いた兵庫県気象災害データベースの構築</a:t>
            </a:r>
            <a:endParaRPr lang="en-US" altLang="ja-JP" sz="1800" dirty="0"/>
          </a:p>
          <a:p>
            <a:r>
              <a:rPr lang="ja-JP" altLang="en-US" dirty="0"/>
              <a:t>現場観測</a:t>
            </a:r>
            <a:endParaRPr lang="en-US" altLang="ja-JP" dirty="0"/>
          </a:p>
          <a:p>
            <a:pPr lvl="1"/>
            <a:r>
              <a:rPr lang="ja-JP" altLang="en-US" sz="1800" dirty="0"/>
              <a:t>国道の事前通行規制区間における近年の降雨特性の把握と降雨特性からみた現状の雨量観測体制の評価</a:t>
            </a:r>
            <a:endParaRPr lang="en-US" altLang="ja-JP" sz="1800" dirty="0"/>
          </a:p>
          <a:p>
            <a:pPr lvl="1"/>
            <a:endParaRPr lang="ja-JP" altLang="en-US" dirty="0"/>
          </a:p>
          <a:p>
            <a:pPr lvl="1"/>
            <a:endParaRPr lang="ja-JP" altLang="en-US" dirty="0"/>
          </a:p>
          <a:p>
            <a:pPr lvl="1"/>
            <a:endParaRPr lang="en-US" altLang="ja-JP" dirty="0"/>
          </a:p>
          <a:p>
            <a:pPr lvl="1"/>
            <a:endParaRPr lang="ja-JP" altLang="en-US" dirty="0"/>
          </a:p>
          <a:p>
            <a:pPr lvl="1"/>
            <a:endParaRPr kumimoji="1" lang="en-US" altLang="ja-JP" dirty="0"/>
          </a:p>
          <a:p>
            <a:pPr lvl="1"/>
            <a:endParaRPr kumimoji="1" lang="ja-JP" altLang="en-US" dirty="0"/>
          </a:p>
        </p:txBody>
      </p:sp>
    </p:spTree>
    <p:extLst>
      <p:ext uri="{BB962C8B-B14F-4D97-AF65-F5344CB8AC3E}">
        <p14:creationId xmlns:p14="http://schemas.microsoft.com/office/powerpoint/2010/main" val="4045525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B6D9AE-0515-24CB-BA86-E2E5D3CE371C}"/>
              </a:ext>
            </a:extLst>
          </p:cNvPr>
          <p:cNvSpPr>
            <a:spLocks noGrp="1"/>
          </p:cNvSpPr>
          <p:nvPr>
            <p:ph type="title"/>
          </p:nvPr>
        </p:nvSpPr>
        <p:spPr/>
        <p:txBody>
          <a:bodyPr/>
          <a:lstStyle/>
          <a:p>
            <a:pPr>
              <a:defRPr/>
            </a:pPr>
            <a:r>
              <a:rPr kumimoji="1" lang="ja-JP" altLang="en-US" dirty="0"/>
              <a:t>ミャンマーサイクロン（２００８）の再現実験</a:t>
            </a:r>
          </a:p>
        </p:txBody>
      </p:sp>
      <p:sp>
        <p:nvSpPr>
          <p:cNvPr id="53251" name="Text Box 13">
            <a:extLst>
              <a:ext uri="{FF2B5EF4-FFF2-40B4-BE49-F238E27FC236}">
                <a16:creationId xmlns:a16="http://schemas.microsoft.com/office/drawing/2014/main" id="{716CC475-C5E5-6266-71C0-B41EF22CB9ED}"/>
              </a:ext>
            </a:extLst>
          </p:cNvPr>
          <p:cNvSpPr txBox="1">
            <a:spLocks noChangeArrowheads="1"/>
          </p:cNvSpPr>
          <p:nvPr/>
        </p:nvSpPr>
        <p:spPr bwMode="auto">
          <a:xfrm>
            <a:off x="2351089" y="6564313"/>
            <a:ext cx="7500937"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a:solidFill>
                  <a:srgbClr val="5E6C7C"/>
                </a:solidFill>
                <a:latin typeface="Times New Roman" panose="02020603050405020304" pitchFamily="18" charset="0"/>
              </a:rPr>
              <a:t>（</a:t>
            </a:r>
            <a:r>
              <a:rPr lang="en-US" altLang="ja-JP" sz="1400">
                <a:solidFill>
                  <a:srgbClr val="5E6C7C"/>
                </a:solidFill>
                <a:latin typeface="Times New Roman" panose="02020603050405020304" pitchFamily="18" charset="0"/>
              </a:rPr>
              <a:t>http://www.nasa.gov/mission_pages/hurricanes/archives/2008/h2008_nargis.html </a:t>
            </a:r>
            <a:r>
              <a:rPr lang="ja-JP" altLang="en-US" sz="1400">
                <a:solidFill>
                  <a:srgbClr val="5E6C7C"/>
                </a:solidFill>
                <a:latin typeface="Times New Roman" panose="02020603050405020304" pitchFamily="18" charset="0"/>
              </a:rPr>
              <a:t>より抜粋）</a:t>
            </a:r>
          </a:p>
        </p:txBody>
      </p:sp>
      <p:grpSp>
        <p:nvGrpSpPr>
          <p:cNvPr id="53252" name="Group 12">
            <a:extLst>
              <a:ext uri="{FF2B5EF4-FFF2-40B4-BE49-F238E27FC236}">
                <a16:creationId xmlns:a16="http://schemas.microsoft.com/office/drawing/2014/main" id="{B658984E-EC42-0A13-F3C5-308A31CE4DFF}"/>
              </a:ext>
            </a:extLst>
          </p:cNvPr>
          <p:cNvGrpSpPr>
            <a:grpSpLocks/>
          </p:cNvGrpSpPr>
          <p:nvPr/>
        </p:nvGrpSpPr>
        <p:grpSpPr bwMode="auto">
          <a:xfrm>
            <a:off x="2208214" y="4106864"/>
            <a:ext cx="3756025" cy="2433637"/>
            <a:chOff x="434" y="1267"/>
            <a:chExt cx="2366" cy="1533"/>
          </a:xfrm>
        </p:grpSpPr>
        <p:pic>
          <p:nvPicPr>
            <p:cNvPr id="53261" name="Picture 13">
              <a:extLst>
                <a:ext uri="{FF2B5EF4-FFF2-40B4-BE49-F238E27FC236}">
                  <a16:creationId xmlns:a16="http://schemas.microsoft.com/office/drawing/2014/main" id="{B752E10D-4814-2B39-B304-CFE684998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9385" b="916"/>
            <a:stretch>
              <a:fillRect/>
            </a:stretch>
          </p:blipFill>
          <p:spPr bwMode="auto">
            <a:xfrm>
              <a:off x="434" y="1267"/>
              <a:ext cx="2366" cy="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53262" name="Rectangle 14">
              <a:extLst>
                <a:ext uri="{FF2B5EF4-FFF2-40B4-BE49-F238E27FC236}">
                  <a16:creationId xmlns:a16="http://schemas.microsoft.com/office/drawing/2014/main" id="{2D6E24AA-B226-9E47-02C0-736F15BB6498}"/>
                </a:ext>
              </a:extLst>
            </p:cNvPr>
            <p:cNvSpPr>
              <a:spLocks noChangeArrowheads="1"/>
            </p:cNvSpPr>
            <p:nvPr/>
          </p:nvSpPr>
          <p:spPr bwMode="auto">
            <a:xfrm>
              <a:off x="461" y="1346"/>
              <a:ext cx="968" cy="194"/>
            </a:xfrm>
            <a:prstGeom prst="rect">
              <a:avLst/>
            </a:prstGeom>
            <a:solidFill>
              <a:srgbClr val="808080"/>
            </a:solidFill>
            <a:ln w="76200">
              <a:solidFill>
                <a:srgbClr val="808080"/>
              </a:solidFill>
              <a:miter lim="800000"/>
              <a:headEnd/>
              <a:tailEnd/>
            </a:ln>
          </p:spPr>
          <p:txBody>
            <a:bodyPr lIns="0" tIns="0" rIns="0"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000" b="1">
                  <a:solidFill>
                    <a:srgbClr val="000000"/>
                  </a:solidFill>
                  <a:latin typeface="Times New Roman" panose="02020603050405020304" pitchFamily="18" charset="0"/>
                </a:rPr>
                <a:t>May 3, 2002</a:t>
              </a:r>
            </a:p>
          </p:txBody>
        </p:sp>
      </p:grpSp>
      <p:grpSp>
        <p:nvGrpSpPr>
          <p:cNvPr id="53253" name="Group 15">
            <a:extLst>
              <a:ext uri="{FF2B5EF4-FFF2-40B4-BE49-F238E27FC236}">
                <a16:creationId xmlns:a16="http://schemas.microsoft.com/office/drawing/2014/main" id="{CE4CDC97-DE39-658F-6341-7A7596636159}"/>
              </a:ext>
            </a:extLst>
          </p:cNvPr>
          <p:cNvGrpSpPr>
            <a:grpSpLocks/>
          </p:cNvGrpSpPr>
          <p:nvPr/>
        </p:nvGrpSpPr>
        <p:grpSpPr bwMode="auto">
          <a:xfrm>
            <a:off x="6240464" y="4157664"/>
            <a:ext cx="3756025" cy="2397125"/>
            <a:chOff x="2974" y="1299"/>
            <a:chExt cx="2366" cy="1510"/>
          </a:xfrm>
        </p:grpSpPr>
        <p:pic>
          <p:nvPicPr>
            <p:cNvPr id="53259" name="Picture 16">
              <a:extLst>
                <a:ext uri="{FF2B5EF4-FFF2-40B4-BE49-F238E27FC236}">
                  <a16:creationId xmlns:a16="http://schemas.microsoft.com/office/drawing/2014/main" id="{86E7E03F-C1AB-40FE-99A9-A92ACC2742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1048"/>
            <a:stretch>
              <a:fillRect/>
            </a:stretch>
          </p:blipFill>
          <p:spPr bwMode="auto">
            <a:xfrm>
              <a:off x="2974" y="1299"/>
              <a:ext cx="2366" cy="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53260" name="Rectangle 17">
              <a:extLst>
                <a:ext uri="{FF2B5EF4-FFF2-40B4-BE49-F238E27FC236}">
                  <a16:creationId xmlns:a16="http://schemas.microsoft.com/office/drawing/2014/main" id="{C559D796-E71F-0FBE-6108-67FDCB43293F}"/>
                </a:ext>
              </a:extLst>
            </p:cNvPr>
            <p:cNvSpPr>
              <a:spLocks noChangeArrowheads="1"/>
            </p:cNvSpPr>
            <p:nvPr/>
          </p:nvSpPr>
          <p:spPr bwMode="auto">
            <a:xfrm>
              <a:off x="2999" y="1342"/>
              <a:ext cx="968" cy="194"/>
            </a:xfrm>
            <a:prstGeom prst="rect">
              <a:avLst/>
            </a:prstGeom>
            <a:solidFill>
              <a:srgbClr val="808080"/>
            </a:solidFill>
            <a:ln w="76200">
              <a:solidFill>
                <a:srgbClr val="808080"/>
              </a:solidFill>
              <a:miter lim="800000"/>
              <a:headEnd/>
              <a:tailEnd/>
            </a:ln>
          </p:spPr>
          <p:txBody>
            <a:bodyPr lIns="0" tIns="0" rIns="0"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2000" b="1">
                  <a:solidFill>
                    <a:srgbClr val="000000"/>
                  </a:solidFill>
                  <a:latin typeface="Times New Roman" panose="02020603050405020304" pitchFamily="18" charset="0"/>
                </a:rPr>
                <a:t>May 7, 2008</a:t>
              </a:r>
            </a:p>
          </p:txBody>
        </p:sp>
      </p:grpSp>
      <p:pic>
        <p:nvPicPr>
          <p:cNvPr id="53254" name="Picture 6" descr="http://upload.wikimedia.org/wikipedia/commons/thumb/0/03/Nargis_2008_track.png/320px-Nargis_2008_track.png">
            <a:extLst>
              <a:ext uri="{FF2B5EF4-FFF2-40B4-BE49-F238E27FC236}">
                <a16:creationId xmlns:a16="http://schemas.microsoft.com/office/drawing/2014/main" id="{058FF653-1CC8-669E-5868-76CADBCD0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1758951"/>
            <a:ext cx="3743325"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14" descr="http://japanplatform.org/area_works/myanmar/images/myanmar_map.gif">
            <a:extLst>
              <a:ext uri="{FF2B5EF4-FFF2-40B4-BE49-F238E27FC236}">
                <a16:creationId xmlns:a16="http://schemas.microsoft.com/office/drawing/2014/main" id="{5508AC15-8827-E3DE-9A3E-28D4637FF4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1539" y="1506539"/>
            <a:ext cx="46450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テキスト ボックス 14">
            <a:extLst>
              <a:ext uri="{FF2B5EF4-FFF2-40B4-BE49-F238E27FC236}">
                <a16:creationId xmlns:a16="http://schemas.microsoft.com/office/drawing/2014/main" id="{098E117F-3919-822F-4D3B-A49C6B5FF67E}"/>
              </a:ext>
            </a:extLst>
          </p:cNvPr>
          <p:cNvSpPr txBox="1">
            <a:spLocks noChangeArrowheads="1"/>
          </p:cNvSpPr>
          <p:nvPr/>
        </p:nvSpPr>
        <p:spPr bwMode="auto">
          <a:xfrm>
            <a:off x="6096000" y="3860801"/>
            <a:ext cx="41036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a:t>http://japanplatform.org/area_works/myanmar/index.html</a:t>
            </a:r>
            <a:endParaRPr lang="ja-JP" altLang="en-US" sz="1200"/>
          </a:p>
        </p:txBody>
      </p:sp>
      <p:sp>
        <p:nvSpPr>
          <p:cNvPr id="16" name="テキスト ボックス 15">
            <a:extLst>
              <a:ext uri="{FF2B5EF4-FFF2-40B4-BE49-F238E27FC236}">
                <a16:creationId xmlns:a16="http://schemas.microsoft.com/office/drawing/2014/main" id="{5290FECC-A2C9-4637-9F91-6F9E36D7C5B1}"/>
              </a:ext>
            </a:extLst>
          </p:cNvPr>
          <p:cNvSpPr txBox="1"/>
          <p:nvPr/>
        </p:nvSpPr>
        <p:spPr>
          <a:xfrm>
            <a:off x="1847851" y="1052513"/>
            <a:ext cx="8640763" cy="576262"/>
          </a:xfrm>
          <a:prstGeom prst="rect">
            <a:avLst/>
          </a:prstGeom>
          <a:noFill/>
        </p:spPr>
        <p:txBody>
          <a:bodyPr anchor="ctr">
            <a:normAutofit fontScale="92500" lnSpcReduction="10000"/>
          </a:bodyPr>
          <a:lstStyle/>
          <a:p>
            <a:pPr>
              <a:buFont typeface="Arial" pitchFamily="34" charset="0"/>
              <a:buChar char="•"/>
              <a:defRPr/>
            </a:pPr>
            <a:r>
              <a:rPr lang="ja-JP" altLang="en-US" dirty="0">
                <a:latin typeface="Arial" charset="0"/>
              </a:rPr>
              <a:t>　死者</a:t>
            </a:r>
            <a:r>
              <a:rPr lang="en-US" altLang="ja-JP" dirty="0">
                <a:latin typeface="Arial" charset="0"/>
              </a:rPr>
              <a:t>84,537</a:t>
            </a:r>
            <a:r>
              <a:rPr lang="ja-JP" altLang="en-US" dirty="0">
                <a:latin typeface="Arial" charset="0"/>
              </a:rPr>
              <a:t>人、行方不明者</a:t>
            </a:r>
            <a:r>
              <a:rPr lang="en-US" altLang="ja-JP" dirty="0">
                <a:latin typeface="Arial" charset="0"/>
              </a:rPr>
              <a:t>53,826</a:t>
            </a:r>
            <a:r>
              <a:rPr lang="ja-JP" altLang="en-US" dirty="0">
                <a:latin typeface="Arial" charset="0"/>
              </a:rPr>
              <a:t>人、負傷者</a:t>
            </a:r>
            <a:r>
              <a:rPr lang="en-US" altLang="ja-JP" dirty="0">
                <a:latin typeface="Arial" charset="0"/>
              </a:rPr>
              <a:t>19,359</a:t>
            </a:r>
            <a:r>
              <a:rPr lang="ja-JP" altLang="en-US" dirty="0">
                <a:latin typeface="Arial" charset="0"/>
              </a:rPr>
              <a:t>人。サイクロン被災地の人口</a:t>
            </a:r>
            <a:r>
              <a:rPr lang="en-US" altLang="ja-JP" dirty="0">
                <a:latin typeface="Arial" charset="0"/>
              </a:rPr>
              <a:t>735</a:t>
            </a:r>
            <a:r>
              <a:rPr lang="ja-JP" altLang="en-US" dirty="0">
                <a:latin typeface="Arial" charset="0"/>
              </a:rPr>
              <a:t>万人のうち、</a:t>
            </a:r>
            <a:r>
              <a:rPr lang="en-US" altLang="ja-JP" dirty="0">
                <a:latin typeface="Arial" charset="0"/>
              </a:rPr>
              <a:t>240</a:t>
            </a:r>
            <a:r>
              <a:rPr lang="ja-JP" altLang="en-US" dirty="0">
                <a:latin typeface="Arial" charset="0"/>
              </a:rPr>
              <a:t>万人は特に大きな被害を受けているといわれている。</a:t>
            </a:r>
          </a:p>
        </p:txBody>
      </p:sp>
      <p:sp>
        <p:nvSpPr>
          <p:cNvPr id="3" name="日付プレースホルダー 2"/>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2328776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768FDE-6A1C-2309-237D-DE5E99354A3E}"/>
              </a:ext>
            </a:extLst>
          </p:cNvPr>
          <p:cNvSpPr>
            <a:spLocks noGrp="1"/>
          </p:cNvSpPr>
          <p:nvPr>
            <p:ph type="title"/>
          </p:nvPr>
        </p:nvSpPr>
        <p:spPr/>
        <p:txBody>
          <a:bodyPr/>
          <a:lstStyle/>
          <a:p>
            <a:r>
              <a:rPr kumimoji="1" lang="ja-JP" altLang="en-US" dirty="0"/>
              <a:t>研究室概要</a:t>
            </a:r>
          </a:p>
        </p:txBody>
      </p:sp>
      <p:sp>
        <p:nvSpPr>
          <p:cNvPr id="3" name="コンテンツ プレースホルダー 2">
            <a:extLst>
              <a:ext uri="{FF2B5EF4-FFF2-40B4-BE49-F238E27FC236}">
                <a16:creationId xmlns:a16="http://schemas.microsoft.com/office/drawing/2014/main" id="{A9AECD47-6EB3-75D8-E920-ABB01C556A21}"/>
              </a:ext>
            </a:extLst>
          </p:cNvPr>
          <p:cNvSpPr>
            <a:spLocks noGrp="1"/>
          </p:cNvSpPr>
          <p:nvPr>
            <p:ph idx="1"/>
          </p:nvPr>
        </p:nvSpPr>
        <p:spPr>
          <a:xfrm>
            <a:off x="275167" y="1143000"/>
            <a:ext cx="11725489" cy="5715000"/>
          </a:xfrm>
        </p:spPr>
        <p:txBody>
          <a:bodyPr/>
          <a:lstStyle/>
          <a:p>
            <a:r>
              <a:rPr kumimoji="1" lang="ja-JP" altLang="en-US" dirty="0"/>
              <a:t>教員名：　谷口　博（たにぐち　ひろし）</a:t>
            </a:r>
            <a:endParaRPr kumimoji="1" lang="en-US" altLang="ja-JP" dirty="0"/>
          </a:p>
          <a:p>
            <a:r>
              <a:rPr lang="ja-JP" altLang="en-US" dirty="0"/>
              <a:t>研究分野：　気象学・気候学・地球流体力学</a:t>
            </a:r>
            <a:endParaRPr lang="en-US" altLang="ja-JP" dirty="0"/>
          </a:p>
          <a:p>
            <a:r>
              <a:rPr lang="ja-JP" altLang="en-US" dirty="0"/>
              <a:t>現象：　集中豪雨、台風・熱帯低気圧、温帯低気圧、熱帯域季節内振動、大気不安定現象、など</a:t>
            </a:r>
            <a:endParaRPr lang="en-US" altLang="ja-JP" dirty="0"/>
          </a:p>
          <a:p>
            <a:r>
              <a:rPr lang="ja-JP" altLang="en-US" dirty="0"/>
              <a:t>手法　</a:t>
            </a:r>
            <a:endParaRPr lang="en-US" altLang="ja-JP" dirty="0"/>
          </a:p>
          <a:p>
            <a:pPr lvl="1"/>
            <a:r>
              <a:rPr lang="ja-JP" altLang="en-US" dirty="0"/>
              <a:t>理論解析、数値シミュレーション、数値実験、データ解析、現地観測</a:t>
            </a:r>
            <a:endParaRPr lang="en-US" altLang="ja-JP" dirty="0"/>
          </a:p>
          <a:p>
            <a:r>
              <a:rPr lang="ja-JP" altLang="en-US" dirty="0"/>
              <a:t>研究室の特徴</a:t>
            </a:r>
            <a:endParaRPr lang="en-US" altLang="ja-JP" dirty="0"/>
          </a:p>
          <a:p>
            <a:pPr lvl="1"/>
            <a:r>
              <a:rPr lang="ja-JP" altLang="en-US" dirty="0"/>
              <a:t>気象学・気候学を学びながら研究を実施</a:t>
            </a:r>
            <a:endParaRPr lang="en-US" altLang="ja-JP" dirty="0"/>
          </a:p>
          <a:p>
            <a:pPr lvl="1"/>
            <a:r>
              <a:rPr lang="ja-JP" altLang="en-US" dirty="0"/>
              <a:t>防災・減災を視野に入れた教育・研究</a:t>
            </a:r>
            <a:endParaRPr lang="en-US" altLang="ja-JP" dirty="0"/>
          </a:p>
          <a:p>
            <a:pPr lvl="1"/>
            <a:r>
              <a:rPr lang="ja-JP" altLang="en-US" dirty="0"/>
              <a:t>扱うテーマはさまざま</a:t>
            </a:r>
            <a:endParaRPr lang="en-US" altLang="ja-JP" dirty="0"/>
          </a:p>
          <a:p>
            <a:pPr lvl="2"/>
            <a:r>
              <a:rPr lang="ja-JP" altLang="en-US" dirty="0"/>
              <a:t>気象災害をもたらす様々な現象や気候変動の理解につながるもの</a:t>
            </a:r>
            <a:endParaRPr lang="en-US" altLang="ja-JP" dirty="0"/>
          </a:p>
          <a:p>
            <a:pPr lvl="2"/>
            <a:r>
              <a:rPr lang="en-US" altLang="ja-JP" dirty="0"/>
              <a:t> </a:t>
            </a:r>
            <a:r>
              <a:rPr lang="ja-JP" altLang="en-US" dirty="0"/>
              <a:t>これまでの気象学・気候学の知見や各種データを整理</a:t>
            </a:r>
            <a:r>
              <a:rPr lang="en-US" altLang="ja-JP" dirty="0"/>
              <a:t>/</a:t>
            </a:r>
            <a:r>
              <a:rPr lang="ja-JP" altLang="en-US" dirty="0"/>
              <a:t>再構築して将来の防災・減災に役立てることが出来るもの</a:t>
            </a:r>
            <a:endParaRPr lang="en-US" altLang="ja-JP" dirty="0"/>
          </a:p>
        </p:txBody>
      </p:sp>
    </p:spTree>
    <p:extLst>
      <p:ext uri="{BB962C8B-B14F-4D97-AF65-F5344CB8AC3E}">
        <p14:creationId xmlns:p14="http://schemas.microsoft.com/office/powerpoint/2010/main" val="365492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図 9" descr="im-001-23.gif">
            <a:extLst>
              <a:ext uri="{FF2B5EF4-FFF2-40B4-BE49-F238E27FC236}">
                <a16:creationId xmlns:a16="http://schemas.microsoft.com/office/drawing/2014/main" id="{951FD765-DC5F-9C9D-590A-192827BB72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71813" y="1052514"/>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図 10" descr="im-001-24.gif">
            <a:extLst>
              <a:ext uri="{FF2B5EF4-FFF2-40B4-BE49-F238E27FC236}">
                <a16:creationId xmlns:a16="http://schemas.microsoft.com/office/drawing/2014/main" id="{CB24C38D-2FED-8BEF-541B-C23EE21ED1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1813" y="3789364"/>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図 11" descr="slp-001-23.gif">
            <a:extLst>
              <a:ext uri="{FF2B5EF4-FFF2-40B4-BE49-F238E27FC236}">
                <a16:creationId xmlns:a16="http://schemas.microsoft.com/office/drawing/2014/main" id="{646EEBDD-FADA-8186-7960-C850982E89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0" y="1052514"/>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図 12" descr="slp-001-24.gif">
            <a:extLst>
              <a:ext uri="{FF2B5EF4-FFF2-40B4-BE49-F238E27FC236}">
                <a16:creationId xmlns:a16="http://schemas.microsoft.com/office/drawing/2014/main" id="{94EC1A0F-7786-E936-BF73-28CFE3BCC1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3789364"/>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079BAD56-6A68-0018-7956-1E36BCB6E723}"/>
              </a:ext>
            </a:extLst>
          </p:cNvPr>
          <p:cNvSpPr>
            <a:spLocks noGrp="1" noChangeArrowheads="1"/>
          </p:cNvSpPr>
          <p:nvPr>
            <p:ph type="title"/>
          </p:nvPr>
        </p:nvSpPr>
        <p:spPr>
          <a:xfrm>
            <a:off x="407368" y="425450"/>
            <a:ext cx="11521280" cy="609600"/>
          </a:xfrm>
        </p:spPr>
        <p:txBody>
          <a:bodyPr>
            <a:normAutofit fontScale="90000"/>
          </a:bodyPr>
          <a:lstStyle/>
          <a:p>
            <a:pPr>
              <a:defRPr/>
            </a:pPr>
            <a:r>
              <a:rPr lang="ja-JP" altLang="en-US" sz="3600" dirty="0">
                <a:effectLst/>
              </a:rPr>
              <a:t>雲（左図）</a:t>
            </a:r>
            <a:r>
              <a:rPr lang="en-US" altLang="ja-JP" sz="3600" dirty="0">
                <a:effectLst/>
              </a:rPr>
              <a:t> / </a:t>
            </a:r>
            <a:r>
              <a:rPr lang="ja-JP" altLang="en-US" sz="3600" dirty="0">
                <a:effectLst/>
              </a:rPr>
              <a:t>海面気圧・海抜１０</a:t>
            </a:r>
            <a:r>
              <a:rPr lang="en-US" altLang="ja-JP" sz="3600" dirty="0">
                <a:effectLst/>
              </a:rPr>
              <a:t>m</a:t>
            </a:r>
            <a:r>
              <a:rPr lang="ja-JP" altLang="en-US" sz="3600" dirty="0">
                <a:effectLst/>
              </a:rPr>
              <a:t> 風速（右図）計算開始１時間後</a:t>
            </a:r>
          </a:p>
        </p:txBody>
      </p:sp>
      <p:sp>
        <p:nvSpPr>
          <p:cNvPr id="54280" name="Rectangle 8">
            <a:extLst>
              <a:ext uri="{FF2B5EF4-FFF2-40B4-BE49-F238E27FC236}">
                <a16:creationId xmlns:a16="http://schemas.microsoft.com/office/drawing/2014/main" id="{922AD1F1-55CF-160C-23CB-D8C1EE9C9E7F}"/>
              </a:ext>
            </a:extLst>
          </p:cNvPr>
          <p:cNvSpPr>
            <a:spLocks noChangeArrowheads="1"/>
          </p:cNvSpPr>
          <p:nvPr/>
        </p:nvSpPr>
        <p:spPr bwMode="auto">
          <a:xfrm>
            <a:off x="1612900" y="2192339"/>
            <a:ext cx="1441450" cy="7207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chemeClr val="bg1"/>
                </a:solidFill>
                <a:latin typeface="Tahoma" panose="020B0604030504040204" pitchFamily="34" charset="0"/>
              </a:rPr>
              <a:t>4/23 </a:t>
            </a:r>
            <a:r>
              <a:rPr lang="ja-JP" altLang="en-US">
                <a:solidFill>
                  <a:schemeClr val="bg1"/>
                </a:solidFill>
                <a:latin typeface="Tahoma" panose="020B0604030504040204" pitchFamily="34" charset="0"/>
              </a:rPr>
              <a:t>初期値</a:t>
            </a:r>
            <a:endParaRPr lang="en-US" altLang="ja-JP">
              <a:solidFill>
                <a:schemeClr val="bg1"/>
              </a:solidFill>
              <a:latin typeface="Tahoma" panose="020B0604030504040204" pitchFamily="34" charset="0"/>
            </a:endParaRPr>
          </a:p>
          <a:p>
            <a:pPr eaLnBrk="1" hangingPunct="1"/>
            <a:r>
              <a:rPr lang="en-US" altLang="ja-JP">
                <a:solidFill>
                  <a:schemeClr val="bg1"/>
                </a:solidFill>
                <a:latin typeface="Tahoma" panose="020B0604030504040204" pitchFamily="34" charset="0"/>
              </a:rPr>
              <a:t>(</a:t>
            </a:r>
            <a:r>
              <a:rPr lang="ja-JP" altLang="en-US">
                <a:solidFill>
                  <a:schemeClr val="bg1"/>
                </a:solidFill>
                <a:latin typeface="Tahoma" panose="020B0604030504040204" pitchFamily="34" charset="0"/>
              </a:rPr>
              <a:t>再現成功例）</a:t>
            </a:r>
            <a:endParaRPr lang="en-US" altLang="ja-JP">
              <a:solidFill>
                <a:schemeClr val="bg1"/>
              </a:solidFill>
              <a:latin typeface="Tahoma" panose="020B0604030504040204" pitchFamily="34" charset="0"/>
            </a:endParaRPr>
          </a:p>
        </p:txBody>
      </p:sp>
      <p:sp>
        <p:nvSpPr>
          <p:cNvPr id="54281" name="Rectangle 8">
            <a:extLst>
              <a:ext uri="{FF2B5EF4-FFF2-40B4-BE49-F238E27FC236}">
                <a16:creationId xmlns:a16="http://schemas.microsoft.com/office/drawing/2014/main" id="{2B6156B5-88C5-4855-693B-B1EBAE42F352}"/>
              </a:ext>
            </a:extLst>
          </p:cNvPr>
          <p:cNvSpPr>
            <a:spLocks noChangeArrowheads="1"/>
          </p:cNvSpPr>
          <p:nvPr/>
        </p:nvSpPr>
        <p:spPr bwMode="auto">
          <a:xfrm>
            <a:off x="1616076" y="5084764"/>
            <a:ext cx="1439863" cy="7207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chemeClr val="bg1"/>
                </a:solidFill>
                <a:latin typeface="Tahoma" panose="020B0604030504040204" pitchFamily="34" charset="0"/>
              </a:rPr>
              <a:t>4/24 </a:t>
            </a:r>
            <a:r>
              <a:rPr lang="ja-JP" altLang="en-US">
                <a:solidFill>
                  <a:schemeClr val="bg1"/>
                </a:solidFill>
                <a:latin typeface="Tahoma" panose="020B0604030504040204" pitchFamily="34" charset="0"/>
              </a:rPr>
              <a:t>初期値</a:t>
            </a:r>
            <a:endParaRPr lang="en-US" altLang="ja-JP">
              <a:solidFill>
                <a:schemeClr val="bg1"/>
              </a:solidFill>
              <a:latin typeface="Tahoma" panose="020B0604030504040204" pitchFamily="34" charset="0"/>
            </a:endParaRPr>
          </a:p>
          <a:p>
            <a:pPr eaLnBrk="1" hangingPunct="1"/>
            <a:r>
              <a:rPr lang="ja-JP" altLang="en-US">
                <a:solidFill>
                  <a:schemeClr val="bg1"/>
                </a:solidFill>
                <a:latin typeface="Tahoma" panose="020B0604030504040204" pitchFamily="34" charset="0"/>
              </a:rPr>
              <a:t>（再現失敗例）</a:t>
            </a:r>
            <a:endParaRPr lang="en-US" altLang="ja-JP">
              <a:solidFill>
                <a:schemeClr val="bg1"/>
              </a:solidFill>
              <a:latin typeface="Tahoma" panose="020B0604030504040204" pitchFamily="34" charset="0"/>
            </a:endParaRPr>
          </a:p>
        </p:txBody>
      </p:sp>
      <p:sp>
        <p:nvSpPr>
          <p:cNvPr id="3" name="日付プレースホルダー 2"/>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319991342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2C7ECB3D-917F-F587-C3CB-BDCD88B5017A}"/>
              </a:ext>
            </a:extLst>
          </p:cNvPr>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ja-JP" altLang="en-US" dirty="0">
                <a:effectLst/>
              </a:rPr>
              <a:t>雲（左図）</a:t>
            </a:r>
            <a:r>
              <a:rPr lang="en-US" altLang="ja-JP" dirty="0">
                <a:effectLst/>
              </a:rPr>
              <a:t> / </a:t>
            </a:r>
            <a:r>
              <a:rPr lang="ja-JP" altLang="en-US" dirty="0">
                <a:effectLst/>
              </a:rPr>
              <a:t>海面気圧・海抜１０</a:t>
            </a:r>
            <a:r>
              <a:rPr lang="en-US" altLang="ja-JP" dirty="0">
                <a:effectLst/>
              </a:rPr>
              <a:t>m</a:t>
            </a:r>
            <a:r>
              <a:rPr lang="ja-JP" altLang="en-US" dirty="0">
                <a:effectLst/>
              </a:rPr>
              <a:t> 風速（右図）</a:t>
            </a:r>
          </a:p>
        </p:txBody>
      </p:sp>
      <p:pic>
        <p:nvPicPr>
          <p:cNvPr id="55299" name="Picture 4" descr="olr-init-042312-anim">
            <a:extLst>
              <a:ext uri="{FF2B5EF4-FFF2-40B4-BE49-F238E27FC236}">
                <a16:creationId xmlns:a16="http://schemas.microsoft.com/office/drawing/2014/main" id="{CE0FE8D7-8D5A-2BB6-85C8-5EFB0AE7070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71814" y="1041401"/>
            <a:ext cx="3697287"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slp_uv-init-042312-anim">
            <a:extLst>
              <a:ext uri="{FF2B5EF4-FFF2-40B4-BE49-F238E27FC236}">
                <a16:creationId xmlns:a16="http://schemas.microsoft.com/office/drawing/2014/main" id="{FEC834A6-C8B0-AF52-2629-184D41479CA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64338" y="1038226"/>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8">
            <a:extLst>
              <a:ext uri="{FF2B5EF4-FFF2-40B4-BE49-F238E27FC236}">
                <a16:creationId xmlns:a16="http://schemas.microsoft.com/office/drawing/2014/main" id="{015892A7-6F35-5FD4-5B30-0A3FFE670194}"/>
              </a:ext>
            </a:extLst>
          </p:cNvPr>
          <p:cNvSpPr>
            <a:spLocks noChangeArrowheads="1"/>
          </p:cNvSpPr>
          <p:nvPr/>
        </p:nvSpPr>
        <p:spPr bwMode="auto">
          <a:xfrm>
            <a:off x="1612900" y="2192339"/>
            <a:ext cx="1441450" cy="7207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chemeClr val="bg1"/>
                </a:solidFill>
                <a:latin typeface="Tahoma" panose="020B0604030504040204" pitchFamily="34" charset="0"/>
              </a:rPr>
              <a:t>4/23 </a:t>
            </a:r>
            <a:r>
              <a:rPr lang="ja-JP" altLang="en-US">
                <a:solidFill>
                  <a:schemeClr val="bg1"/>
                </a:solidFill>
                <a:latin typeface="Tahoma" panose="020B0604030504040204" pitchFamily="34" charset="0"/>
              </a:rPr>
              <a:t>初期値</a:t>
            </a:r>
            <a:endParaRPr lang="en-US" altLang="ja-JP">
              <a:solidFill>
                <a:schemeClr val="bg1"/>
              </a:solidFill>
              <a:latin typeface="Tahoma" panose="020B0604030504040204" pitchFamily="34" charset="0"/>
            </a:endParaRPr>
          </a:p>
          <a:p>
            <a:pPr eaLnBrk="1" hangingPunct="1"/>
            <a:r>
              <a:rPr lang="en-US" altLang="ja-JP">
                <a:solidFill>
                  <a:schemeClr val="bg1"/>
                </a:solidFill>
                <a:latin typeface="Tahoma" panose="020B0604030504040204" pitchFamily="34" charset="0"/>
              </a:rPr>
              <a:t>(</a:t>
            </a:r>
            <a:r>
              <a:rPr lang="ja-JP" altLang="en-US">
                <a:solidFill>
                  <a:schemeClr val="bg1"/>
                </a:solidFill>
                <a:latin typeface="Tahoma" panose="020B0604030504040204" pitchFamily="34" charset="0"/>
              </a:rPr>
              <a:t>再現成功例）</a:t>
            </a:r>
            <a:endParaRPr lang="en-US" altLang="ja-JP">
              <a:solidFill>
                <a:schemeClr val="bg1"/>
              </a:solidFill>
              <a:latin typeface="Tahoma" panose="020B0604030504040204" pitchFamily="34" charset="0"/>
            </a:endParaRPr>
          </a:p>
        </p:txBody>
      </p:sp>
      <p:pic>
        <p:nvPicPr>
          <p:cNvPr id="55303" name="Picture 8" descr="olr-init-042412-anim">
            <a:extLst>
              <a:ext uri="{FF2B5EF4-FFF2-40B4-BE49-F238E27FC236}">
                <a16:creationId xmlns:a16="http://schemas.microsoft.com/office/drawing/2014/main" id="{29C05313-2643-785A-60C8-09833E3520B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78163" y="3779839"/>
            <a:ext cx="36957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9" descr="slp_uv-init-042412-anim">
            <a:extLst>
              <a:ext uri="{FF2B5EF4-FFF2-40B4-BE49-F238E27FC236}">
                <a16:creationId xmlns:a16="http://schemas.microsoft.com/office/drawing/2014/main" id="{CD854139-F4C2-3ACC-E0BA-F4B52CC9AE2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64339" y="3779839"/>
            <a:ext cx="3697287"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5" name="Rectangle 8">
            <a:extLst>
              <a:ext uri="{FF2B5EF4-FFF2-40B4-BE49-F238E27FC236}">
                <a16:creationId xmlns:a16="http://schemas.microsoft.com/office/drawing/2014/main" id="{FD5B292A-5666-251B-7C1C-5B36A7EC044B}"/>
              </a:ext>
            </a:extLst>
          </p:cNvPr>
          <p:cNvSpPr>
            <a:spLocks noChangeArrowheads="1"/>
          </p:cNvSpPr>
          <p:nvPr/>
        </p:nvSpPr>
        <p:spPr bwMode="auto">
          <a:xfrm>
            <a:off x="1616076" y="5084764"/>
            <a:ext cx="1439863" cy="720725"/>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a:solidFill>
                  <a:schemeClr val="bg1"/>
                </a:solidFill>
                <a:latin typeface="Tahoma" panose="020B0604030504040204" pitchFamily="34" charset="0"/>
              </a:rPr>
              <a:t>4/24 </a:t>
            </a:r>
            <a:r>
              <a:rPr lang="ja-JP" altLang="en-US">
                <a:solidFill>
                  <a:schemeClr val="bg1"/>
                </a:solidFill>
                <a:latin typeface="Tahoma" panose="020B0604030504040204" pitchFamily="34" charset="0"/>
              </a:rPr>
              <a:t>初期値</a:t>
            </a:r>
            <a:endParaRPr lang="en-US" altLang="ja-JP">
              <a:solidFill>
                <a:schemeClr val="bg1"/>
              </a:solidFill>
              <a:latin typeface="Tahoma" panose="020B0604030504040204" pitchFamily="34" charset="0"/>
            </a:endParaRPr>
          </a:p>
          <a:p>
            <a:pPr eaLnBrk="1" hangingPunct="1"/>
            <a:r>
              <a:rPr lang="ja-JP" altLang="en-US">
                <a:solidFill>
                  <a:schemeClr val="bg1"/>
                </a:solidFill>
                <a:latin typeface="Tahoma" panose="020B0604030504040204" pitchFamily="34" charset="0"/>
              </a:rPr>
              <a:t>（再現失敗例）</a:t>
            </a:r>
            <a:endParaRPr lang="en-US" altLang="ja-JP">
              <a:solidFill>
                <a:schemeClr val="bg1"/>
              </a:solidFill>
              <a:latin typeface="Tahoma" panose="020B0604030504040204" pitchFamily="34" charset="0"/>
            </a:endParaRPr>
          </a:p>
        </p:txBody>
      </p:sp>
      <p:sp>
        <p:nvSpPr>
          <p:cNvPr id="2" name="日付プレースホルダー 1"/>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214084247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8" descr="inde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912" y="934751"/>
            <a:ext cx="480060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Grp="1" noChangeArrowheads="1"/>
          </p:cNvSpPr>
          <p:nvPr>
            <p:ph type="title"/>
          </p:nvPr>
        </p:nvSpPr>
        <p:spPr>
          <a:xfrm>
            <a:off x="407368" y="407572"/>
            <a:ext cx="10585175" cy="533400"/>
          </a:xfrm>
          <a:noFill/>
        </p:spPr>
        <p:txBody>
          <a:bodyPr/>
          <a:lstStyle/>
          <a:p>
            <a:pPr eaLnBrk="1" hangingPunct="1"/>
            <a:r>
              <a:rPr lang="ja-JP" altLang="en-US" sz="2400" dirty="0"/>
              <a:t>全球雲解像モデルによるサイクロン </a:t>
            </a:r>
            <a:r>
              <a:rPr lang="en-US" altLang="ja-JP" sz="2400" dirty="0"/>
              <a:t>Nargis </a:t>
            </a:r>
            <a:r>
              <a:rPr lang="ja-JP" altLang="en-US" sz="2400" dirty="0"/>
              <a:t>のアンサンブルシミュレーション</a:t>
            </a:r>
            <a:br>
              <a:rPr lang="en-US" altLang="ja-JP" sz="2400" dirty="0"/>
            </a:br>
            <a:r>
              <a:rPr lang="ja-JP" altLang="en-US" sz="2400" dirty="0"/>
              <a:t>－熱帯域季節内振動によるサイクロン発生の変調　（海洋研究開発機構） </a:t>
            </a:r>
            <a:endParaRPr lang="en-US" altLang="ja-JP" sz="2400" dirty="0"/>
          </a:p>
        </p:txBody>
      </p:sp>
      <p:sp>
        <p:nvSpPr>
          <p:cNvPr id="16388" name="Line 6"/>
          <p:cNvSpPr>
            <a:spLocks noChangeShapeType="1"/>
          </p:cNvSpPr>
          <p:nvPr/>
        </p:nvSpPr>
        <p:spPr bwMode="auto">
          <a:xfrm>
            <a:off x="6606125" y="3212813"/>
            <a:ext cx="1223962"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a:defRPr/>
            </a:pPr>
            <a:endParaRPr lang="ja-JP" altLang="en-US">
              <a:solidFill>
                <a:srgbClr val="000000"/>
              </a:solidFill>
            </a:endParaRPr>
          </a:p>
        </p:txBody>
      </p:sp>
      <p:sp>
        <p:nvSpPr>
          <p:cNvPr id="16389" name="Line 7"/>
          <p:cNvSpPr>
            <a:spLocks noChangeShapeType="1"/>
          </p:cNvSpPr>
          <p:nvPr/>
        </p:nvSpPr>
        <p:spPr bwMode="auto">
          <a:xfrm>
            <a:off x="6606125" y="3500150"/>
            <a:ext cx="1223962" cy="0"/>
          </a:xfrm>
          <a:prstGeom prst="line">
            <a:avLst/>
          </a:prstGeom>
          <a:noFill/>
          <a:ln w="57150">
            <a:solidFill>
              <a:schemeClr val="tx1"/>
            </a:solidFill>
            <a:prstDash val="sysDot"/>
            <a:round/>
            <a:headEnd/>
            <a:tailEnd/>
          </a:ln>
          <a:extLst>
            <a:ext uri="{909E8E84-426E-40DD-AFC4-6F175D3DCCD1}">
              <a14:hiddenFill xmlns:a14="http://schemas.microsoft.com/office/drawing/2010/main">
                <a:noFill/>
              </a14:hiddenFill>
            </a:ext>
          </a:extLst>
        </p:spPr>
        <p:txBody>
          <a:bodyPr wrap="none"/>
          <a:lstStyle/>
          <a:p>
            <a:pPr>
              <a:defRPr/>
            </a:pPr>
            <a:endParaRPr lang="ja-JP" altLang="en-US">
              <a:solidFill>
                <a:srgbClr val="000000"/>
              </a:solidFill>
            </a:endParaRPr>
          </a:p>
        </p:txBody>
      </p:sp>
      <p:sp>
        <p:nvSpPr>
          <p:cNvPr id="16390" name="Line 8"/>
          <p:cNvSpPr>
            <a:spLocks noChangeShapeType="1"/>
          </p:cNvSpPr>
          <p:nvPr/>
        </p:nvSpPr>
        <p:spPr bwMode="auto">
          <a:xfrm>
            <a:off x="6606125" y="3777963"/>
            <a:ext cx="122396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lstStyle/>
          <a:p>
            <a:pPr>
              <a:defRPr/>
            </a:pPr>
            <a:endParaRPr lang="ja-JP" altLang="en-US">
              <a:solidFill>
                <a:srgbClr val="000000"/>
              </a:solidFill>
            </a:endParaRPr>
          </a:p>
        </p:txBody>
      </p:sp>
      <p:sp>
        <p:nvSpPr>
          <p:cNvPr id="16391" name="Text Box 9"/>
          <p:cNvSpPr txBox="1">
            <a:spLocks noChangeArrowheads="1"/>
          </p:cNvSpPr>
          <p:nvPr/>
        </p:nvSpPr>
        <p:spPr bwMode="auto">
          <a:xfrm>
            <a:off x="7812626" y="3030250"/>
            <a:ext cx="19446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spcBef>
                <a:spcPct val="50000"/>
              </a:spcBef>
              <a:defRPr/>
            </a:pPr>
            <a:r>
              <a:rPr lang="en-US" altLang="ja-JP" sz="1600">
                <a:latin typeface="Tahoma" panose="020B0604030504040204" pitchFamily="34" charset="0"/>
              </a:rPr>
              <a:t>Observed index</a:t>
            </a:r>
          </a:p>
        </p:txBody>
      </p:sp>
      <p:sp>
        <p:nvSpPr>
          <p:cNvPr id="16392" name="Text Box 10"/>
          <p:cNvSpPr txBox="1">
            <a:spLocks noChangeArrowheads="1"/>
          </p:cNvSpPr>
          <p:nvPr/>
        </p:nvSpPr>
        <p:spPr bwMode="auto">
          <a:xfrm>
            <a:off x="7879301" y="3312825"/>
            <a:ext cx="2625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spcBef>
                <a:spcPct val="50000"/>
              </a:spcBef>
              <a:defRPr/>
            </a:pPr>
            <a:r>
              <a:rPr lang="en-US" altLang="ja-JP" sz="1600">
                <a:latin typeface="Tahoma" panose="020B0604030504040204" pitchFamily="34" charset="0"/>
              </a:rPr>
              <a:t>Simulated index (4/10)</a:t>
            </a:r>
          </a:p>
        </p:txBody>
      </p:sp>
      <p:sp>
        <p:nvSpPr>
          <p:cNvPr id="16393" name="Text Box 11"/>
          <p:cNvSpPr txBox="1">
            <a:spLocks noChangeArrowheads="1"/>
          </p:cNvSpPr>
          <p:nvPr/>
        </p:nvSpPr>
        <p:spPr bwMode="auto">
          <a:xfrm>
            <a:off x="7885650" y="3595400"/>
            <a:ext cx="2786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spcBef>
                <a:spcPct val="50000"/>
              </a:spcBef>
              <a:defRPr/>
            </a:pPr>
            <a:r>
              <a:rPr lang="en-US" altLang="ja-JP" sz="1600">
                <a:latin typeface="Tahoma" panose="020B0604030504040204" pitchFamily="34" charset="0"/>
              </a:rPr>
              <a:t>Simulated index (others)</a:t>
            </a:r>
          </a:p>
        </p:txBody>
      </p:sp>
      <p:sp>
        <p:nvSpPr>
          <p:cNvPr id="16394" name="Rectangle 12"/>
          <p:cNvSpPr>
            <a:spLocks noChangeArrowheads="1"/>
          </p:cNvSpPr>
          <p:nvPr/>
        </p:nvSpPr>
        <p:spPr bwMode="auto">
          <a:xfrm>
            <a:off x="3831176" y="1169701"/>
            <a:ext cx="358775" cy="5218113"/>
          </a:xfrm>
          <a:prstGeom prst="rect">
            <a:avLst/>
          </a:prstGeom>
          <a:solidFill>
            <a:srgbClr val="CC0000">
              <a:alpha val="30196"/>
            </a:srgb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endParaRPr lang="ja-JP" altLang="en-US"/>
          </a:p>
        </p:txBody>
      </p:sp>
      <p:sp>
        <p:nvSpPr>
          <p:cNvPr id="16395" name="Rectangle 13"/>
          <p:cNvSpPr>
            <a:spLocks noChangeArrowheads="1"/>
          </p:cNvSpPr>
          <p:nvPr/>
        </p:nvSpPr>
        <p:spPr bwMode="auto">
          <a:xfrm>
            <a:off x="6595013" y="4178014"/>
            <a:ext cx="358775" cy="465137"/>
          </a:xfrm>
          <a:prstGeom prst="rect">
            <a:avLst/>
          </a:prstGeom>
          <a:solidFill>
            <a:srgbClr val="CC0000">
              <a:alpha val="30196"/>
            </a:srgbClr>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endParaRPr lang="ja-JP" altLang="en-US"/>
          </a:p>
        </p:txBody>
      </p:sp>
      <p:sp>
        <p:nvSpPr>
          <p:cNvPr id="16396" name="Text Box 14"/>
          <p:cNvSpPr txBox="1">
            <a:spLocks noChangeArrowheads="1"/>
          </p:cNvSpPr>
          <p:nvPr/>
        </p:nvSpPr>
        <p:spPr bwMode="auto">
          <a:xfrm>
            <a:off x="7004588" y="4227225"/>
            <a:ext cx="2276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spcBef>
                <a:spcPct val="50000"/>
              </a:spcBef>
              <a:defRPr/>
            </a:pPr>
            <a:r>
              <a:rPr lang="en-US" altLang="ja-JP" sz="1600">
                <a:latin typeface="Tahoma" panose="020B0604030504040204" pitchFamily="34" charset="0"/>
              </a:rPr>
              <a:t>period of TC genesis</a:t>
            </a:r>
          </a:p>
        </p:txBody>
      </p:sp>
      <p:sp>
        <p:nvSpPr>
          <p:cNvPr id="314383" name="Line 15"/>
          <p:cNvSpPr>
            <a:spLocks noChangeShapeType="1"/>
          </p:cNvSpPr>
          <p:nvPr/>
        </p:nvSpPr>
        <p:spPr bwMode="auto">
          <a:xfrm>
            <a:off x="2750088" y="2095213"/>
            <a:ext cx="1152525" cy="0"/>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pPr>
              <a:defRPr/>
            </a:pPr>
            <a:endParaRPr lang="ja-JP" altLang="en-US">
              <a:solidFill>
                <a:srgbClr val="000000"/>
              </a:solidFill>
            </a:endParaRPr>
          </a:p>
        </p:txBody>
      </p:sp>
      <p:sp>
        <p:nvSpPr>
          <p:cNvPr id="314384" name="Line 16"/>
          <p:cNvSpPr>
            <a:spLocks noChangeShapeType="1"/>
          </p:cNvSpPr>
          <p:nvPr/>
        </p:nvSpPr>
        <p:spPr bwMode="auto">
          <a:xfrm>
            <a:off x="3232687" y="3063588"/>
            <a:ext cx="719138" cy="0"/>
          </a:xfrm>
          <a:prstGeom prst="line">
            <a:avLst/>
          </a:prstGeom>
          <a:noFill/>
          <a:ln w="57150">
            <a:solidFill>
              <a:srgbClr val="FF3300"/>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pPr>
              <a:defRPr/>
            </a:pPr>
            <a:endParaRPr lang="ja-JP" altLang="en-US">
              <a:solidFill>
                <a:srgbClr val="000000"/>
              </a:solidFill>
            </a:endParaRPr>
          </a:p>
        </p:txBody>
      </p:sp>
      <p:sp>
        <p:nvSpPr>
          <p:cNvPr id="314385" name="Line 17"/>
          <p:cNvSpPr>
            <a:spLocks noChangeShapeType="1"/>
          </p:cNvSpPr>
          <p:nvPr/>
        </p:nvSpPr>
        <p:spPr bwMode="auto">
          <a:xfrm flipV="1">
            <a:off x="3613688" y="4111338"/>
            <a:ext cx="792163" cy="647700"/>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a:defRPr/>
            </a:pPr>
            <a:endParaRPr lang="ja-JP" altLang="en-US">
              <a:solidFill>
                <a:srgbClr val="000000"/>
              </a:solidFill>
            </a:endParaRPr>
          </a:p>
        </p:txBody>
      </p:sp>
      <p:sp>
        <p:nvSpPr>
          <p:cNvPr id="314387" name="Line 19"/>
          <p:cNvSpPr>
            <a:spLocks noChangeShapeType="1"/>
          </p:cNvSpPr>
          <p:nvPr/>
        </p:nvSpPr>
        <p:spPr bwMode="auto">
          <a:xfrm>
            <a:off x="3686713" y="5551201"/>
            <a:ext cx="360363" cy="504825"/>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a:defRPr/>
            </a:pPr>
            <a:endParaRPr lang="ja-JP" altLang="en-US">
              <a:solidFill>
                <a:srgbClr val="000000"/>
              </a:solidFill>
            </a:endParaRPr>
          </a:p>
        </p:txBody>
      </p:sp>
      <p:sp>
        <p:nvSpPr>
          <p:cNvPr id="314388" name="Line 20"/>
          <p:cNvSpPr>
            <a:spLocks noChangeShapeType="1"/>
          </p:cNvSpPr>
          <p:nvPr/>
        </p:nvSpPr>
        <p:spPr bwMode="auto">
          <a:xfrm flipV="1">
            <a:off x="4047076" y="5335301"/>
            <a:ext cx="287337" cy="720725"/>
          </a:xfrm>
          <a:prstGeom prst="line">
            <a:avLst/>
          </a:prstGeom>
          <a:noFill/>
          <a:ln w="57150">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a:defRPr/>
            </a:pPr>
            <a:endParaRPr lang="ja-JP" altLang="en-US">
              <a:solidFill>
                <a:srgbClr val="000000"/>
              </a:solidFill>
            </a:endParaRPr>
          </a:p>
        </p:txBody>
      </p:sp>
      <p:sp>
        <p:nvSpPr>
          <p:cNvPr id="16402" name="Rectangle 21"/>
          <p:cNvSpPr>
            <a:spLocks noChangeArrowheads="1"/>
          </p:cNvSpPr>
          <p:nvPr/>
        </p:nvSpPr>
        <p:spPr bwMode="auto">
          <a:xfrm>
            <a:off x="4047075" y="976026"/>
            <a:ext cx="431800" cy="144463"/>
          </a:xfrm>
          <a:prstGeom prst="rect">
            <a:avLst/>
          </a:prstGeom>
          <a:solidFill>
            <a:srgbClr val="FFFFFF"/>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endParaRPr lang="ja-JP" altLang="en-US"/>
          </a:p>
        </p:txBody>
      </p:sp>
      <p:sp>
        <p:nvSpPr>
          <p:cNvPr id="16403" name="AutoShape 22"/>
          <p:cNvSpPr>
            <a:spLocks noChangeArrowheads="1"/>
          </p:cNvSpPr>
          <p:nvPr/>
        </p:nvSpPr>
        <p:spPr bwMode="auto">
          <a:xfrm rot="10800000">
            <a:off x="7071263" y="3895439"/>
            <a:ext cx="288925" cy="288925"/>
          </a:xfrm>
          <a:prstGeom prst="triangle">
            <a:avLst>
              <a:gd name="adj" fmla="val 50000"/>
            </a:avLst>
          </a:prstGeom>
          <a:solidFill>
            <a:schemeClr val="tx1"/>
          </a:solid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endParaRPr lang="ja-JP" altLang="en-US"/>
          </a:p>
        </p:txBody>
      </p:sp>
      <p:sp>
        <p:nvSpPr>
          <p:cNvPr id="16404" name="Text Box 23"/>
          <p:cNvSpPr txBox="1">
            <a:spLocks noChangeArrowheads="1"/>
          </p:cNvSpPr>
          <p:nvPr/>
        </p:nvSpPr>
        <p:spPr bwMode="auto">
          <a:xfrm>
            <a:off x="7850725" y="3900200"/>
            <a:ext cx="1657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spcBef>
                <a:spcPct val="50000"/>
              </a:spcBef>
              <a:defRPr/>
            </a:pPr>
            <a:r>
              <a:rPr lang="en-US" altLang="ja-JP" sz="1600">
                <a:latin typeface="Tahoma" panose="020B0604030504040204" pitchFamily="34" charset="0"/>
              </a:rPr>
              <a:t>Simulated TC</a:t>
            </a:r>
          </a:p>
        </p:txBody>
      </p:sp>
      <p:sp>
        <p:nvSpPr>
          <p:cNvPr id="16405" name="Rectangle 25"/>
          <p:cNvSpPr>
            <a:spLocks noChangeArrowheads="1"/>
          </p:cNvSpPr>
          <p:nvPr/>
        </p:nvSpPr>
        <p:spPr bwMode="auto">
          <a:xfrm>
            <a:off x="2113500" y="2558764"/>
            <a:ext cx="1141412" cy="255587"/>
          </a:xfrm>
          <a:prstGeom prst="rect">
            <a:avLst/>
          </a:prstGeom>
          <a:solidFill>
            <a:srgbClr val="00007E"/>
          </a:solidFill>
          <a:ln w="57150">
            <a:solidFill>
              <a:srgbClr val="00007E"/>
            </a:solidFill>
            <a:miter lim="800000"/>
            <a:headEnd/>
            <a:tailEnd/>
          </a:ln>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r>
              <a:rPr lang="en-US" altLang="ja-JP" sz="1600">
                <a:solidFill>
                  <a:srgbClr val="FFFFFF"/>
                </a:solidFill>
              </a:rPr>
              <a:t>WWB index</a:t>
            </a:r>
          </a:p>
        </p:txBody>
      </p:sp>
      <p:sp>
        <p:nvSpPr>
          <p:cNvPr id="16406" name="Rectangle 26"/>
          <p:cNvSpPr>
            <a:spLocks noChangeArrowheads="1"/>
          </p:cNvSpPr>
          <p:nvPr/>
        </p:nvSpPr>
        <p:spPr bwMode="auto">
          <a:xfrm>
            <a:off x="2107150" y="1196689"/>
            <a:ext cx="1141412" cy="255587"/>
          </a:xfrm>
          <a:prstGeom prst="rect">
            <a:avLst/>
          </a:prstGeom>
          <a:solidFill>
            <a:srgbClr val="00007E"/>
          </a:solidFill>
          <a:ln w="57150">
            <a:solidFill>
              <a:srgbClr val="00007E"/>
            </a:solidFill>
            <a:miter lim="800000"/>
            <a:headEnd/>
            <a:tailEnd/>
          </a:ln>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r>
              <a:rPr lang="en-US" altLang="ja-JP" sz="1600">
                <a:solidFill>
                  <a:srgbClr val="FFFFFF"/>
                </a:solidFill>
              </a:rPr>
              <a:t>MJO index</a:t>
            </a:r>
          </a:p>
        </p:txBody>
      </p:sp>
      <p:sp>
        <p:nvSpPr>
          <p:cNvPr id="16407" name="Rectangle 27"/>
          <p:cNvSpPr>
            <a:spLocks noChangeArrowheads="1"/>
          </p:cNvSpPr>
          <p:nvPr/>
        </p:nvSpPr>
        <p:spPr bwMode="auto">
          <a:xfrm>
            <a:off x="2113501" y="3927189"/>
            <a:ext cx="1500187" cy="255587"/>
          </a:xfrm>
          <a:prstGeom prst="rect">
            <a:avLst/>
          </a:prstGeom>
          <a:solidFill>
            <a:srgbClr val="00007E"/>
          </a:solidFill>
          <a:ln w="57150">
            <a:solidFill>
              <a:srgbClr val="00007E"/>
            </a:solidFill>
            <a:miter lim="800000"/>
            <a:headEnd/>
            <a:tailEnd/>
          </a:ln>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r>
              <a:rPr lang="en-US" altLang="ja-JP" sz="1600">
                <a:solidFill>
                  <a:srgbClr val="FFFFFF"/>
                </a:solidFill>
              </a:rPr>
              <a:t>Monsoon  index</a:t>
            </a:r>
          </a:p>
        </p:txBody>
      </p:sp>
      <p:sp>
        <p:nvSpPr>
          <p:cNvPr id="16408" name="Rectangle 28"/>
          <p:cNvSpPr>
            <a:spLocks noChangeArrowheads="1"/>
          </p:cNvSpPr>
          <p:nvPr/>
        </p:nvSpPr>
        <p:spPr bwMode="auto">
          <a:xfrm>
            <a:off x="2096038" y="5295614"/>
            <a:ext cx="1141413" cy="255587"/>
          </a:xfrm>
          <a:prstGeom prst="rect">
            <a:avLst/>
          </a:prstGeom>
          <a:solidFill>
            <a:srgbClr val="00007E"/>
          </a:solidFill>
          <a:ln w="57150">
            <a:solidFill>
              <a:srgbClr val="00007E"/>
            </a:solidFill>
            <a:miter lim="800000"/>
            <a:headEnd/>
            <a:tailEnd/>
          </a:ln>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r>
              <a:rPr lang="en-US" altLang="ja-JP" sz="1600">
                <a:solidFill>
                  <a:srgbClr val="FFFFFF"/>
                </a:solidFill>
              </a:rPr>
              <a:t>Vertical shear</a:t>
            </a:r>
          </a:p>
        </p:txBody>
      </p:sp>
      <p:pic>
        <p:nvPicPr>
          <p:cNvPr id="16409" name="Picture 30" descr="map"/>
          <p:cNvPicPr>
            <a:picLocks noChangeAspect="1" noChangeArrowheads="1"/>
          </p:cNvPicPr>
          <p:nvPr/>
        </p:nvPicPr>
        <p:blipFill>
          <a:blip r:embed="rId4">
            <a:extLst>
              <a:ext uri="{28A0092B-C50C-407E-A947-70E740481C1C}">
                <a14:useLocalDpi xmlns:a14="http://schemas.microsoft.com/office/drawing/2010/main" val="0"/>
              </a:ext>
            </a:extLst>
          </a:blip>
          <a:srcRect t="12599" r="2362" b="14488"/>
          <a:stretch>
            <a:fillRect/>
          </a:stretch>
        </p:blipFill>
        <p:spPr bwMode="auto">
          <a:xfrm>
            <a:off x="6544213" y="4762214"/>
            <a:ext cx="3444875"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0" name="Rectangle 32"/>
          <p:cNvSpPr>
            <a:spLocks noChangeArrowheads="1"/>
          </p:cNvSpPr>
          <p:nvPr/>
        </p:nvSpPr>
        <p:spPr bwMode="auto">
          <a:xfrm>
            <a:off x="7857075" y="5655975"/>
            <a:ext cx="438150" cy="160338"/>
          </a:xfrm>
          <a:prstGeom prst="rect">
            <a:avLst/>
          </a:prstGeom>
          <a:solidFill>
            <a:srgbClr val="99CCFF">
              <a:alpha val="59999"/>
            </a:srgb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endParaRPr lang="ja-JP" altLang="en-US"/>
          </a:p>
        </p:txBody>
      </p:sp>
      <p:sp>
        <p:nvSpPr>
          <p:cNvPr id="16411" name="Rectangle 31"/>
          <p:cNvSpPr>
            <a:spLocks noChangeArrowheads="1"/>
          </p:cNvSpPr>
          <p:nvPr/>
        </p:nvSpPr>
        <p:spPr bwMode="auto">
          <a:xfrm>
            <a:off x="7863425" y="5922675"/>
            <a:ext cx="431800" cy="215900"/>
          </a:xfrm>
          <a:prstGeom prst="rect">
            <a:avLst/>
          </a:prstGeom>
          <a:solidFill>
            <a:srgbClr val="FF00FF">
              <a:alpha val="39999"/>
            </a:srgbClr>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endParaRPr lang="ja-JP" altLang="en-US"/>
          </a:p>
        </p:txBody>
      </p:sp>
      <p:sp>
        <p:nvSpPr>
          <p:cNvPr id="16412" name="Rectangle 34"/>
          <p:cNvSpPr>
            <a:spLocks noChangeArrowheads="1"/>
          </p:cNvSpPr>
          <p:nvPr/>
        </p:nvSpPr>
        <p:spPr bwMode="auto">
          <a:xfrm>
            <a:off x="7863425" y="5551201"/>
            <a:ext cx="431800" cy="504825"/>
          </a:xfrm>
          <a:prstGeom prst="rect">
            <a:avLst/>
          </a:prstGeom>
          <a:noFill/>
          <a:ln w="19050">
            <a:solidFill>
              <a:srgbClr val="00008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endParaRPr lang="ja-JP" altLang="en-US"/>
          </a:p>
        </p:txBody>
      </p:sp>
      <p:sp>
        <p:nvSpPr>
          <p:cNvPr id="16413" name="AutoShape 35"/>
          <p:cNvSpPr>
            <a:spLocks/>
          </p:cNvSpPr>
          <p:nvPr/>
        </p:nvSpPr>
        <p:spPr bwMode="auto">
          <a:xfrm>
            <a:off x="8727026" y="4903500"/>
            <a:ext cx="1512887" cy="287338"/>
          </a:xfrm>
          <a:prstGeom prst="borderCallout1">
            <a:avLst>
              <a:gd name="adj1" fmla="val 39778"/>
              <a:gd name="adj2" fmla="val -5037"/>
              <a:gd name="adj3" fmla="val 292264"/>
              <a:gd name="adj4" fmla="val -49949"/>
            </a:avLst>
          </a:prstGeom>
          <a:solidFill>
            <a:schemeClr val="folHlink">
              <a:alpha val="39999"/>
            </a:schemeClr>
          </a:solidFill>
          <a:ln w="38100">
            <a:solidFill>
              <a:srgbClr val="333333"/>
            </a:solidFill>
            <a:miter lim="800000"/>
            <a:headEnd/>
            <a:tailEnd type="triangle" w="med" len="med"/>
          </a:ln>
        </p:spPr>
        <p:txBody>
          <a:bodyPr lIns="90000" tIns="46800" rIns="90000" bIns="46800"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r>
              <a:rPr lang="en-US" altLang="ja-JP" sz="1400">
                <a:solidFill>
                  <a:srgbClr val="4D4D4D"/>
                </a:solidFill>
              </a:rPr>
              <a:t>Monsoon  index</a:t>
            </a:r>
          </a:p>
        </p:txBody>
      </p:sp>
      <p:sp>
        <p:nvSpPr>
          <p:cNvPr id="16414" name="AutoShape 36"/>
          <p:cNvSpPr>
            <a:spLocks/>
          </p:cNvSpPr>
          <p:nvPr/>
        </p:nvSpPr>
        <p:spPr bwMode="auto">
          <a:xfrm>
            <a:off x="8798462" y="5551200"/>
            <a:ext cx="1079500" cy="287338"/>
          </a:xfrm>
          <a:prstGeom prst="borderCallout1">
            <a:avLst>
              <a:gd name="adj1" fmla="val 39778"/>
              <a:gd name="adj2" fmla="val -7060"/>
              <a:gd name="adj3" fmla="val 90056"/>
              <a:gd name="adj4" fmla="val -44264"/>
            </a:avLst>
          </a:prstGeom>
          <a:solidFill>
            <a:schemeClr val="folHlink">
              <a:alpha val="39999"/>
            </a:schemeClr>
          </a:solidFill>
          <a:ln w="38100">
            <a:solidFill>
              <a:srgbClr val="333333"/>
            </a:solidFill>
            <a:miter lim="800000"/>
            <a:headEnd/>
            <a:tailEnd type="triangle" w="med" len="med"/>
          </a:ln>
        </p:spPr>
        <p:txBody>
          <a:bodyPr lIns="90000" tIns="46800" rIns="90000" bIns="46800"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r>
              <a:rPr lang="en-US" altLang="ja-JP" sz="1400">
                <a:solidFill>
                  <a:srgbClr val="4D4D4D"/>
                </a:solidFill>
              </a:rPr>
              <a:t>U850-U200</a:t>
            </a:r>
          </a:p>
        </p:txBody>
      </p:sp>
      <p:sp>
        <p:nvSpPr>
          <p:cNvPr id="16415" name="AutoShape 37"/>
          <p:cNvSpPr>
            <a:spLocks/>
          </p:cNvSpPr>
          <p:nvPr/>
        </p:nvSpPr>
        <p:spPr bwMode="auto">
          <a:xfrm>
            <a:off x="6855362" y="6198900"/>
            <a:ext cx="1143000" cy="287338"/>
          </a:xfrm>
          <a:prstGeom prst="borderCallout1">
            <a:avLst>
              <a:gd name="adj1" fmla="val 39778"/>
              <a:gd name="adj2" fmla="val 106667"/>
              <a:gd name="adj3" fmla="val -32046"/>
              <a:gd name="adj4" fmla="val 113333"/>
            </a:avLst>
          </a:prstGeom>
          <a:solidFill>
            <a:schemeClr val="folHlink">
              <a:alpha val="39999"/>
            </a:schemeClr>
          </a:solidFill>
          <a:ln w="38100">
            <a:solidFill>
              <a:srgbClr val="333333"/>
            </a:solidFill>
            <a:miter lim="800000"/>
            <a:headEnd/>
            <a:tailEnd type="triangle" w="med" len="med"/>
          </a:ln>
        </p:spPr>
        <p:txBody>
          <a:bodyPr lIns="54000" tIns="46800" rIns="54000" bIns="46800" anchor="ct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defRPr/>
            </a:pPr>
            <a:r>
              <a:rPr lang="en-US" altLang="ja-JP" sz="1400">
                <a:solidFill>
                  <a:srgbClr val="4D4D4D"/>
                </a:solidFill>
              </a:rPr>
              <a:t>WWB index</a:t>
            </a:r>
          </a:p>
        </p:txBody>
      </p:sp>
      <p:sp>
        <p:nvSpPr>
          <p:cNvPr id="16416" name="AutoShape 746"/>
          <p:cNvSpPr>
            <a:spLocks noChangeArrowheads="1"/>
          </p:cNvSpPr>
          <p:nvPr/>
        </p:nvSpPr>
        <p:spPr bwMode="auto">
          <a:xfrm>
            <a:off x="5634576" y="1295722"/>
            <a:ext cx="5000625" cy="1773238"/>
          </a:xfrm>
          <a:prstGeom prst="roundRect">
            <a:avLst>
              <a:gd name="adj" fmla="val 16667"/>
            </a:avLst>
          </a:prstGeom>
          <a:solidFill>
            <a:srgbClr val="FFFF00"/>
          </a:solidFill>
          <a:ln w="57150">
            <a:solidFill>
              <a:schemeClr val="tx1"/>
            </a:solidFill>
            <a:round/>
            <a:headEnd/>
            <a:tailEnd/>
          </a:ln>
        </p:spPr>
        <p:txBody>
          <a:bodyPr lIns="54000" tIns="36000" rIns="18000" bIns="36000">
            <a:spAutoFit/>
          </a:bodyPr>
          <a:lstStyle>
            <a:lvl1pPr eaLnBrk="0" hangingPunct="0">
              <a:defRPr kumimoji="1" sz="2800" b="1">
                <a:solidFill>
                  <a:srgbClr val="000000"/>
                </a:solidFill>
                <a:latin typeface="Times New Roman" panose="02020603050405020304" pitchFamily="18" charset="0"/>
                <a:ea typeface="ＭＳ Ｐゴシック" panose="020B0600070205080204" pitchFamily="50" charset="-128"/>
              </a:defRPr>
            </a:lvl1pPr>
            <a:lvl2pPr marL="742950" indent="-285750" eaLnBrk="0" hangingPunct="0">
              <a:defRPr kumimoji="1" sz="2800" b="1">
                <a:solidFill>
                  <a:srgbClr val="000000"/>
                </a:solidFill>
                <a:latin typeface="Times New Roman" panose="02020603050405020304" pitchFamily="18" charset="0"/>
                <a:ea typeface="ＭＳ Ｐゴシック" panose="020B0600070205080204" pitchFamily="50" charset="-128"/>
              </a:defRPr>
            </a:lvl2pPr>
            <a:lvl3pPr marL="11430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3pPr>
            <a:lvl4pPr marL="16002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4pPr>
            <a:lvl5pPr marL="2057400" indent="-228600" eaLnBrk="0" hangingPunct="0">
              <a:defRPr kumimoji="1" sz="2800" b="1">
                <a:solidFill>
                  <a:srgbClr val="000000"/>
                </a:solidFill>
                <a:latin typeface="Times New Roman" panose="02020603050405020304" pitchFamily="18" charset="0"/>
                <a:ea typeface="ＭＳ Ｐゴシック" panose="020B0600070205080204" pitchFamily="50" charset="-128"/>
              </a:defRPr>
            </a:lvl5pPr>
            <a:lvl6pPr marL="25146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6pPr>
            <a:lvl7pPr marL="29718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7pPr>
            <a:lvl8pPr marL="34290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8pPr>
            <a:lvl9pPr marL="3886200" indent="-228600" algn="ctr" eaLnBrk="0" fontAlgn="base" hangingPunct="0">
              <a:spcBef>
                <a:spcPct val="0"/>
              </a:spcBef>
              <a:spcAft>
                <a:spcPct val="0"/>
              </a:spcAft>
              <a:defRPr kumimoji="1" sz="2800" b="1">
                <a:solidFill>
                  <a:srgbClr val="000000"/>
                </a:solidFill>
                <a:latin typeface="Times New Roman" panose="02020603050405020304" pitchFamily="18" charset="0"/>
                <a:ea typeface="ＭＳ Ｐゴシック" panose="020B0600070205080204" pitchFamily="50" charset="-128"/>
              </a:defRPr>
            </a:lvl9pPr>
          </a:lstStyle>
          <a:p>
            <a:pPr eaLnBrk="1" hangingPunct="1">
              <a:lnSpc>
                <a:spcPct val="85000"/>
              </a:lnSpc>
              <a:spcBef>
                <a:spcPct val="50000"/>
              </a:spcBef>
              <a:buFontTx/>
              <a:buChar char="•"/>
              <a:defRPr/>
            </a:pPr>
            <a:r>
              <a:rPr lang="en-US" altLang="ja-JP" sz="1400">
                <a:latin typeface="MS Reference Sans Serif" panose="020B0604030504040204" pitchFamily="34" charset="0"/>
              </a:rPr>
              <a:t> Large amp. before TC genesis (MJO)</a:t>
            </a:r>
          </a:p>
          <a:p>
            <a:pPr eaLnBrk="1" hangingPunct="1">
              <a:lnSpc>
                <a:spcPct val="85000"/>
              </a:lnSpc>
              <a:spcBef>
                <a:spcPct val="50000"/>
              </a:spcBef>
              <a:buFontTx/>
              <a:buChar char="•"/>
              <a:defRPr/>
            </a:pPr>
            <a:r>
              <a:rPr lang="en-US" altLang="ja-JP" sz="1400">
                <a:latin typeface="MS Reference Sans Serif" panose="020B0604030504040204" pitchFamily="34" charset="0"/>
              </a:rPr>
              <a:t> Strong wind in BoB before TC genesis (WWB)</a:t>
            </a:r>
          </a:p>
          <a:p>
            <a:pPr eaLnBrk="1" hangingPunct="1">
              <a:lnSpc>
                <a:spcPct val="85000"/>
              </a:lnSpc>
              <a:spcBef>
                <a:spcPct val="50000"/>
              </a:spcBef>
              <a:buFontTx/>
              <a:buChar char="•"/>
              <a:defRPr/>
            </a:pPr>
            <a:r>
              <a:rPr lang="en-US" altLang="ja-JP" sz="1400">
                <a:latin typeface="MS Reference Sans Serif" panose="020B0604030504040204" pitchFamily="34" charset="0"/>
              </a:rPr>
              <a:t> Northward migration of the area of westerly in BoB</a:t>
            </a:r>
          </a:p>
          <a:p>
            <a:pPr eaLnBrk="1" hangingPunct="1">
              <a:lnSpc>
                <a:spcPct val="85000"/>
              </a:lnSpc>
              <a:spcBef>
                <a:spcPct val="50000"/>
              </a:spcBef>
              <a:buFontTx/>
              <a:buChar char="•"/>
              <a:defRPr/>
            </a:pPr>
            <a:r>
              <a:rPr lang="en-US" altLang="ja-JP" sz="1400">
                <a:latin typeface="MS Reference Sans Serif" panose="020B0604030504040204" pitchFamily="34" charset="0"/>
              </a:rPr>
              <a:t> Weak vertical shear before TC genesis</a:t>
            </a:r>
          </a:p>
          <a:p>
            <a:pPr eaLnBrk="1" hangingPunct="1">
              <a:lnSpc>
                <a:spcPct val="85000"/>
              </a:lnSpc>
              <a:spcBef>
                <a:spcPct val="50000"/>
              </a:spcBef>
              <a:buFontTx/>
              <a:buChar char="•"/>
              <a:defRPr/>
            </a:pPr>
            <a:r>
              <a:rPr lang="en-US" altLang="ja-JP" sz="1400">
                <a:solidFill>
                  <a:srgbClr val="FF3300"/>
                </a:solidFill>
                <a:latin typeface="MS Reference Sans Serif" panose="020B0604030504040204" pitchFamily="34" charset="0"/>
              </a:rPr>
              <a:t> The timing of Monsoon onset  is earlier or does not occur for the case with  initial day of Apr. 10. </a:t>
            </a:r>
          </a:p>
        </p:txBody>
      </p:sp>
      <p:sp>
        <p:nvSpPr>
          <p:cNvPr id="2" name="日付プレースホルダー 1"/>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1216023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14383"/>
                                        </p:tgtEl>
                                        <p:attrNameLst>
                                          <p:attrName>style.visibility</p:attrName>
                                        </p:attrNameLst>
                                      </p:cBhvr>
                                      <p:to>
                                        <p:strVal val="visible"/>
                                      </p:to>
                                    </p:set>
                                    <p:animEffect transition="in" filter="checkerboard(across)">
                                      <p:cBhvr>
                                        <p:cTn id="7" dur="500"/>
                                        <p:tgtEl>
                                          <p:spTgt spid="314383"/>
                                        </p:tgtEl>
                                      </p:cBhvr>
                                    </p:animEffect>
                                  </p:childTnLst>
                                </p:cTn>
                              </p:par>
                              <p:par>
                                <p:cTn id="8" presetID="5" presetClass="entr" presetSubtype="10" fill="hold" nodeType="withEffect">
                                  <p:stCondLst>
                                    <p:cond delay="0"/>
                                  </p:stCondLst>
                                  <p:childTnLst>
                                    <p:set>
                                      <p:cBhvr>
                                        <p:cTn id="9" dur="1" fill="hold">
                                          <p:stCondLst>
                                            <p:cond delay="0"/>
                                          </p:stCondLst>
                                        </p:cTn>
                                        <p:tgtEl>
                                          <p:spTgt spid="314384"/>
                                        </p:tgtEl>
                                        <p:attrNameLst>
                                          <p:attrName>style.visibility</p:attrName>
                                        </p:attrNameLst>
                                      </p:cBhvr>
                                      <p:to>
                                        <p:strVal val="visible"/>
                                      </p:to>
                                    </p:set>
                                    <p:animEffect transition="in" filter="checkerboard(across)">
                                      <p:cBhvr>
                                        <p:cTn id="10" dur="500"/>
                                        <p:tgtEl>
                                          <p:spTgt spid="314384"/>
                                        </p:tgtEl>
                                      </p:cBhvr>
                                    </p:animEffect>
                                  </p:childTnLst>
                                </p:cTn>
                              </p:par>
                              <p:par>
                                <p:cTn id="11" presetID="5" presetClass="entr" presetSubtype="10" fill="hold" nodeType="withEffect">
                                  <p:stCondLst>
                                    <p:cond delay="0"/>
                                  </p:stCondLst>
                                  <p:childTnLst>
                                    <p:set>
                                      <p:cBhvr>
                                        <p:cTn id="12" dur="1" fill="hold">
                                          <p:stCondLst>
                                            <p:cond delay="0"/>
                                          </p:stCondLst>
                                        </p:cTn>
                                        <p:tgtEl>
                                          <p:spTgt spid="314385"/>
                                        </p:tgtEl>
                                        <p:attrNameLst>
                                          <p:attrName>style.visibility</p:attrName>
                                        </p:attrNameLst>
                                      </p:cBhvr>
                                      <p:to>
                                        <p:strVal val="visible"/>
                                      </p:to>
                                    </p:set>
                                    <p:animEffect transition="in" filter="checkerboard(across)">
                                      <p:cBhvr>
                                        <p:cTn id="13" dur="500"/>
                                        <p:tgtEl>
                                          <p:spTgt spid="314385"/>
                                        </p:tgtEl>
                                      </p:cBhvr>
                                    </p:animEffect>
                                  </p:childTnLst>
                                </p:cTn>
                              </p:par>
                              <p:par>
                                <p:cTn id="14" presetID="5" presetClass="entr" presetSubtype="10" fill="hold" nodeType="withEffect">
                                  <p:stCondLst>
                                    <p:cond delay="0"/>
                                  </p:stCondLst>
                                  <p:childTnLst>
                                    <p:set>
                                      <p:cBhvr>
                                        <p:cTn id="15" dur="1" fill="hold">
                                          <p:stCondLst>
                                            <p:cond delay="0"/>
                                          </p:stCondLst>
                                        </p:cTn>
                                        <p:tgtEl>
                                          <p:spTgt spid="314387"/>
                                        </p:tgtEl>
                                        <p:attrNameLst>
                                          <p:attrName>style.visibility</p:attrName>
                                        </p:attrNameLst>
                                      </p:cBhvr>
                                      <p:to>
                                        <p:strVal val="visible"/>
                                      </p:to>
                                    </p:set>
                                    <p:animEffect transition="in" filter="checkerboard(across)">
                                      <p:cBhvr>
                                        <p:cTn id="16" dur="500"/>
                                        <p:tgtEl>
                                          <p:spTgt spid="314387"/>
                                        </p:tgtEl>
                                      </p:cBhvr>
                                    </p:animEffect>
                                  </p:childTnLst>
                                </p:cTn>
                              </p:par>
                              <p:par>
                                <p:cTn id="17" presetID="5" presetClass="entr" presetSubtype="10" fill="hold" nodeType="withEffect">
                                  <p:stCondLst>
                                    <p:cond delay="0"/>
                                  </p:stCondLst>
                                  <p:childTnLst>
                                    <p:set>
                                      <p:cBhvr>
                                        <p:cTn id="18" dur="1" fill="hold">
                                          <p:stCondLst>
                                            <p:cond delay="0"/>
                                          </p:stCondLst>
                                        </p:cTn>
                                        <p:tgtEl>
                                          <p:spTgt spid="314388"/>
                                        </p:tgtEl>
                                        <p:attrNameLst>
                                          <p:attrName>style.visibility</p:attrName>
                                        </p:attrNameLst>
                                      </p:cBhvr>
                                      <p:to>
                                        <p:strVal val="visible"/>
                                      </p:to>
                                    </p:set>
                                    <p:animEffect transition="in" filter="checkerboard(across)">
                                      <p:cBhvr>
                                        <p:cTn id="19" dur="500"/>
                                        <p:tgtEl>
                                          <p:spTgt spid="314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これまでに行ってきた研究の紹介</a:t>
            </a:r>
          </a:p>
        </p:txBody>
      </p:sp>
      <p:sp>
        <p:nvSpPr>
          <p:cNvPr id="3" name="コンテンツ プレースホルダー 2"/>
          <p:cNvSpPr>
            <a:spLocks noGrp="1"/>
          </p:cNvSpPr>
          <p:nvPr>
            <p:ph idx="1"/>
          </p:nvPr>
        </p:nvSpPr>
        <p:spPr>
          <a:xfrm>
            <a:off x="1753048" y="998984"/>
            <a:ext cx="8807449" cy="5598368"/>
          </a:xfrm>
        </p:spPr>
        <p:txBody>
          <a:bodyPr/>
          <a:lstStyle/>
          <a:p>
            <a:r>
              <a:rPr lang="ja-JP" altLang="en-US" dirty="0"/>
              <a:t>理論研究</a:t>
            </a:r>
            <a:endParaRPr lang="en-US" altLang="ja-JP" dirty="0"/>
          </a:p>
          <a:p>
            <a:pPr lvl="1"/>
            <a:r>
              <a:rPr lang="ja-JP" altLang="en-US" sz="1800" dirty="0"/>
              <a:t>赤道</a:t>
            </a:r>
            <a:r>
              <a:rPr lang="en-US" altLang="ja-JP" sz="1800" dirty="0"/>
              <a:t>β</a:t>
            </a:r>
            <a:r>
              <a:rPr lang="ja-JP" altLang="en-US" sz="1800" dirty="0"/>
              <a:t>平面浅水系の線形シアー流で発生する不安定モードの物理的解釈</a:t>
            </a:r>
            <a:endParaRPr lang="en-US" altLang="ja-JP" sz="1800" dirty="0"/>
          </a:p>
          <a:p>
            <a:r>
              <a:rPr kumimoji="1" lang="ja-JP" altLang="en-US" dirty="0"/>
              <a:t>データ解析</a:t>
            </a:r>
            <a:endParaRPr kumimoji="1" lang="en-US" altLang="ja-JP" dirty="0"/>
          </a:p>
          <a:p>
            <a:pPr lvl="1"/>
            <a:r>
              <a:rPr lang="ja-JP" altLang="en-US" sz="1800" dirty="0"/>
              <a:t>熱帯域季節内振動の活動度と予測可能性との関係（</a:t>
            </a:r>
            <a:r>
              <a:rPr lang="en-US" altLang="ja-JP" sz="1800" dirty="0"/>
              <a:t>with </a:t>
            </a:r>
            <a:r>
              <a:rPr lang="ja-JP" altLang="en-US" sz="1800" dirty="0"/>
              <a:t>気象庁）</a:t>
            </a:r>
            <a:endParaRPr lang="en-US" altLang="ja-JP" sz="1800" dirty="0"/>
          </a:p>
          <a:p>
            <a:pPr lvl="1"/>
            <a:r>
              <a:rPr lang="ja-JP" altLang="en-US" sz="1800" dirty="0"/>
              <a:t>全球雲解像モデルによる熱帯域季節内振動のシミュレーションの診断</a:t>
            </a:r>
            <a:endParaRPr lang="en-US" altLang="ja-JP" sz="1800" dirty="0"/>
          </a:p>
          <a:p>
            <a:r>
              <a:rPr lang="ja-JP" altLang="en-US" dirty="0"/>
              <a:t>数値シミュレーション</a:t>
            </a:r>
            <a:endParaRPr lang="en-US" altLang="ja-JP" dirty="0"/>
          </a:p>
          <a:p>
            <a:pPr lvl="1"/>
            <a:r>
              <a:rPr lang="ja-JP" altLang="en-US" sz="1800" dirty="0"/>
              <a:t>全球雲解像モデルによるサイクロンのアンサンブルシミュレーション</a:t>
            </a:r>
          </a:p>
          <a:p>
            <a:pPr lvl="1"/>
            <a:r>
              <a:rPr lang="ja-JP" altLang="en-US" sz="1800" dirty="0">
                <a:solidFill>
                  <a:srgbClr val="C00000"/>
                </a:solidFill>
              </a:rPr>
              <a:t>船舶、航空機、現場の観測と同期した準リアルタイム予報システムの構築</a:t>
            </a:r>
            <a:endParaRPr lang="en-US" altLang="ja-JP" sz="1800" dirty="0">
              <a:solidFill>
                <a:srgbClr val="C00000"/>
              </a:solidFill>
            </a:endParaRPr>
          </a:p>
          <a:p>
            <a:pPr lvl="1"/>
            <a:r>
              <a:rPr lang="ja-JP" altLang="en-US" sz="1800" dirty="0"/>
              <a:t>水惑星実験による熱帯域降水活動の解像度依存性に関する調査</a:t>
            </a:r>
            <a:endParaRPr lang="en-US" altLang="ja-JP" sz="1800" dirty="0"/>
          </a:p>
          <a:p>
            <a:r>
              <a:rPr lang="ja-JP" altLang="en-US" dirty="0"/>
              <a:t>災害データベース作成</a:t>
            </a:r>
            <a:endParaRPr lang="en-US" altLang="ja-JP" dirty="0"/>
          </a:p>
          <a:p>
            <a:pPr lvl="1"/>
            <a:r>
              <a:rPr lang="ja-JP" altLang="en-US" sz="1800" dirty="0"/>
              <a:t>再解析データを用いた兵庫県気象災害データベースの構築</a:t>
            </a:r>
            <a:endParaRPr lang="en-US" altLang="ja-JP" sz="1800" dirty="0"/>
          </a:p>
          <a:p>
            <a:r>
              <a:rPr lang="ja-JP" altLang="en-US" dirty="0"/>
              <a:t>現場観測</a:t>
            </a:r>
            <a:endParaRPr lang="en-US" altLang="ja-JP" dirty="0"/>
          </a:p>
          <a:p>
            <a:pPr lvl="1"/>
            <a:r>
              <a:rPr lang="ja-JP" altLang="en-US" sz="1800" dirty="0"/>
              <a:t>国道の事前通行規制区間における近年の降雨特性の把握と降雨特性からみた現状の雨量観測体制の評価</a:t>
            </a:r>
            <a:endParaRPr lang="en-US" altLang="ja-JP" sz="1800" dirty="0"/>
          </a:p>
          <a:p>
            <a:pPr lvl="1"/>
            <a:endParaRPr lang="ja-JP" altLang="en-US" dirty="0"/>
          </a:p>
          <a:p>
            <a:pPr lvl="1"/>
            <a:endParaRPr lang="ja-JP" altLang="en-US" dirty="0"/>
          </a:p>
          <a:p>
            <a:pPr lvl="1"/>
            <a:endParaRPr lang="en-US" altLang="ja-JP" dirty="0"/>
          </a:p>
          <a:p>
            <a:pPr lvl="1"/>
            <a:endParaRPr lang="ja-JP" altLang="en-US" dirty="0"/>
          </a:p>
          <a:p>
            <a:pPr lvl="1"/>
            <a:endParaRPr kumimoji="1" lang="en-US" altLang="ja-JP" dirty="0"/>
          </a:p>
          <a:p>
            <a:pPr lvl="1"/>
            <a:endParaRPr kumimoji="1" lang="ja-JP" altLang="en-US" dirty="0"/>
          </a:p>
        </p:txBody>
      </p:sp>
    </p:spTree>
    <p:extLst>
      <p:ext uri="{BB962C8B-B14F-4D97-AF65-F5344CB8AC3E}">
        <p14:creationId xmlns:p14="http://schemas.microsoft.com/office/powerpoint/2010/main" val="694980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これまでに行ってきた研究の紹介</a:t>
            </a:r>
          </a:p>
        </p:txBody>
      </p:sp>
      <p:sp>
        <p:nvSpPr>
          <p:cNvPr id="3" name="コンテンツ プレースホルダー 2"/>
          <p:cNvSpPr>
            <a:spLocks noGrp="1"/>
          </p:cNvSpPr>
          <p:nvPr>
            <p:ph idx="1"/>
          </p:nvPr>
        </p:nvSpPr>
        <p:spPr>
          <a:xfrm>
            <a:off x="334432" y="998984"/>
            <a:ext cx="11666224" cy="5598368"/>
          </a:xfrm>
        </p:spPr>
        <p:txBody>
          <a:bodyPr/>
          <a:lstStyle/>
          <a:p>
            <a:r>
              <a:rPr lang="ja-JP" altLang="en-US" dirty="0"/>
              <a:t>理論研究</a:t>
            </a:r>
            <a:endParaRPr lang="en-US" altLang="ja-JP" dirty="0"/>
          </a:p>
          <a:p>
            <a:pPr lvl="1"/>
            <a:r>
              <a:rPr lang="ja-JP" altLang="en-US" sz="1800" dirty="0"/>
              <a:t>赤道</a:t>
            </a:r>
            <a:r>
              <a:rPr lang="en-US" altLang="ja-JP" sz="1800" dirty="0"/>
              <a:t>β</a:t>
            </a:r>
            <a:r>
              <a:rPr lang="ja-JP" altLang="en-US" sz="1800" dirty="0"/>
              <a:t>平面浅水系の線形シアー流で発生する不安定モードの物理的解釈</a:t>
            </a:r>
            <a:endParaRPr lang="en-US" altLang="ja-JP" sz="1800" dirty="0"/>
          </a:p>
          <a:p>
            <a:r>
              <a:rPr kumimoji="1" lang="ja-JP" altLang="en-US" dirty="0"/>
              <a:t>データ解析</a:t>
            </a:r>
            <a:endParaRPr kumimoji="1" lang="en-US" altLang="ja-JP" dirty="0"/>
          </a:p>
          <a:p>
            <a:pPr lvl="1"/>
            <a:r>
              <a:rPr lang="ja-JP" altLang="en-US" sz="1800" dirty="0"/>
              <a:t>熱帯域季節内振動の活動度と予測可能性との関係（</a:t>
            </a:r>
            <a:r>
              <a:rPr lang="en-US" altLang="ja-JP" sz="1800" dirty="0"/>
              <a:t>with </a:t>
            </a:r>
            <a:r>
              <a:rPr lang="ja-JP" altLang="en-US" sz="1800" dirty="0"/>
              <a:t>気象庁）</a:t>
            </a:r>
            <a:endParaRPr lang="en-US" altLang="ja-JP" sz="1800" dirty="0"/>
          </a:p>
          <a:p>
            <a:pPr lvl="1"/>
            <a:r>
              <a:rPr lang="ja-JP" altLang="en-US" sz="1800" dirty="0"/>
              <a:t>全球雲解像モデルによる熱帯域季節内振動のシミュレーションの診断</a:t>
            </a:r>
            <a:endParaRPr lang="en-US" altLang="ja-JP" sz="1800" dirty="0"/>
          </a:p>
          <a:p>
            <a:r>
              <a:rPr lang="ja-JP" altLang="en-US" dirty="0"/>
              <a:t>数値シミュレーション</a:t>
            </a:r>
            <a:endParaRPr lang="en-US" altLang="ja-JP" dirty="0"/>
          </a:p>
          <a:p>
            <a:pPr lvl="1"/>
            <a:r>
              <a:rPr lang="ja-JP" altLang="en-US" sz="1800" dirty="0"/>
              <a:t>全球雲解像モデルによるサイクロンのアンサンブルシミュレーション</a:t>
            </a:r>
          </a:p>
          <a:p>
            <a:pPr lvl="1"/>
            <a:r>
              <a:rPr lang="ja-JP" altLang="en-US" sz="1800" dirty="0"/>
              <a:t>船舶、航空機、現場の観測と同期した準リアルタイム予報システムの構築</a:t>
            </a:r>
            <a:endParaRPr lang="en-US" altLang="ja-JP" sz="1800" dirty="0"/>
          </a:p>
          <a:p>
            <a:pPr lvl="1"/>
            <a:r>
              <a:rPr lang="ja-JP" altLang="en-US" sz="1800" dirty="0">
                <a:solidFill>
                  <a:srgbClr val="C00000"/>
                </a:solidFill>
              </a:rPr>
              <a:t>水惑星実験による熱帯域降水活動の解像度依存性に関する調査</a:t>
            </a:r>
            <a:endParaRPr lang="en-US" altLang="ja-JP" sz="1800" dirty="0">
              <a:solidFill>
                <a:srgbClr val="C00000"/>
              </a:solidFill>
            </a:endParaRPr>
          </a:p>
          <a:p>
            <a:r>
              <a:rPr lang="ja-JP" altLang="en-US" dirty="0"/>
              <a:t>災害データベース作成</a:t>
            </a:r>
            <a:endParaRPr lang="en-US" altLang="ja-JP" dirty="0"/>
          </a:p>
          <a:p>
            <a:pPr lvl="1"/>
            <a:r>
              <a:rPr lang="ja-JP" altLang="en-US" sz="1800" dirty="0"/>
              <a:t>再解析データを用いた兵庫県気象災害データベースの構築</a:t>
            </a:r>
            <a:endParaRPr lang="en-US" altLang="ja-JP" sz="1800" dirty="0"/>
          </a:p>
          <a:p>
            <a:r>
              <a:rPr lang="ja-JP" altLang="en-US" dirty="0"/>
              <a:t>現場観測</a:t>
            </a:r>
            <a:endParaRPr lang="en-US" altLang="ja-JP" dirty="0"/>
          </a:p>
          <a:p>
            <a:pPr lvl="1"/>
            <a:r>
              <a:rPr lang="ja-JP" altLang="en-US" sz="1800" dirty="0"/>
              <a:t>国道の事前通行規制区間における近年の降雨特性の把握と降雨特性からみた現状の雨量観測体制の評価</a:t>
            </a:r>
            <a:endParaRPr lang="en-US" altLang="ja-JP" sz="1800" dirty="0"/>
          </a:p>
          <a:p>
            <a:pPr lvl="1"/>
            <a:endParaRPr lang="ja-JP" altLang="en-US" dirty="0"/>
          </a:p>
          <a:p>
            <a:pPr lvl="1"/>
            <a:endParaRPr lang="ja-JP" altLang="en-US" dirty="0"/>
          </a:p>
          <a:p>
            <a:pPr lvl="1"/>
            <a:endParaRPr lang="en-US" altLang="ja-JP" dirty="0"/>
          </a:p>
          <a:p>
            <a:pPr lvl="1"/>
            <a:endParaRPr lang="ja-JP" altLang="en-US" dirty="0"/>
          </a:p>
          <a:p>
            <a:pPr lvl="1"/>
            <a:endParaRPr kumimoji="1" lang="en-US" altLang="ja-JP" dirty="0"/>
          </a:p>
          <a:p>
            <a:pPr lvl="1"/>
            <a:endParaRPr kumimoji="1" lang="ja-JP" altLang="en-US" dirty="0"/>
          </a:p>
        </p:txBody>
      </p:sp>
    </p:spTree>
    <p:extLst>
      <p:ext uri="{BB962C8B-B14F-4D97-AF65-F5344CB8AC3E}">
        <p14:creationId xmlns:p14="http://schemas.microsoft.com/office/powerpoint/2010/main" val="2419348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622458E-9550-11E5-B2B2-D00DBDB1A7B5}"/>
              </a:ext>
            </a:extLst>
          </p:cNvPr>
          <p:cNvSpPr>
            <a:spLocks noGrp="1" noChangeArrowheads="1"/>
          </p:cNvSpPr>
          <p:nvPr>
            <p:ph type="title"/>
          </p:nvPr>
        </p:nvSpPr>
        <p:spPr/>
        <p:txBody>
          <a:bodyPr/>
          <a:lstStyle/>
          <a:p>
            <a:pPr eaLnBrk="1" hangingPunct="1">
              <a:defRPr/>
            </a:pPr>
            <a:r>
              <a:rPr lang="ja-JP" altLang="en-US" dirty="0"/>
              <a:t>大気</a:t>
            </a:r>
            <a:r>
              <a:rPr lang="en-US" altLang="ja-JP" dirty="0"/>
              <a:t>/</a:t>
            </a:r>
            <a:r>
              <a:rPr lang="ja-JP" altLang="en-US" dirty="0"/>
              <a:t>海洋の状態をコンピュータを使って計算</a:t>
            </a:r>
          </a:p>
        </p:txBody>
      </p:sp>
      <p:pic>
        <p:nvPicPr>
          <p:cNvPr id="45059" name="Picture 4" descr="suchi">
            <a:extLst>
              <a:ext uri="{FF2B5EF4-FFF2-40B4-BE49-F238E27FC236}">
                <a16:creationId xmlns:a16="http://schemas.microsoft.com/office/drawing/2014/main" id="{5D95CFCE-68A0-0C71-8FC5-8D74B9927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1" y="1484313"/>
            <a:ext cx="612457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5">
            <a:extLst>
              <a:ext uri="{FF2B5EF4-FFF2-40B4-BE49-F238E27FC236}">
                <a16:creationId xmlns:a16="http://schemas.microsoft.com/office/drawing/2014/main" id="{2F53F260-7C2D-33A2-47E6-2B83C155825C}"/>
              </a:ext>
            </a:extLst>
          </p:cNvPr>
          <p:cNvSpPr txBox="1">
            <a:spLocks noChangeArrowheads="1"/>
          </p:cNvSpPr>
          <p:nvPr/>
        </p:nvSpPr>
        <p:spPr bwMode="auto">
          <a:xfrm>
            <a:off x="2711450" y="6308725"/>
            <a:ext cx="4032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200"/>
              <a:t>http://www.jma.go.jp/jma/kishou/know/whitep/1-3-1.html</a:t>
            </a:r>
          </a:p>
        </p:txBody>
      </p:sp>
      <p:sp>
        <p:nvSpPr>
          <p:cNvPr id="45061" name="AutoShape 6">
            <a:extLst>
              <a:ext uri="{FF2B5EF4-FFF2-40B4-BE49-F238E27FC236}">
                <a16:creationId xmlns:a16="http://schemas.microsoft.com/office/drawing/2014/main" id="{BA2D23EE-7F75-3AD6-1707-E92BE64BC0F0}"/>
              </a:ext>
            </a:extLst>
          </p:cNvPr>
          <p:cNvSpPr>
            <a:spLocks noChangeArrowheads="1"/>
          </p:cNvSpPr>
          <p:nvPr/>
        </p:nvSpPr>
        <p:spPr bwMode="auto">
          <a:xfrm>
            <a:off x="1570038" y="1773238"/>
            <a:ext cx="1873250" cy="360362"/>
          </a:xfrm>
          <a:prstGeom prst="roundRect">
            <a:avLst>
              <a:gd name="adj" fmla="val 16667"/>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a:solidFill>
                  <a:schemeClr val="bg1"/>
                </a:solidFill>
                <a:ea typeface="HGS創英角ｺﾞｼｯｸUB" panose="020B0900000000000000" pitchFamily="50" charset="-128"/>
              </a:rPr>
              <a:t>数値予報モデル</a:t>
            </a:r>
          </a:p>
        </p:txBody>
      </p:sp>
      <p:pic>
        <p:nvPicPr>
          <p:cNvPr id="45062" name="Picture 8" descr="grid">
            <a:extLst>
              <a:ext uri="{FF2B5EF4-FFF2-40B4-BE49-F238E27FC236}">
                <a16:creationId xmlns:a16="http://schemas.microsoft.com/office/drawing/2014/main" id="{C2598A9F-CD0E-C32D-4BCD-BAF0631A5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2276475"/>
            <a:ext cx="2878138"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Text Box 9">
            <a:extLst>
              <a:ext uri="{FF2B5EF4-FFF2-40B4-BE49-F238E27FC236}">
                <a16:creationId xmlns:a16="http://schemas.microsoft.com/office/drawing/2014/main" id="{1BD4C535-ECDD-5F22-E4C4-A0DB437E123F}"/>
              </a:ext>
            </a:extLst>
          </p:cNvPr>
          <p:cNvSpPr txBox="1">
            <a:spLocks noChangeArrowheads="1"/>
          </p:cNvSpPr>
          <p:nvPr/>
        </p:nvSpPr>
        <p:spPr bwMode="auto">
          <a:xfrm>
            <a:off x="7512050" y="1484313"/>
            <a:ext cx="3155950" cy="641350"/>
          </a:xfrm>
          <a:prstGeom prst="rect">
            <a:avLst/>
          </a:prstGeom>
          <a:noFill/>
          <a:ln w="9525">
            <a:noFill/>
            <a:miter lim="800000"/>
            <a:headEnd/>
            <a:tailEnd/>
          </a:ln>
          <a:effectLst/>
        </p:spPr>
        <p:txBody>
          <a:bodyPr wrap="none">
            <a:spAutoFit/>
          </a:bodyPr>
          <a:lstStyle/>
          <a:p>
            <a:pPr>
              <a:defRPr/>
            </a:pPr>
            <a:r>
              <a:rPr lang="ja-JP" altLang="en-US">
                <a:solidFill>
                  <a:schemeClr val="bg2"/>
                </a:solidFill>
                <a:latin typeface="Times New Roman" pitchFamily="18" charset="0"/>
                <a:ea typeface="HGS創英角ｺﾞｼｯｸUB" pitchFamily="50" charset="-128"/>
              </a:rPr>
              <a:t>大気・海洋・陸面を３次元の</a:t>
            </a:r>
          </a:p>
          <a:p>
            <a:pPr>
              <a:defRPr/>
            </a:pPr>
            <a:r>
              <a:rPr lang="ja-JP" altLang="en-US" u="sng">
                <a:solidFill>
                  <a:srgbClr val="FF0000"/>
                </a:solidFill>
                <a:effectLst>
                  <a:outerShdw blurRad="38100" dist="38100" dir="2700000" algn="tl">
                    <a:srgbClr val="C0C0C0"/>
                  </a:outerShdw>
                </a:effectLst>
                <a:latin typeface="Times New Roman" pitchFamily="18" charset="0"/>
                <a:ea typeface="HGS創英角ｺﾞｼｯｸUB" pitchFamily="50" charset="-128"/>
              </a:rPr>
              <a:t>格子</a:t>
            </a:r>
            <a:r>
              <a:rPr lang="ja-JP" altLang="en-US">
                <a:solidFill>
                  <a:schemeClr val="bg2"/>
                </a:solidFill>
                <a:latin typeface="Times New Roman" pitchFamily="18" charset="0"/>
                <a:ea typeface="HGS創英角ｺﾞｼｯｸUB" pitchFamily="50" charset="-128"/>
              </a:rPr>
              <a:t>に切る（離散化）</a:t>
            </a:r>
            <a:endParaRPr lang="ja-JP" altLang="en-US">
              <a:latin typeface="Times New Roman" pitchFamily="18" charset="0"/>
              <a:ea typeface="HGS創英角ｺﾞｼｯｸUB" pitchFamily="50" charset="-128"/>
            </a:endParaRPr>
          </a:p>
        </p:txBody>
      </p:sp>
      <p:sp>
        <p:nvSpPr>
          <p:cNvPr id="124939" name="Text Box 11">
            <a:extLst>
              <a:ext uri="{FF2B5EF4-FFF2-40B4-BE49-F238E27FC236}">
                <a16:creationId xmlns:a16="http://schemas.microsoft.com/office/drawing/2014/main" id="{55058174-F652-A25C-1659-82F1B1560293}"/>
              </a:ext>
            </a:extLst>
          </p:cNvPr>
          <p:cNvSpPr txBox="1">
            <a:spLocks noChangeArrowheads="1"/>
          </p:cNvSpPr>
          <p:nvPr/>
        </p:nvSpPr>
        <p:spPr bwMode="auto">
          <a:xfrm>
            <a:off x="7896225" y="6038850"/>
            <a:ext cx="2470150" cy="641350"/>
          </a:xfrm>
          <a:prstGeom prst="rect">
            <a:avLst/>
          </a:prstGeom>
          <a:noFill/>
          <a:ln w="9525">
            <a:noFill/>
            <a:miter lim="800000"/>
            <a:headEnd/>
            <a:tailEnd/>
          </a:ln>
          <a:effectLst/>
        </p:spPr>
        <p:txBody>
          <a:bodyPr wrap="none">
            <a:spAutoFit/>
          </a:bodyPr>
          <a:lstStyle/>
          <a:p>
            <a:pPr>
              <a:defRPr/>
            </a:pPr>
            <a:r>
              <a:rPr lang="ja-JP" altLang="en-US">
                <a:solidFill>
                  <a:schemeClr val="bg2"/>
                </a:solidFill>
                <a:latin typeface="Times New Roman" pitchFamily="18" charset="0"/>
                <a:ea typeface="HGS創英角ｺﾞｼｯｸUB" pitchFamily="50" charset="-128"/>
              </a:rPr>
              <a:t>各</a:t>
            </a:r>
            <a:r>
              <a:rPr lang="ja-JP" altLang="en-US" u="sng">
                <a:solidFill>
                  <a:srgbClr val="FF0000"/>
                </a:solidFill>
                <a:effectLst>
                  <a:outerShdw blurRad="38100" dist="38100" dir="2700000" algn="tl">
                    <a:srgbClr val="C0C0C0"/>
                  </a:outerShdw>
                </a:effectLst>
                <a:latin typeface="Times New Roman" pitchFamily="18" charset="0"/>
                <a:ea typeface="HGS創英角ｺﾞｼｯｸUB" pitchFamily="50" charset="-128"/>
              </a:rPr>
              <a:t>格子</a:t>
            </a:r>
            <a:r>
              <a:rPr lang="ja-JP" altLang="en-US">
                <a:solidFill>
                  <a:schemeClr val="bg2"/>
                </a:solidFill>
                <a:latin typeface="Times New Roman" pitchFamily="18" charset="0"/>
                <a:ea typeface="HGS創英角ｺﾞｼｯｸUB" pitchFamily="50" charset="-128"/>
              </a:rPr>
              <a:t>で物理量を定義</a:t>
            </a:r>
          </a:p>
          <a:p>
            <a:pPr>
              <a:defRPr/>
            </a:pPr>
            <a:r>
              <a:rPr lang="ja-JP" altLang="en-US">
                <a:solidFill>
                  <a:schemeClr val="bg2"/>
                </a:solidFill>
                <a:latin typeface="Times New Roman" pitchFamily="18" charset="0"/>
                <a:ea typeface="HGS創英角ｺﾞｼｯｸUB" pitchFamily="50" charset="-128"/>
              </a:rPr>
              <a:t>連立方程式を解く</a:t>
            </a:r>
            <a:endParaRPr lang="ja-JP" altLang="en-US">
              <a:latin typeface="Times New Roman" pitchFamily="18" charset="0"/>
              <a:ea typeface="HGS創英角ｺﾞｼｯｸUB" pitchFamily="50" charset="-128"/>
            </a:endParaRPr>
          </a:p>
        </p:txBody>
      </p:sp>
      <p:sp>
        <p:nvSpPr>
          <p:cNvPr id="45065" name="Text Box 12">
            <a:extLst>
              <a:ext uri="{FF2B5EF4-FFF2-40B4-BE49-F238E27FC236}">
                <a16:creationId xmlns:a16="http://schemas.microsoft.com/office/drawing/2014/main" id="{E64DB5B9-9BE5-32B9-BA09-2086079EED75}"/>
              </a:ext>
            </a:extLst>
          </p:cNvPr>
          <p:cNvSpPr txBox="1">
            <a:spLocks noChangeArrowheads="1"/>
          </p:cNvSpPr>
          <p:nvPr/>
        </p:nvSpPr>
        <p:spPr bwMode="auto">
          <a:xfrm>
            <a:off x="7396164" y="5654675"/>
            <a:ext cx="336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i="1">
                <a:solidFill>
                  <a:schemeClr val="bg2"/>
                </a:solidFill>
                <a:latin typeface="Times New Roman" panose="02020603050405020304" pitchFamily="18" charset="0"/>
              </a:rPr>
              <a:t>速度</a:t>
            </a:r>
            <a:r>
              <a:rPr lang="en-US" altLang="ja-JP" sz="2000" i="1">
                <a:solidFill>
                  <a:schemeClr val="bg2"/>
                </a:solidFill>
                <a:latin typeface="Times New Roman" panose="02020603050405020304" pitchFamily="18" charset="0"/>
              </a:rPr>
              <a:t>, </a:t>
            </a:r>
            <a:r>
              <a:rPr lang="ja-JP" altLang="en-US" sz="2000" i="1">
                <a:solidFill>
                  <a:schemeClr val="bg2"/>
                </a:solidFill>
                <a:latin typeface="Times New Roman" panose="02020603050405020304" pitchFamily="18" charset="0"/>
              </a:rPr>
              <a:t>圧力</a:t>
            </a:r>
            <a:r>
              <a:rPr lang="en-US" altLang="ja-JP" sz="2000" i="1">
                <a:solidFill>
                  <a:schemeClr val="bg2"/>
                </a:solidFill>
                <a:latin typeface="Times New Roman" panose="02020603050405020304" pitchFamily="18" charset="0"/>
              </a:rPr>
              <a:t>, </a:t>
            </a:r>
            <a:r>
              <a:rPr lang="ja-JP" altLang="en-US" sz="2000" i="1">
                <a:solidFill>
                  <a:schemeClr val="bg2"/>
                </a:solidFill>
                <a:latin typeface="Times New Roman" panose="02020603050405020304" pitchFamily="18" charset="0"/>
              </a:rPr>
              <a:t>温度</a:t>
            </a:r>
            <a:r>
              <a:rPr lang="en-US" altLang="ja-JP" sz="2000" i="1">
                <a:solidFill>
                  <a:schemeClr val="bg2"/>
                </a:solidFill>
                <a:latin typeface="Times New Roman" panose="02020603050405020304" pitchFamily="18" charset="0"/>
              </a:rPr>
              <a:t>, </a:t>
            </a:r>
            <a:r>
              <a:rPr lang="ja-JP" altLang="en-US" sz="2000" i="1">
                <a:solidFill>
                  <a:schemeClr val="bg2"/>
                </a:solidFill>
                <a:latin typeface="Times New Roman" panose="02020603050405020304" pitchFamily="18" charset="0"/>
              </a:rPr>
              <a:t>水蒸気</a:t>
            </a:r>
            <a:r>
              <a:rPr lang="en-US" altLang="ja-JP" sz="2000" i="1">
                <a:solidFill>
                  <a:schemeClr val="bg2"/>
                </a:solidFill>
                <a:latin typeface="Times New Roman" panose="02020603050405020304" pitchFamily="18" charset="0"/>
              </a:rPr>
              <a:t>, …</a:t>
            </a:r>
          </a:p>
        </p:txBody>
      </p:sp>
      <p:grpSp>
        <p:nvGrpSpPr>
          <p:cNvPr id="45066" name="Group 14">
            <a:extLst>
              <a:ext uri="{FF2B5EF4-FFF2-40B4-BE49-F238E27FC236}">
                <a16:creationId xmlns:a16="http://schemas.microsoft.com/office/drawing/2014/main" id="{E8450539-6359-4CC1-177E-717FF79A619F}"/>
              </a:ext>
            </a:extLst>
          </p:cNvPr>
          <p:cNvGrpSpPr>
            <a:grpSpLocks/>
          </p:cNvGrpSpPr>
          <p:nvPr/>
        </p:nvGrpSpPr>
        <p:grpSpPr bwMode="auto">
          <a:xfrm>
            <a:off x="7535863" y="3933825"/>
            <a:ext cx="914400" cy="1676400"/>
            <a:chOff x="480" y="2688"/>
            <a:chExt cx="576" cy="1056"/>
          </a:xfrm>
        </p:grpSpPr>
        <p:pic>
          <p:nvPicPr>
            <p:cNvPr id="45068" name="Picture 15" descr="grid-s">
              <a:extLst>
                <a:ext uri="{FF2B5EF4-FFF2-40B4-BE49-F238E27FC236}">
                  <a16:creationId xmlns:a16="http://schemas.microsoft.com/office/drawing/2014/main" id="{E8DC9656-0E7B-7506-100F-4F1BA462B6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3473"/>
              <a:ext cx="28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Freeform 16">
              <a:extLst>
                <a:ext uri="{FF2B5EF4-FFF2-40B4-BE49-F238E27FC236}">
                  <a16:creationId xmlns:a16="http://schemas.microsoft.com/office/drawing/2014/main" id="{DBCB09E1-F007-2C0C-03AC-24BE77E634C4}"/>
                </a:ext>
              </a:extLst>
            </p:cNvPr>
            <p:cNvSpPr>
              <a:spLocks/>
            </p:cNvSpPr>
            <p:nvPr/>
          </p:nvSpPr>
          <p:spPr bwMode="auto">
            <a:xfrm>
              <a:off x="672" y="2688"/>
              <a:ext cx="384" cy="720"/>
            </a:xfrm>
            <a:custGeom>
              <a:avLst/>
              <a:gdLst>
                <a:gd name="T0" fmla="*/ 384 w 384"/>
                <a:gd name="T1" fmla="*/ 0 h 720"/>
                <a:gd name="T2" fmla="*/ 188 w 384"/>
                <a:gd name="T3" fmla="*/ 183 h 720"/>
                <a:gd name="T4" fmla="*/ 55 w 384"/>
                <a:gd name="T5" fmla="*/ 422 h 720"/>
                <a:gd name="T6" fmla="*/ 0 w 384"/>
                <a:gd name="T7" fmla="*/ 720 h 720"/>
                <a:gd name="T8" fmla="*/ 0 60000 65536"/>
                <a:gd name="T9" fmla="*/ 0 60000 65536"/>
                <a:gd name="T10" fmla="*/ 0 60000 65536"/>
                <a:gd name="T11" fmla="*/ 0 60000 65536"/>
                <a:gd name="T12" fmla="*/ 0 w 384"/>
                <a:gd name="T13" fmla="*/ 0 h 720"/>
                <a:gd name="T14" fmla="*/ 384 w 384"/>
                <a:gd name="T15" fmla="*/ 720 h 720"/>
              </a:gdLst>
              <a:ahLst/>
              <a:cxnLst>
                <a:cxn ang="T8">
                  <a:pos x="T0" y="T1"/>
                </a:cxn>
                <a:cxn ang="T9">
                  <a:pos x="T2" y="T3"/>
                </a:cxn>
                <a:cxn ang="T10">
                  <a:pos x="T4" y="T5"/>
                </a:cxn>
                <a:cxn ang="T11">
                  <a:pos x="T6" y="T7"/>
                </a:cxn>
              </a:cxnLst>
              <a:rect l="T12" t="T13" r="T14" b="T15"/>
              <a:pathLst>
                <a:path w="384" h="720">
                  <a:moveTo>
                    <a:pt x="384" y="0"/>
                  </a:moveTo>
                  <a:cubicBezTo>
                    <a:pt x="351" y="30"/>
                    <a:pt x="243" y="113"/>
                    <a:pt x="188" y="183"/>
                  </a:cubicBezTo>
                  <a:cubicBezTo>
                    <a:pt x="133" y="253"/>
                    <a:pt x="86" y="333"/>
                    <a:pt x="55" y="422"/>
                  </a:cubicBezTo>
                  <a:cubicBezTo>
                    <a:pt x="24" y="511"/>
                    <a:pt x="12" y="658"/>
                    <a:pt x="0" y="720"/>
                  </a:cubicBezTo>
                </a:path>
              </a:pathLst>
            </a:custGeom>
            <a:noFill/>
            <a:ln w="508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2" name="日付プレースホルダー 1"/>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2139501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BF2983-C78C-43F8-A42D-8626294787EA}"/>
              </a:ext>
            </a:extLst>
          </p:cNvPr>
          <p:cNvSpPr>
            <a:spLocks noGrp="1"/>
          </p:cNvSpPr>
          <p:nvPr>
            <p:ph type="title"/>
          </p:nvPr>
        </p:nvSpPr>
        <p:spPr/>
        <p:txBody>
          <a:bodyPr>
            <a:noAutofit/>
          </a:bodyPr>
          <a:lstStyle/>
          <a:p>
            <a:pPr>
              <a:lnSpc>
                <a:spcPct val="85000"/>
              </a:lnSpc>
            </a:pPr>
            <a:r>
              <a:rPr lang="ja-JP" altLang="en-US" sz="2400" dirty="0">
                <a:latin typeface="Gill Sans MT" panose="020B0502020104020203" pitchFamily="34" charset="0"/>
              </a:rPr>
              <a:t>全球雲解像モデル</a:t>
            </a:r>
            <a:r>
              <a:rPr lang="en-US" altLang="ja-JP" sz="2400" dirty="0">
                <a:latin typeface="Gill Sans MT" panose="020B0502020104020203" pitchFamily="34" charset="0"/>
              </a:rPr>
              <a:t>NICAM</a:t>
            </a:r>
            <a:r>
              <a:rPr lang="ja-JP" altLang="en-US" sz="2400" dirty="0">
                <a:latin typeface="Gill Sans MT" panose="020B0502020104020203" pitchFamily="34" charset="0"/>
              </a:rPr>
              <a:t>を用いた水惑星実験による熱帯域降水活動の解像度依存性に関する調査（ハワイ大学</a:t>
            </a:r>
            <a:r>
              <a:rPr lang="en-US" altLang="ja-JP" sz="2400" dirty="0">
                <a:latin typeface="Gill Sans MT" panose="020B0502020104020203" pitchFamily="34" charset="0"/>
              </a:rPr>
              <a:t>IPRC</a:t>
            </a:r>
            <a:r>
              <a:rPr lang="ja-JP" altLang="en-US" sz="2400" dirty="0">
                <a:latin typeface="Gill Sans MT" panose="020B0502020104020203" pitchFamily="34" charset="0"/>
              </a:rPr>
              <a:t>）</a:t>
            </a:r>
            <a:endParaRPr kumimoji="1" lang="ja-JP" altLang="en-US" sz="2400" dirty="0"/>
          </a:p>
        </p:txBody>
      </p:sp>
      <p:pic>
        <p:nvPicPr>
          <p:cNvPr id="5" name="Picture 4" descr="C:\Documents and Settings\taniro\My Documents\Dropbox\APE\gl06-rain-climatology.png">
            <a:extLst>
              <a:ext uri="{FF2B5EF4-FFF2-40B4-BE49-F238E27FC236}">
                <a16:creationId xmlns:a16="http://schemas.microsoft.com/office/drawing/2014/main" id="{6CEF11C0-4458-491B-9DA1-7DC20C46D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623" y="1200647"/>
            <a:ext cx="4419194" cy="2594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5BF3CA78-A2D7-4602-99D9-9179A8F16B24}"/>
              </a:ext>
            </a:extLst>
          </p:cNvPr>
          <p:cNvSpPr/>
          <p:nvPr/>
        </p:nvSpPr>
        <p:spPr bwMode="auto">
          <a:xfrm>
            <a:off x="9552385" y="1379377"/>
            <a:ext cx="853599" cy="292857"/>
          </a:xfrm>
          <a:prstGeom prst="rect">
            <a:avLst/>
          </a:prstGeom>
          <a:solidFill>
            <a:srgbClr val="F11B2A"/>
          </a:solidFill>
          <a:ln w="25400" cap="flat" cmpd="sng" algn="ctr">
            <a:noFill/>
            <a:prstDash val="solid"/>
          </a:ln>
          <a:effectLst/>
        </p:spPr>
        <p:txBody>
          <a:bodyPr anchor="ctr"/>
          <a:lstStyle/>
          <a:p>
            <a:pPr algn="ctr">
              <a:defRPr/>
            </a:pPr>
            <a:r>
              <a:rPr kumimoji="0" lang="en-US" altLang="ja-JP" b="1" dirty="0">
                <a:solidFill>
                  <a:srgbClr val="FFFFFF"/>
                </a:solidFill>
                <a:effectLst>
                  <a:outerShdw blurRad="38100" dist="38100" dir="2700000" algn="tl">
                    <a:srgbClr val="000000"/>
                  </a:outerShdw>
                </a:effectLst>
                <a:latin typeface="Calibri" pitchFamily="34" charset="0"/>
                <a:ea typeface="ＭＳ Ｐゴシック" charset="-128"/>
              </a:rPr>
              <a:t>112km</a:t>
            </a:r>
            <a:endParaRPr kumimoji="0" lang="ja-JP" altLang="en-US" b="1" dirty="0">
              <a:solidFill>
                <a:srgbClr val="FFFFFF"/>
              </a:solidFill>
              <a:effectLst>
                <a:outerShdw blurRad="38100" dist="38100" dir="2700000" algn="tl">
                  <a:srgbClr val="000000"/>
                </a:outerShdw>
              </a:effectLst>
              <a:latin typeface="Calibri" pitchFamily="34" charset="0"/>
              <a:ea typeface="ＭＳ Ｐゴシック" charset="-128"/>
            </a:endParaRPr>
          </a:p>
        </p:txBody>
      </p:sp>
      <p:sp>
        <p:nvSpPr>
          <p:cNvPr id="7" name="角丸四角形 702">
            <a:extLst>
              <a:ext uri="{FF2B5EF4-FFF2-40B4-BE49-F238E27FC236}">
                <a16:creationId xmlns:a16="http://schemas.microsoft.com/office/drawing/2014/main" id="{BEBABB3E-51AA-4F93-9239-78EA4A019B96}"/>
              </a:ext>
            </a:extLst>
          </p:cNvPr>
          <p:cNvSpPr>
            <a:spLocks noChangeArrowheads="1"/>
          </p:cNvSpPr>
          <p:nvPr/>
        </p:nvSpPr>
        <p:spPr bwMode="auto">
          <a:xfrm>
            <a:off x="6317005" y="2195988"/>
            <a:ext cx="1279904" cy="290593"/>
          </a:xfrm>
          <a:prstGeom prst="roundRect">
            <a:avLst>
              <a:gd name="adj" fmla="val 50000"/>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14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1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10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kumimoji="0" lang="ja-JP" altLang="en-US" sz="1500">
              <a:solidFill>
                <a:srgbClr val="FFFFFF"/>
              </a:solidFill>
              <a:latin typeface="Calibri" panose="020F0502020204030204" pitchFamily="34" charset="0"/>
            </a:endParaRPr>
          </a:p>
        </p:txBody>
      </p:sp>
      <p:pic>
        <p:nvPicPr>
          <p:cNvPr id="8" name="Picture 16" descr="C:\Users\taniro\Documents\My Dropbox\research\APE\gl08-rain-climatology-pas-pas.png">
            <a:extLst>
              <a:ext uri="{FF2B5EF4-FFF2-40B4-BE49-F238E27FC236}">
                <a16:creationId xmlns:a16="http://schemas.microsoft.com/office/drawing/2014/main" id="{63B364D4-09A3-4045-B61F-F4314F6173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862" y="3916198"/>
            <a:ext cx="4425594" cy="259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a:extLst>
              <a:ext uri="{FF2B5EF4-FFF2-40B4-BE49-F238E27FC236}">
                <a16:creationId xmlns:a16="http://schemas.microsoft.com/office/drawing/2014/main" id="{B9DB26E9-4D19-4378-96B6-2C7533DC3B08}"/>
              </a:ext>
            </a:extLst>
          </p:cNvPr>
          <p:cNvSpPr/>
          <p:nvPr/>
        </p:nvSpPr>
        <p:spPr bwMode="auto">
          <a:xfrm>
            <a:off x="9552385" y="4098628"/>
            <a:ext cx="915318" cy="319586"/>
          </a:xfrm>
          <a:prstGeom prst="rect">
            <a:avLst/>
          </a:prstGeom>
          <a:solidFill>
            <a:srgbClr val="F11B2A"/>
          </a:solidFill>
          <a:ln w="25400" cap="flat" cmpd="sng" algn="ctr">
            <a:noFill/>
            <a:prstDash val="solid"/>
          </a:ln>
          <a:effectLst/>
        </p:spPr>
        <p:txBody>
          <a:bodyPr anchor="ctr"/>
          <a:lstStyle/>
          <a:p>
            <a:pPr algn="ctr">
              <a:defRPr/>
            </a:pPr>
            <a:r>
              <a:rPr kumimoji="0" lang="en-US" altLang="ja-JP" b="1" dirty="0">
                <a:solidFill>
                  <a:srgbClr val="FFFFFF"/>
                </a:solidFill>
                <a:effectLst>
                  <a:outerShdw blurRad="38100" dist="38100" dir="2700000" algn="tl">
                    <a:srgbClr val="000000"/>
                  </a:outerShdw>
                </a:effectLst>
                <a:latin typeface="Calibri" pitchFamily="34" charset="0"/>
                <a:ea typeface="ＭＳ Ｐゴシック" charset="-128"/>
              </a:rPr>
              <a:t>28km</a:t>
            </a:r>
            <a:endParaRPr kumimoji="0" lang="ja-JP" altLang="en-US" b="1" dirty="0">
              <a:solidFill>
                <a:srgbClr val="FFFFFF"/>
              </a:solidFill>
              <a:effectLst>
                <a:outerShdw blurRad="38100" dist="38100" dir="2700000" algn="tl">
                  <a:srgbClr val="000000"/>
                </a:outerShdw>
              </a:effectLst>
              <a:latin typeface="Calibri" pitchFamily="34" charset="0"/>
              <a:ea typeface="ＭＳ Ｐゴシック" charset="-128"/>
            </a:endParaRPr>
          </a:p>
        </p:txBody>
      </p:sp>
      <p:sp>
        <p:nvSpPr>
          <p:cNvPr id="10" name="角丸四角形 705">
            <a:extLst>
              <a:ext uri="{FF2B5EF4-FFF2-40B4-BE49-F238E27FC236}">
                <a16:creationId xmlns:a16="http://schemas.microsoft.com/office/drawing/2014/main" id="{69EBC33C-CAE6-4FAA-B0AA-4BF35BE625DD}"/>
              </a:ext>
            </a:extLst>
          </p:cNvPr>
          <p:cNvSpPr>
            <a:spLocks noChangeArrowheads="1"/>
          </p:cNvSpPr>
          <p:nvPr/>
        </p:nvSpPr>
        <p:spPr bwMode="auto">
          <a:xfrm>
            <a:off x="8040216" y="4887829"/>
            <a:ext cx="1636508" cy="332585"/>
          </a:xfrm>
          <a:prstGeom prst="roundRect">
            <a:avLst>
              <a:gd name="adj" fmla="val 50000"/>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14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1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10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kumimoji="0" lang="ja-JP" altLang="en-US" sz="1500">
              <a:solidFill>
                <a:srgbClr val="FFFFFF"/>
              </a:solidFill>
              <a:latin typeface="Calibri" panose="020F0502020204030204" pitchFamily="34" charset="0"/>
            </a:endParaRPr>
          </a:p>
        </p:txBody>
      </p:sp>
      <p:pic>
        <p:nvPicPr>
          <p:cNvPr id="11" name="Picture 2" descr="C:\Documents and Settings\taniro\My Documents\Dropbox\APE\gl07-rain-climatology.png">
            <a:extLst>
              <a:ext uri="{FF2B5EF4-FFF2-40B4-BE49-F238E27FC236}">
                <a16:creationId xmlns:a16="http://schemas.microsoft.com/office/drawing/2014/main" id="{920B5117-4509-40C5-8355-32723397A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4868" y="3914072"/>
            <a:ext cx="4423994" cy="259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a:extLst>
              <a:ext uri="{FF2B5EF4-FFF2-40B4-BE49-F238E27FC236}">
                <a16:creationId xmlns:a16="http://schemas.microsoft.com/office/drawing/2014/main" id="{5A6FA5BD-E690-447D-B76F-DAED136E0FBA}"/>
              </a:ext>
            </a:extLst>
          </p:cNvPr>
          <p:cNvSpPr/>
          <p:nvPr/>
        </p:nvSpPr>
        <p:spPr bwMode="auto">
          <a:xfrm>
            <a:off x="5087889" y="4105348"/>
            <a:ext cx="954221" cy="264120"/>
          </a:xfrm>
          <a:prstGeom prst="rect">
            <a:avLst/>
          </a:prstGeom>
          <a:solidFill>
            <a:srgbClr val="F11B2A"/>
          </a:solidFill>
          <a:ln w="25400" cap="flat" cmpd="sng" algn="ctr">
            <a:noFill/>
            <a:prstDash val="solid"/>
          </a:ln>
          <a:effectLst/>
        </p:spPr>
        <p:txBody>
          <a:bodyPr anchor="ctr"/>
          <a:lstStyle/>
          <a:p>
            <a:pPr algn="ctr">
              <a:defRPr/>
            </a:pPr>
            <a:r>
              <a:rPr kumimoji="0" lang="en-US" altLang="ja-JP" b="1" dirty="0">
                <a:solidFill>
                  <a:srgbClr val="FFFFFF"/>
                </a:solidFill>
                <a:effectLst>
                  <a:outerShdw blurRad="38100" dist="38100" dir="2700000" algn="tl">
                    <a:srgbClr val="000000"/>
                  </a:outerShdw>
                </a:effectLst>
                <a:latin typeface="Calibri" pitchFamily="34" charset="0"/>
                <a:ea typeface="ＭＳ Ｐゴシック" charset="-128"/>
              </a:rPr>
              <a:t>56km</a:t>
            </a:r>
            <a:endParaRPr kumimoji="0" lang="ja-JP" altLang="en-US" b="1">
              <a:solidFill>
                <a:srgbClr val="FFFFFF"/>
              </a:solidFill>
              <a:effectLst>
                <a:outerShdw blurRad="38100" dist="38100" dir="2700000" algn="tl">
                  <a:srgbClr val="000000"/>
                </a:outerShdw>
              </a:effectLst>
              <a:latin typeface="Calibri" pitchFamily="34" charset="0"/>
              <a:ea typeface="ＭＳ Ｐゴシック" charset="-128"/>
            </a:endParaRPr>
          </a:p>
        </p:txBody>
      </p:sp>
      <p:sp>
        <p:nvSpPr>
          <p:cNvPr id="13" name="角丸四角形 703">
            <a:extLst>
              <a:ext uri="{FF2B5EF4-FFF2-40B4-BE49-F238E27FC236}">
                <a16:creationId xmlns:a16="http://schemas.microsoft.com/office/drawing/2014/main" id="{DFBB6F36-CCF5-431C-973B-A236B14C5345}"/>
              </a:ext>
            </a:extLst>
          </p:cNvPr>
          <p:cNvSpPr>
            <a:spLocks noChangeArrowheads="1"/>
          </p:cNvSpPr>
          <p:nvPr/>
        </p:nvSpPr>
        <p:spPr bwMode="auto">
          <a:xfrm>
            <a:off x="3461090" y="4871829"/>
            <a:ext cx="1253642" cy="332585"/>
          </a:xfrm>
          <a:prstGeom prst="roundRect">
            <a:avLst>
              <a:gd name="adj" fmla="val 50000"/>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14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1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10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kumimoji="0" lang="ja-JP" altLang="en-US" sz="1500">
              <a:solidFill>
                <a:srgbClr val="FFFFFF"/>
              </a:solidFill>
              <a:latin typeface="Calibri" panose="020F0502020204030204" pitchFamily="34" charset="0"/>
            </a:endParaRPr>
          </a:p>
        </p:txBody>
      </p:sp>
      <p:sp>
        <p:nvSpPr>
          <p:cNvPr id="14" name="フローチャート: 処理 706">
            <a:extLst>
              <a:ext uri="{FF2B5EF4-FFF2-40B4-BE49-F238E27FC236}">
                <a16:creationId xmlns:a16="http://schemas.microsoft.com/office/drawing/2014/main" id="{397C0EC5-29EA-4B24-BA0E-29C11DA264EE}"/>
              </a:ext>
            </a:extLst>
          </p:cNvPr>
          <p:cNvSpPr>
            <a:spLocks noChangeArrowheads="1"/>
          </p:cNvSpPr>
          <p:nvPr/>
        </p:nvSpPr>
        <p:spPr bwMode="auto">
          <a:xfrm>
            <a:off x="3734219" y="5514524"/>
            <a:ext cx="6258324" cy="351007"/>
          </a:xfrm>
          <a:prstGeom prst="flowChartProcess">
            <a:avLst/>
          </a:prstGeom>
          <a:solidFill>
            <a:srgbClr val="FFFF00"/>
          </a:solidFill>
          <a:ln w="25400" algn="ctr">
            <a:solidFill>
              <a:srgbClr val="000000"/>
            </a:solidFill>
            <a:miter lim="800000"/>
            <a:headEnd/>
            <a:tailEnd type="arrow" w="med" len="med"/>
          </a:ln>
        </p:spPr>
        <p:txBody>
          <a:bodyPr anchor="ctr"/>
          <a:lstStyle>
            <a:lvl1pPr>
              <a:spcBef>
                <a:spcPct val="20000"/>
              </a:spcBef>
              <a:buChar char="•"/>
              <a:defRPr kumimoji="1" sz="14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1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10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kumimoji="0" lang="en-US" altLang="ja-JP" sz="1800" dirty="0">
                <a:solidFill>
                  <a:srgbClr val="000000"/>
                </a:solidFill>
                <a:latin typeface="Gill Sans MT" panose="020B0502020104020203" pitchFamily="34" charset="0"/>
              </a:rPr>
              <a:t>Total amount of rainfall becomes larger with higher resolution</a:t>
            </a:r>
            <a:endParaRPr kumimoji="0" lang="ja-JP" altLang="en-US" sz="1800" b="1" dirty="0">
              <a:solidFill>
                <a:srgbClr val="000000"/>
              </a:solidFill>
              <a:latin typeface="Gill Sans MT" panose="020B0502020104020203" pitchFamily="34" charset="0"/>
            </a:endParaRPr>
          </a:p>
        </p:txBody>
      </p:sp>
      <p:pic>
        <p:nvPicPr>
          <p:cNvPr id="15" name="Picture 3" descr="C:\Documents and Settings\taniro\My Documents\Dropbox\APE\gl05-rain-climatology.png">
            <a:extLst>
              <a:ext uri="{FF2B5EF4-FFF2-40B4-BE49-F238E27FC236}">
                <a16:creationId xmlns:a16="http://schemas.microsoft.com/office/drawing/2014/main" id="{6750A444-FF7B-45B3-9B01-C96A5A2854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5015" y="1187918"/>
            <a:ext cx="4425594" cy="259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15">
            <a:extLst>
              <a:ext uri="{FF2B5EF4-FFF2-40B4-BE49-F238E27FC236}">
                <a16:creationId xmlns:a16="http://schemas.microsoft.com/office/drawing/2014/main" id="{C4D94672-D9E9-410C-81F9-41581238C111}"/>
              </a:ext>
            </a:extLst>
          </p:cNvPr>
          <p:cNvSpPr/>
          <p:nvPr/>
        </p:nvSpPr>
        <p:spPr bwMode="auto">
          <a:xfrm>
            <a:off x="5087889" y="1380467"/>
            <a:ext cx="896619" cy="266234"/>
          </a:xfrm>
          <a:prstGeom prst="rect">
            <a:avLst/>
          </a:prstGeom>
          <a:solidFill>
            <a:srgbClr val="F11B2A"/>
          </a:solidFill>
          <a:ln w="25400" cap="flat" cmpd="sng" algn="ctr">
            <a:noFill/>
            <a:prstDash val="solid"/>
          </a:ln>
          <a:effectLst/>
        </p:spPr>
        <p:txBody>
          <a:bodyPr anchor="ctr"/>
          <a:lstStyle/>
          <a:p>
            <a:pPr algn="ctr">
              <a:defRPr/>
            </a:pPr>
            <a:r>
              <a:rPr kumimoji="0" lang="en-US" altLang="ja-JP" b="1" dirty="0">
                <a:solidFill>
                  <a:srgbClr val="FFFFFF"/>
                </a:solidFill>
                <a:effectLst>
                  <a:outerShdw blurRad="38100" dist="38100" dir="2700000" algn="tl">
                    <a:srgbClr val="000000"/>
                  </a:outerShdw>
                </a:effectLst>
                <a:latin typeface="Calibri" pitchFamily="34" charset="0"/>
                <a:ea typeface="ＭＳ Ｐゴシック" charset="-128"/>
              </a:rPr>
              <a:t>224km</a:t>
            </a:r>
            <a:endParaRPr kumimoji="0" lang="ja-JP" altLang="en-US" b="1" dirty="0">
              <a:solidFill>
                <a:srgbClr val="FFFFFF"/>
              </a:solidFill>
              <a:effectLst>
                <a:outerShdw blurRad="38100" dist="38100" dir="2700000" algn="tl">
                  <a:srgbClr val="000000"/>
                </a:outerShdw>
              </a:effectLst>
              <a:latin typeface="Calibri" pitchFamily="34" charset="0"/>
              <a:ea typeface="ＭＳ Ｐゴシック" charset="-128"/>
            </a:endParaRPr>
          </a:p>
        </p:txBody>
      </p:sp>
      <p:sp>
        <p:nvSpPr>
          <p:cNvPr id="17" name="角丸四角形 700">
            <a:extLst>
              <a:ext uri="{FF2B5EF4-FFF2-40B4-BE49-F238E27FC236}">
                <a16:creationId xmlns:a16="http://schemas.microsoft.com/office/drawing/2014/main" id="{EA8E3495-E555-4DD4-93C0-051F8E32EEA7}"/>
              </a:ext>
            </a:extLst>
          </p:cNvPr>
          <p:cNvSpPr>
            <a:spLocks noChangeArrowheads="1"/>
          </p:cNvSpPr>
          <p:nvPr/>
        </p:nvSpPr>
        <p:spPr bwMode="auto">
          <a:xfrm>
            <a:off x="2477833" y="2165264"/>
            <a:ext cx="709061" cy="332585"/>
          </a:xfrm>
          <a:prstGeom prst="roundRect">
            <a:avLst>
              <a:gd name="adj" fmla="val 50000"/>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kumimoji="1" sz="14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1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10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endParaRPr kumimoji="0" lang="ja-JP" altLang="en-US" sz="1500">
              <a:solidFill>
                <a:srgbClr val="FFFFFF"/>
              </a:solidFill>
              <a:latin typeface="Calibri" panose="020F0502020204030204" pitchFamily="34" charset="0"/>
            </a:endParaRPr>
          </a:p>
        </p:txBody>
      </p:sp>
      <p:sp>
        <p:nvSpPr>
          <p:cNvPr id="18" name="線吹き出し 1 (枠付き) 701">
            <a:extLst>
              <a:ext uri="{FF2B5EF4-FFF2-40B4-BE49-F238E27FC236}">
                <a16:creationId xmlns:a16="http://schemas.microsoft.com/office/drawing/2014/main" id="{D89AB3D8-60A1-4470-93F0-2A01AAFEE115}"/>
              </a:ext>
            </a:extLst>
          </p:cNvPr>
          <p:cNvSpPr>
            <a:spLocks/>
          </p:cNvSpPr>
          <p:nvPr/>
        </p:nvSpPr>
        <p:spPr bwMode="auto">
          <a:xfrm>
            <a:off x="3382981" y="2605603"/>
            <a:ext cx="4968678" cy="646692"/>
          </a:xfrm>
          <a:prstGeom prst="borderCallout1">
            <a:avLst>
              <a:gd name="adj1" fmla="val 24796"/>
              <a:gd name="adj2" fmla="val -2718"/>
              <a:gd name="adj3" fmla="val -32991"/>
              <a:gd name="adj4" fmla="val -14537"/>
            </a:avLst>
          </a:prstGeom>
          <a:solidFill>
            <a:srgbClr val="FFFF00"/>
          </a:solidFill>
          <a:ln w="25400" algn="ctr">
            <a:solidFill>
              <a:srgbClr val="000000"/>
            </a:solidFill>
            <a:miter lim="800000"/>
            <a:headEnd/>
            <a:tailEnd type="arrow" w="med" len="med"/>
          </a:ln>
        </p:spPr>
        <p:txBody>
          <a:bodyPr anchor="ctr"/>
          <a:lstStyle>
            <a:lvl1pPr>
              <a:spcBef>
                <a:spcPct val="20000"/>
              </a:spcBef>
              <a:buChar char="•"/>
              <a:defRPr kumimoji="1" sz="14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1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105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8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8700">
                <a:solidFill>
                  <a:schemeClr val="tx1"/>
                </a:solidFill>
                <a:latin typeface="Arial" panose="020B0604020202020204" pitchFamily="34" charset="0"/>
                <a:ea typeface="ＭＳ Ｐゴシック" panose="020B0600070205080204" pitchFamily="50" charset="-128"/>
              </a:defRPr>
            </a:lvl9pPr>
          </a:lstStyle>
          <a:p>
            <a:pPr algn="ctr">
              <a:spcBef>
                <a:spcPct val="0"/>
              </a:spcBef>
              <a:buNone/>
              <a:defRPr/>
            </a:pPr>
            <a:r>
              <a:rPr kumimoji="0" lang="en-US" altLang="ja-JP" sz="1800" dirty="0">
                <a:solidFill>
                  <a:srgbClr val="000000"/>
                </a:solidFill>
                <a:latin typeface="Gill Sans MT" panose="020B0502020104020203" pitchFamily="34" charset="0"/>
              </a:rPr>
              <a:t>High rainfall area </a:t>
            </a:r>
            <a:r>
              <a:rPr kumimoji="0" lang="en-US" altLang="ja-JP" sz="1800" b="1" dirty="0">
                <a:solidFill>
                  <a:srgbClr val="000000"/>
                </a:solidFill>
                <a:latin typeface="Gill Sans MT" panose="020B0502020104020203" pitchFamily="34" charset="0"/>
              </a:rPr>
              <a:t>moves to eastward as the resolution was increased</a:t>
            </a:r>
            <a:r>
              <a:rPr kumimoji="0" lang="en-US" altLang="ja-JP" sz="1800" dirty="0">
                <a:solidFill>
                  <a:srgbClr val="000000"/>
                </a:solidFill>
                <a:latin typeface="Gill Sans MT" panose="020B0502020104020203" pitchFamily="34" charset="0"/>
              </a:rPr>
              <a:t>.</a:t>
            </a:r>
            <a:endParaRPr kumimoji="0" lang="ja-JP" altLang="en-US" sz="1800" dirty="0">
              <a:solidFill>
                <a:srgbClr val="000000"/>
              </a:solidFill>
              <a:latin typeface="Gill Sans MT" panose="020B0502020104020203" pitchFamily="34" charset="0"/>
            </a:endParaRPr>
          </a:p>
        </p:txBody>
      </p:sp>
      <p:pic>
        <p:nvPicPr>
          <p:cNvPr id="38" name="Picture 2" descr="C:\Documents and Settings\taniro\My Documents\Dropbox\APE\sst_ape_2kw1-xy.png">
            <a:extLst>
              <a:ext uri="{FF2B5EF4-FFF2-40B4-BE49-F238E27FC236}">
                <a16:creationId xmlns:a16="http://schemas.microsoft.com/office/drawing/2014/main" id="{3925D423-9F6A-410A-8B65-68625DECBF5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l="6689" t="10980" r="8362" b="12135"/>
          <a:stretch>
            <a:fillRect/>
          </a:stretch>
        </p:blipFill>
        <p:spPr bwMode="auto">
          <a:xfrm>
            <a:off x="5481096" y="3337705"/>
            <a:ext cx="1479001" cy="7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線矢印コネクタ 18"/>
          <p:cNvCxnSpPr/>
          <p:nvPr/>
        </p:nvCxnSpPr>
        <p:spPr>
          <a:xfrm flipV="1">
            <a:off x="4714733" y="2331555"/>
            <a:ext cx="1927081" cy="3581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a:off x="3926866" y="2980379"/>
            <a:ext cx="440943" cy="200664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4445574" y="3159328"/>
            <a:ext cx="3724079" cy="175682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日付プレースホルダー 2"/>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199428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500"/>
                                        <p:tgtEl>
                                          <p:spTgt spid="21"/>
                                        </p:tgtEl>
                                      </p:cBhvr>
                                    </p:animEffect>
                                  </p:childTnLst>
                                </p:cTn>
                              </p:par>
                            </p:childTnLst>
                          </p:cTn>
                        </p:par>
                        <p:par>
                          <p:cTn id="31" fill="hold">
                            <p:stCondLst>
                              <p:cond delay="1000"/>
                            </p:stCondLst>
                            <p:childTnLst>
                              <p:par>
                                <p:cTn id="32" presetID="22" presetClass="entr" presetSubtype="1"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up)">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4"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これまでに行ってきた研究の紹介</a:t>
            </a:r>
          </a:p>
        </p:txBody>
      </p:sp>
      <p:sp>
        <p:nvSpPr>
          <p:cNvPr id="3" name="コンテンツ プレースホルダー 2"/>
          <p:cNvSpPr>
            <a:spLocks noGrp="1"/>
          </p:cNvSpPr>
          <p:nvPr>
            <p:ph idx="1"/>
          </p:nvPr>
        </p:nvSpPr>
        <p:spPr>
          <a:xfrm>
            <a:off x="334432" y="998984"/>
            <a:ext cx="11594216" cy="5598368"/>
          </a:xfrm>
        </p:spPr>
        <p:txBody>
          <a:bodyPr/>
          <a:lstStyle/>
          <a:p>
            <a:r>
              <a:rPr lang="ja-JP" altLang="en-US" dirty="0"/>
              <a:t>理論研究</a:t>
            </a:r>
            <a:endParaRPr lang="en-US" altLang="ja-JP" dirty="0"/>
          </a:p>
          <a:p>
            <a:pPr lvl="1"/>
            <a:r>
              <a:rPr lang="ja-JP" altLang="en-US" sz="1800" dirty="0"/>
              <a:t>赤道</a:t>
            </a:r>
            <a:r>
              <a:rPr lang="en-US" altLang="ja-JP" sz="1800" dirty="0"/>
              <a:t>β</a:t>
            </a:r>
            <a:r>
              <a:rPr lang="ja-JP" altLang="en-US" sz="1800" dirty="0"/>
              <a:t>平面浅水系の線形シアー流で発生する不安定モードの物理的解釈</a:t>
            </a:r>
            <a:endParaRPr lang="en-US" altLang="ja-JP" sz="1800" dirty="0"/>
          </a:p>
          <a:p>
            <a:r>
              <a:rPr kumimoji="1" lang="ja-JP" altLang="en-US" dirty="0"/>
              <a:t>データ解析</a:t>
            </a:r>
            <a:endParaRPr kumimoji="1" lang="en-US" altLang="ja-JP" dirty="0"/>
          </a:p>
          <a:p>
            <a:pPr lvl="1"/>
            <a:r>
              <a:rPr lang="ja-JP" altLang="en-US" sz="1800" dirty="0"/>
              <a:t>熱帯域季節内振動の活動度と予測可能性との関係（</a:t>
            </a:r>
            <a:r>
              <a:rPr lang="en-US" altLang="ja-JP" sz="1800" dirty="0"/>
              <a:t>with </a:t>
            </a:r>
            <a:r>
              <a:rPr lang="ja-JP" altLang="en-US" sz="1800" dirty="0"/>
              <a:t>気象庁）</a:t>
            </a:r>
            <a:endParaRPr lang="en-US" altLang="ja-JP" sz="1800" dirty="0"/>
          </a:p>
          <a:p>
            <a:pPr lvl="1"/>
            <a:r>
              <a:rPr lang="ja-JP" altLang="en-US" sz="1800" dirty="0"/>
              <a:t>全球雲解像モデルによる熱帯域季節内振動のシミュレーションの診断</a:t>
            </a:r>
            <a:endParaRPr lang="en-US" altLang="ja-JP" sz="1800" dirty="0"/>
          </a:p>
          <a:p>
            <a:r>
              <a:rPr lang="ja-JP" altLang="en-US" dirty="0"/>
              <a:t>数値シミュレーション</a:t>
            </a:r>
            <a:endParaRPr lang="en-US" altLang="ja-JP" dirty="0"/>
          </a:p>
          <a:p>
            <a:pPr lvl="1"/>
            <a:r>
              <a:rPr lang="ja-JP" altLang="en-US" sz="1800" dirty="0"/>
              <a:t>全球雲解像モデルによるサイクロンのアンサンブルシミュレーション</a:t>
            </a:r>
          </a:p>
          <a:p>
            <a:pPr lvl="1"/>
            <a:r>
              <a:rPr lang="ja-JP" altLang="en-US" sz="1800" dirty="0"/>
              <a:t>船舶、航空機、現場の観測と同期した準リアルタイム予報システムの構築</a:t>
            </a:r>
            <a:endParaRPr lang="en-US" altLang="ja-JP" sz="1800" dirty="0"/>
          </a:p>
          <a:p>
            <a:pPr lvl="1"/>
            <a:r>
              <a:rPr lang="ja-JP" altLang="en-US" sz="1800" dirty="0"/>
              <a:t>水惑星実験による熱帯域降水活動の解像度依存性に関する調査</a:t>
            </a:r>
            <a:endParaRPr lang="en-US" altLang="ja-JP" sz="1800" dirty="0"/>
          </a:p>
          <a:p>
            <a:r>
              <a:rPr lang="ja-JP" altLang="en-US" dirty="0"/>
              <a:t>災害データベース作成</a:t>
            </a:r>
            <a:endParaRPr lang="en-US" altLang="ja-JP" dirty="0"/>
          </a:p>
          <a:p>
            <a:pPr lvl="1"/>
            <a:r>
              <a:rPr lang="ja-JP" altLang="en-US" sz="1800" dirty="0">
                <a:solidFill>
                  <a:srgbClr val="C00000"/>
                </a:solidFill>
              </a:rPr>
              <a:t>再解析データを用いた兵庫県気象災害データベースの構築</a:t>
            </a:r>
            <a:endParaRPr lang="en-US" altLang="ja-JP" sz="1800" dirty="0">
              <a:solidFill>
                <a:srgbClr val="C00000"/>
              </a:solidFill>
            </a:endParaRPr>
          </a:p>
          <a:p>
            <a:r>
              <a:rPr lang="ja-JP" altLang="en-US" dirty="0"/>
              <a:t>現場観測</a:t>
            </a:r>
            <a:endParaRPr lang="en-US" altLang="ja-JP" dirty="0"/>
          </a:p>
          <a:p>
            <a:pPr lvl="1"/>
            <a:r>
              <a:rPr lang="ja-JP" altLang="en-US" sz="1800" dirty="0"/>
              <a:t>国道の事前通行規制区間における近年の降雨特性の把握と降雨特性からみた現状の雨量観測体制の評価</a:t>
            </a:r>
            <a:endParaRPr lang="en-US" altLang="ja-JP" sz="1800" dirty="0"/>
          </a:p>
          <a:p>
            <a:pPr lvl="1"/>
            <a:endParaRPr lang="ja-JP" altLang="en-US" dirty="0"/>
          </a:p>
          <a:p>
            <a:pPr lvl="1"/>
            <a:endParaRPr lang="ja-JP" altLang="en-US" dirty="0"/>
          </a:p>
          <a:p>
            <a:pPr lvl="1"/>
            <a:endParaRPr lang="en-US" altLang="ja-JP" dirty="0"/>
          </a:p>
          <a:p>
            <a:pPr lvl="1"/>
            <a:endParaRPr lang="ja-JP" altLang="en-US" dirty="0"/>
          </a:p>
          <a:p>
            <a:pPr lvl="1"/>
            <a:endParaRPr kumimoji="1" lang="en-US" altLang="ja-JP" dirty="0"/>
          </a:p>
          <a:p>
            <a:pPr lvl="1"/>
            <a:endParaRPr kumimoji="1" lang="ja-JP" altLang="en-US" dirty="0"/>
          </a:p>
        </p:txBody>
      </p:sp>
    </p:spTree>
    <p:extLst>
      <p:ext uri="{BB962C8B-B14F-4D97-AF65-F5344CB8AC3E}">
        <p14:creationId xmlns:p14="http://schemas.microsoft.com/office/powerpoint/2010/main" val="831013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7368" y="323850"/>
            <a:ext cx="11593287" cy="609600"/>
          </a:xfrm>
        </p:spPr>
        <p:txBody>
          <a:bodyPr>
            <a:noAutofit/>
          </a:bodyPr>
          <a:lstStyle/>
          <a:p>
            <a:r>
              <a:rPr kumimoji="1" lang="ja-JP" altLang="en-US" sz="2800" dirty="0"/>
              <a:t>高解像度長期再解析データを用いた気象災害データベース化の試み</a:t>
            </a:r>
            <a:br>
              <a:rPr kumimoji="1" lang="en-US" altLang="ja-JP" sz="2800" dirty="0"/>
            </a:br>
            <a:r>
              <a:rPr kumimoji="1" lang="en-US" altLang="ja-JP" sz="2800" dirty="0"/>
              <a:t>〜</a:t>
            </a:r>
            <a:r>
              <a:rPr kumimoji="1" lang="ja-JP" altLang="en-US" sz="2800" dirty="0"/>
              <a:t>再解析データ間でみられた顕著現象の特徴の違い</a:t>
            </a:r>
            <a:r>
              <a:rPr kumimoji="1" lang="en-US" altLang="ja-JP" sz="2800" dirty="0"/>
              <a:t>〜</a:t>
            </a:r>
            <a:endParaRPr kumimoji="1" lang="ja-JP" altLang="en-US" sz="2800" dirty="0"/>
          </a:p>
        </p:txBody>
      </p:sp>
      <p:pic>
        <p:nvPicPr>
          <p:cNvPr id="10" name="図 9"/>
          <p:cNvPicPr>
            <a:picLocks noChangeAspect="1"/>
          </p:cNvPicPr>
          <p:nvPr/>
        </p:nvPicPr>
        <p:blipFill>
          <a:blip r:embed="rId3"/>
          <a:stretch>
            <a:fillRect/>
          </a:stretch>
        </p:blipFill>
        <p:spPr>
          <a:xfrm>
            <a:off x="7139797" y="1124786"/>
            <a:ext cx="3427245" cy="2376223"/>
          </a:xfrm>
          <a:prstGeom prst="rect">
            <a:avLst/>
          </a:prstGeom>
        </p:spPr>
      </p:pic>
      <p:sp>
        <p:nvSpPr>
          <p:cNvPr id="11" name="正方形/長方形 10"/>
          <p:cNvSpPr/>
          <p:nvPr/>
        </p:nvSpPr>
        <p:spPr>
          <a:xfrm>
            <a:off x="7041664" y="3567297"/>
            <a:ext cx="3653880" cy="1107996"/>
          </a:xfrm>
          <a:prstGeom prst="rect">
            <a:avLst/>
          </a:prstGeom>
        </p:spPr>
        <p:txBody>
          <a:bodyPr wrap="square">
            <a:spAutoFit/>
          </a:bodyPr>
          <a:lstStyle/>
          <a:p>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1959</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年（昭和</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34</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日／伊勢湾台風による豊岡市（円山川）の被害の様子．兵庫県</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CG</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ハザードマップ／過去の洪水記録より引用．死者</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4,697</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名，行方不明者</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401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名，負傷者</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38,921</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名，などを記録．</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hlinkClick r:id="rId4"/>
              </a:rPr>
              <a:t>http://gakusyu.hazardmap.pref.hyogo.jp/bousai/kouzui/history/1959_09.html</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6351" y="4742872"/>
            <a:ext cx="1581729" cy="1581729"/>
          </a:xfrm>
          <a:prstGeom prst="rect">
            <a:avLst/>
          </a:prstGeom>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6174" y="4698739"/>
            <a:ext cx="1726578" cy="1625861"/>
          </a:xfrm>
          <a:prstGeom prst="rect">
            <a:avLst/>
          </a:prstGeom>
        </p:spPr>
      </p:pic>
      <p:pic>
        <p:nvPicPr>
          <p:cNvPr id="15" name="図 14"/>
          <p:cNvPicPr>
            <a:picLocks noChangeAspect="1"/>
          </p:cNvPicPr>
          <p:nvPr/>
        </p:nvPicPr>
        <p:blipFill rotWithShape="1">
          <a:blip r:embed="rId7">
            <a:extLst>
              <a:ext uri="{28A0092B-C50C-407E-A947-70E740481C1C}">
                <a14:useLocalDpi xmlns:a14="http://schemas.microsoft.com/office/drawing/2010/main" val="0"/>
              </a:ext>
            </a:extLst>
          </a:blip>
          <a:srcRect r="6730"/>
          <a:stretch/>
        </p:blipFill>
        <p:spPr>
          <a:xfrm>
            <a:off x="4331928" y="1176983"/>
            <a:ext cx="2662844" cy="2369629"/>
          </a:xfrm>
          <a:prstGeom prst="rect">
            <a:avLst/>
          </a:prstGeom>
        </p:spPr>
      </p:pic>
      <p:pic>
        <p:nvPicPr>
          <p:cNvPr id="16" name="図 15"/>
          <p:cNvPicPr>
            <a:picLocks noChangeAspect="1"/>
          </p:cNvPicPr>
          <p:nvPr/>
        </p:nvPicPr>
        <p:blipFill rotWithShape="1">
          <a:blip r:embed="rId8">
            <a:extLst>
              <a:ext uri="{28A0092B-C50C-407E-A947-70E740481C1C}">
                <a14:useLocalDpi xmlns:a14="http://schemas.microsoft.com/office/drawing/2010/main" val="0"/>
              </a:ext>
            </a:extLst>
          </a:blip>
          <a:srcRect r="6827"/>
          <a:stretch/>
        </p:blipFill>
        <p:spPr>
          <a:xfrm>
            <a:off x="1616567" y="1171474"/>
            <a:ext cx="2677261" cy="2395729"/>
          </a:xfrm>
          <a:prstGeom prst="rect">
            <a:avLst/>
          </a:prstGeom>
        </p:spPr>
      </p:pic>
      <p:pic>
        <p:nvPicPr>
          <p:cNvPr id="17" name="図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6566" y="3613593"/>
            <a:ext cx="2887790" cy="2407696"/>
          </a:xfrm>
          <a:prstGeom prst="rect">
            <a:avLst/>
          </a:prstGeom>
        </p:spPr>
      </p:pic>
      <p:sp>
        <p:nvSpPr>
          <p:cNvPr id="18" name="正方形/長方形 17"/>
          <p:cNvSpPr/>
          <p:nvPr/>
        </p:nvSpPr>
        <p:spPr>
          <a:xfrm>
            <a:off x="4541051" y="3789040"/>
            <a:ext cx="2483849" cy="1600438"/>
          </a:xfrm>
          <a:prstGeom prst="rect">
            <a:avLst/>
          </a:prstGeom>
          <a:ln>
            <a:solidFill>
              <a:schemeClr val="tx1"/>
            </a:solidFill>
          </a:ln>
        </p:spPr>
        <p:txBody>
          <a:bodyPr wrap="square">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等値線</a:t>
            </a:r>
            <a:r>
              <a:rPr lang="ja-JP" altLang="en-US" sz="1400">
                <a:latin typeface="メイリオ" panose="020B0604030504040204" pitchFamily="50" charset="-128"/>
                <a:ea typeface="メイリオ" panose="020B0604030504040204" pitchFamily="50" charset="-128"/>
                <a:cs typeface="メイリオ" panose="020B0604030504040204" pitchFamily="50" charset="-128"/>
              </a:rPr>
              <a:t>：海面更正気圧</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hPa</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陰影：風速</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[m/s]</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ベクトル：</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10m</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風速</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[m/s]</a:t>
            </a:r>
          </a:p>
          <a:p>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1959/09/26/21:00JST</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左上：</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ERA20C</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左下：</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JRA55</a:t>
            </a: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右上：</a:t>
            </a:r>
            <a:r>
              <a:rPr lang="en-US" altLang="ja-JP" sz="1400" dirty="0">
                <a:latin typeface="メイリオ" panose="020B0604030504040204" pitchFamily="50" charset="-128"/>
                <a:ea typeface="メイリオ" panose="020B0604030504040204" pitchFamily="50" charset="-128"/>
                <a:cs typeface="メイリオ" panose="020B0604030504040204" pitchFamily="50" charset="-128"/>
              </a:rPr>
              <a:t>DSJRA55</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4331929" y="5456461"/>
            <a:ext cx="2836033" cy="307777"/>
          </a:xfrm>
          <a:prstGeom prst="rect">
            <a:avLst/>
          </a:prstGeom>
          <a:noFill/>
        </p:spPr>
        <p:txBody>
          <a:bodyPr wrap="none" rtlCol="0">
            <a:spAutoFit/>
          </a:bodyPr>
          <a:lstStyle/>
          <a:p>
            <a:pPr algn="l"/>
            <a:r>
              <a:rPr lang="ja-JP" altLang="en-US" sz="1400" b="1" dirty="0">
                <a:latin typeface="Century Gothic" panose="020B0502020202020204" pitchFamily="34" charset="0"/>
              </a:rPr>
              <a:t>（長岡技術科学大学との共同研究）</a:t>
            </a:r>
          </a:p>
        </p:txBody>
      </p:sp>
      <p:sp>
        <p:nvSpPr>
          <p:cNvPr id="3" name="日付プレースホルダー 2"/>
          <p:cNvSpPr>
            <a:spLocks noGrp="1"/>
          </p:cNvSpPr>
          <p:nvPr>
            <p:ph type="dt" sz="half" idx="10"/>
          </p:nvPr>
        </p:nvSpPr>
        <p:spPr/>
        <p:txBody>
          <a:bodyPr/>
          <a:lstStyle/>
          <a:p>
            <a:pPr>
              <a:defRPr/>
            </a:pPr>
            <a:endParaRPr lang="en-US" altLang="ja-JP" dirty="0">
              <a:solidFill>
                <a:srgbClr val="000000"/>
              </a:solidFill>
            </a:endParaRPr>
          </a:p>
        </p:txBody>
      </p:sp>
      <p:sp>
        <p:nvSpPr>
          <p:cNvPr id="4" name="四角形: 角を丸くする 3">
            <a:extLst>
              <a:ext uri="{FF2B5EF4-FFF2-40B4-BE49-F238E27FC236}">
                <a16:creationId xmlns:a16="http://schemas.microsoft.com/office/drawing/2014/main" id="{BF6A8604-EA71-63FE-5ACA-E02CCC7128F2}"/>
              </a:ext>
            </a:extLst>
          </p:cNvPr>
          <p:cNvSpPr/>
          <p:nvPr/>
        </p:nvSpPr>
        <p:spPr>
          <a:xfrm>
            <a:off x="2007159" y="5903792"/>
            <a:ext cx="4248472" cy="859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再解析データとは？</a:t>
            </a:r>
            <a:endParaRPr kumimoji="1" lang="en-US" altLang="ja-JP" dirty="0"/>
          </a:p>
          <a:p>
            <a:r>
              <a:rPr lang="ja-JP" altLang="en-US" dirty="0"/>
              <a:t>過去の観測データを用いて数値モデルによって過去の気象を再現した－データ</a:t>
            </a:r>
            <a:endParaRPr kumimoji="1" lang="ja-JP" altLang="en-US" dirty="0"/>
          </a:p>
        </p:txBody>
      </p:sp>
      <p:sp>
        <p:nvSpPr>
          <p:cNvPr id="20" name="テキスト ボックス 19">
            <a:extLst>
              <a:ext uri="{FF2B5EF4-FFF2-40B4-BE49-F238E27FC236}">
                <a16:creationId xmlns:a16="http://schemas.microsoft.com/office/drawing/2014/main" id="{F7E9E165-635F-711D-6B22-B5636A3206D1}"/>
              </a:ext>
            </a:extLst>
          </p:cNvPr>
          <p:cNvSpPr txBox="1"/>
          <p:nvPr/>
        </p:nvSpPr>
        <p:spPr>
          <a:xfrm>
            <a:off x="1725082" y="1333280"/>
            <a:ext cx="1360134" cy="369332"/>
          </a:xfrm>
          <a:prstGeom prst="rect">
            <a:avLst/>
          </a:prstGeom>
          <a:noFill/>
        </p:spPr>
        <p:txBody>
          <a:bodyPr wrap="square">
            <a:spAutoFit/>
          </a:bodyPr>
          <a:lstStyle/>
          <a:p>
            <a:r>
              <a:rPr lang="en-US" altLang="ja-JP"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ERA20C</a:t>
            </a:r>
            <a:endParaRPr lang="ja-JP" altLang="en-US" b="1" dirty="0">
              <a:solidFill>
                <a:schemeClr val="bg1"/>
              </a:solidFill>
            </a:endParaRPr>
          </a:p>
        </p:txBody>
      </p:sp>
      <p:sp>
        <p:nvSpPr>
          <p:cNvPr id="21" name="テキスト ボックス 20">
            <a:extLst>
              <a:ext uri="{FF2B5EF4-FFF2-40B4-BE49-F238E27FC236}">
                <a16:creationId xmlns:a16="http://schemas.microsoft.com/office/drawing/2014/main" id="{7E913ECC-5CEC-0C7E-3287-E963613949C7}"/>
              </a:ext>
            </a:extLst>
          </p:cNvPr>
          <p:cNvSpPr txBox="1"/>
          <p:nvPr/>
        </p:nvSpPr>
        <p:spPr>
          <a:xfrm>
            <a:off x="4504356" y="1306095"/>
            <a:ext cx="1360134" cy="369332"/>
          </a:xfrm>
          <a:prstGeom prst="rect">
            <a:avLst/>
          </a:prstGeom>
          <a:noFill/>
        </p:spPr>
        <p:txBody>
          <a:bodyPr wrap="square">
            <a:spAutoFit/>
          </a:bodyPr>
          <a:lstStyle/>
          <a:p>
            <a:r>
              <a:rPr lang="en-US" altLang="ja-JP"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DSJRA55</a:t>
            </a:r>
            <a:endParaRPr lang="ja-JP" altLang="en-US" b="1" dirty="0">
              <a:solidFill>
                <a:schemeClr val="bg1"/>
              </a:solidFill>
            </a:endParaRPr>
          </a:p>
        </p:txBody>
      </p:sp>
      <p:sp>
        <p:nvSpPr>
          <p:cNvPr id="22" name="テキスト ボックス 21">
            <a:extLst>
              <a:ext uri="{FF2B5EF4-FFF2-40B4-BE49-F238E27FC236}">
                <a16:creationId xmlns:a16="http://schemas.microsoft.com/office/drawing/2014/main" id="{CA95EEE1-7282-FF09-1D71-98B34D7F65A1}"/>
              </a:ext>
            </a:extLst>
          </p:cNvPr>
          <p:cNvSpPr txBox="1"/>
          <p:nvPr/>
        </p:nvSpPr>
        <p:spPr>
          <a:xfrm>
            <a:off x="1725082" y="3744850"/>
            <a:ext cx="1360134" cy="369332"/>
          </a:xfrm>
          <a:prstGeom prst="rect">
            <a:avLst/>
          </a:prstGeom>
          <a:noFill/>
        </p:spPr>
        <p:txBody>
          <a:bodyPr wrap="square">
            <a:spAutoFit/>
          </a:bodyPr>
          <a:lstStyle/>
          <a:p>
            <a:r>
              <a:rPr lang="en-US" altLang="ja-JP"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JRA55</a:t>
            </a:r>
            <a:endParaRPr lang="ja-JP" altLang="en-US" b="1" dirty="0">
              <a:solidFill>
                <a:schemeClr val="bg1"/>
              </a:solidFill>
            </a:endParaRPr>
          </a:p>
        </p:txBody>
      </p:sp>
    </p:spTree>
    <p:extLst>
      <p:ext uri="{BB962C8B-B14F-4D97-AF65-F5344CB8AC3E}">
        <p14:creationId xmlns:p14="http://schemas.microsoft.com/office/powerpoint/2010/main" val="3097052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これまでに行ってきた研究の紹介</a:t>
            </a:r>
          </a:p>
        </p:txBody>
      </p:sp>
      <p:sp>
        <p:nvSpPr>
          <p:cNvPr id="3" name="コンテンツ プレースホルダー 2"/>
          <p:cNvSpPr>
            <a:spLocks noGrp="1"/>
          </p:cNvSpPr>
          <p:nvPr>
            <p:ph idx="1"/>
          </p:nvPr>
        </p:nvSpPr>
        <p:spPr>
          <a:xfrm>
            <a:off x="448736" y="998984"/>
            <a:ext cx="11479912" cy="5598368"/>
          </a:xfrm>
        </p:spPr>
        <p:txBody>
          <a:bodyPr/>
          <a:lstStyle/>
          <a:p>
            <a:r>
              <a:rPr lang="ja-JP" altLang="en-US" dirty="0"/>
              <a:t>理論研究</a:t>
            </a:r>
            <a:endParaRPr lang="en-US" altLang="ja-JP" dirty="0"/>
          </a:p>
          <a:p>
            <a:pPr lvl="1"/>
            <a:r>
              <a:rPr lang="ja-JP" altLang="en-US" sz="1800" dirty="0"/>
              <a:t>赤道</a:t>
            </a:r>
            <a:r>
              <a:rPr lang="en-US" altLang="ja-JP" sz="1800" dirty="0"/>
              <a:t>β</a:t>
            </a:r>
            <a:r>
              <a:rPr lang="ja-JP" altLang="en-US" sz="1800" dirty="0"/>
              <a:t>平面浅水系の線形シアー流で発生する不安定モードの物理的解釈</a:t>
            </a:r>
            <a:endParaRPr lang="en-US" altLang="ja-JP" sz="1800" dirty="0"/>
          </a:p>
          <a:p>
            <a:r>
              <a:rPr kumimoji="1" lang="ja-JP" altLang="en-US" dirty="0"/>
              <a:t>データ解析</a:t>
            </a:r>
            <a:endParaRPr kumimoji="1" lang="en-US" altLang="ja-JP" dirty="0"/>
          </a:p>
          <a:p>
            <a:pPr lvl="1"/>
            <a:r>
              <a:rPr lang="ja-JP" altLang="en-US" sz="1800" dirty="0"/>
              <a:t>熱帯域季節内振動の活動度と予測可能性との関係（</a:t>
            </a:r>
            <a:r>
              <a:rPr lang="en-US" altLang="ja-JP" sz="1800" dirty="0"/>
              <a:t>with </a:t>
            </a:r>
            <a:r>
              <a:rPr lang="ja-JP" altLang="en-US" sz="1800" dirty="0"/>
              <a:t>気象庁）</a:t>
            </a:r>
            <a:endParaRPr lang="en-US" altLang="ja-JP" sz="1800" dirty="0"/>
          </a:p>
          <a:p>
            <a:pPr lvl="1"/>
            <a:r>
              <a:rPr lang="ja-JP" altLang="en-US" sz="1800" dirty="0"/>
              <a:t>全球雲解像モデルによる熱帯域季節内振動のシミュレーションの診断</a:t>
            </a:r>
            <a:endParaRPr lang="en-US" altLang="ja-JP" sz="1800" dirty="0"/>
          </a:p>
          <a:p>
            <a:r>
              <a:rPr lang="ja-JP" altLang="en-US" dirty="0"/>
              <a:t>数値シミュレーション</a:t>
            </a:r>
            <a:endParaRPr lang="en-US" altLang="ja-JP" dirty="0"/>
          </a:p>
          <a:p>
            <a:pPr lvl="1"/>
            <a:r>
              <a:rPr lang="ja-JP" altLang="en-US" sz="1800" dirty="0"/>
              <a:t>全球雲解像モデルによるサイクロンのアンサンブルシミュレーション</a:t>
            </a:r>
          </a:p>
          <a:p>
            <a:pPr lvl="1"/>
            <a:r>
              <a:rPr lang="ja-JP" altLang="en-US" sz="1800" dirty="0"/>
              <a:t>船舶、航空機、現場の観測と同期した準リアルタイム予報システムの構築</a:t>
            </a:r>
            <a:endParaRPr lang="en-US" altLang="ja-JP" sz="1800" dirty="0"/>
          </a:p>
          <a:p>
            <a:pPr lvl="1"/>
            <a:r>
              <a:rPr lang="ja-JP" altLang="en-US" sz="1800" dirty="0"/>
              <a:t>水惑星実験による熱帯域降水活動の解像度依存性に関する調査</a:t>
            </a:r>
            <a:endParaRPr lang="en-US" altLang="ja-JP" sz="1800" dirty="0"/>
          </a:p>
          <a:p>
            <a:r>
              <a:rPr lang="ja-JP" altLang="en-US" dirty="0"/>
              <a:t>災害データベース作成</a:t>
            </a:r>
            <a:endParaRPr lang="en-US" altLang="ja-JP" dirty="0"/>
          </a:p>
          <a:p>
            <a:pPr lvl="1"/>
            <a:r>
              <a:rPr lang="ja-JP" altLang="en-US" sz="1800" dirty="0"/>
              <a:t>再解析データを用いた兵庫県気象災害データベースの構築</a:t>
            </a:r>
            <a:endParaRPr lang="en-US" altLang="ja-JP" sz="1800" dirty="0"/>
          </a:p>
          <a:p>
            <a:r>
              <a:rPr lang="ja-JP" altLang="en-US" dirty="0">
                <a:solidFill>
                  <a:srgbClr val="C00000"/>
                </a:solidFill>
              </a:rPr>
              <a:t>現場観測</a:t>
            </a:r>
            <a:endParaRPr lang="en-US" altLang="ja-JP" dirty="0">
              <a:solidFill>
                <a:srgbClr val="C00000"/>
              </a:solidFill>
            </a:endParaRPr>
          </a:p>
          <a:p>
            <a:pPr lvl="1"/>
            <a:r>
              <a:rPr lang="ja-JP" altLang="en-US" sz="1800" dirty="0">
                <a:solidFill>
                  <a:srgbClr val="C00000"/>
                </a:solidFill>
              </a:rPr>
              <a:t>国道の事前通行規制区間における近年の降雨特性の把握と降雨特性からみた現状の雨量観測体制の評価</a:t>
            </a:r>
            <a:endParaRPr lang="en-US" altLang="ja-JP" sz="1800" dirty="0">
              <a:solidFill>
                <a:srgbClr val="C00000"/>
              </a:solidFill>
            </a:endParaRPr>
          </a:p>
          <a:p>
            <a:pPr lvl="1"/>
            <a:endParaRPr lang="ja-JP" altLang="en-US" dirty="0"/>
          </a:p>
          <a:p>
            <a:pPr lvl="1"/>
            <a:endParaRPr lang="ja-JP" altLang="en-US" dirty="0"/>
          </a:p>
          <a:p>
            <a:pPr lvl="1"/>
            <a:endParaRPr lang="en-US" altLang="ja-JP" dirty="0"/>
          </a:p>
          <a:p>
            <a:pPr lvl="1"/>
            <a:endParaRPr lang="ja-JP" altLang="en-US" dirty="0"/>
          </a:p>
          <a:p>
            <a:pPr lvl="1"/>
            <a:endParaRPr kumimoji="1" lang="en-US" altLang="ja-JP" dirty="0"/>
          </a:p>
          <a:p>
            <a:pPr lvl="1"/>
            <a:endParaRPr kumimoji="1" lang="ja-JP" altLang="en-US" dirty="0"/>
          </a:p>
        </p:txBody>
      </p:sp>
    </p:spTree>
    <p:extLst>
      <p:ext uri="{BB962C8B-B14F-4D97-AF65-F5344CB8AC3E}">
        <p14:creationId xmlns:p14="http://schemas.microsoft.com/office/powerpoint/2010/main" val="1045279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これまでに行ってきた研究の紹介</a:t>
            </a:r>
          </a:p>
        </p:txBody>
      </p:sp>
      <p:sp>
        <p:nvSpPr>
          <p:cNvPr id="3" name="コンテンツ プレースホルダー 2"/>
          <p:cNvSpPr>
            <a:spLocks noGrp="1"/>
          </p:cNvSpPr>
          <p:nvPr>
            <p:ph idx="1"/>
          </p:nvPr>
        </p:nvSpPr>
        <p:spPr>
          <a:xfrm>
            <a:off x="479376" y="998984"/>
            <a:ext cx="11479912" cy="5598368"/>
          </a:xfrm>
        </p:spPr>
        <p:txBody>
          <a:bodyPr/>
          <a:lstStyle/>
          <a:p>
            <a:r>
              <a:rPr lang="ja-JP" altLang="en-US" dirty="0"/>
              <a:t>理論研究</a:t>
            </a:r>
            <a:endParaRPr lang="en-US" altLang="ja-JP" dirty="0"/>
          </a:p>
          <a:p>
            <a:pPr lvl="1"/>
            <a:r>
              <a:rPr lang="ja-JP" altLang="en-US" sz="1800" dirty="0"/>
              <a:t>赤道</a:t>
            </a:r>
            <a:r>
              <a:rPr lang="en-US" altLang="ja-JP" sz="1800" dirty="0"/>
              <a:t>β</a:t>
            </a:r>
            <a:r>
              <a:rPr lang="ja-JP" altLang="en-US" sz="1800" dirty="0"/>
              <a:t>平面浅水系の線形シアー流で発生する不安定モードの物理的解釈</a:t>
            </a:r>
            <a:endParaRPr lang="en-US" altLang="ja-JP" sz="1800" dirty="0"/>
          </a:p>
          <a:p>
            <a:r>
              <a:rPr kumimoji="1" lang="ja-JP" altLang="en-US" dirty="0"/>
              <a:t>データ解析</a:t>
            </a:r>
            <a:endParaRPr kumimoji="1" lang="en-US" altLang="ja-JP" dirty="0"/>
          </a:p>
          <a:p>
            <a:pPr lvl="1"/>
            <a:r>
              <a:rPr lang="ja-JP" altLang="en-US" sz="1800" dirty="0"/>
              <a:t>熱帯域季節内振動の活動度と予測可能性との関係（</a:t>
            </a:r>
            <a:r>
              <a:rPr lang="en-US" altLang="ja-JP" sz="1800" dirty="0"/>
              <a:t>with </a:t>
            </a:r>
            <a:r>
              <a:rPr lang="ja-JP" altLang="en-US" sz="1800" dirty="0"/>
              <a:t>気象庁）</a:t>
            </a:r>
            <a:endParaRPr lang="en-US" altLang="ja-JP" sz="1800" dirty="0"/>
          </a:p>
          <a:p>
            <a:pPr lvl="1"/>
            <a:r>
              <a:rPr lang="ja-JP" altLang="en-US" sz="1800" dirty="0"/>
              <a:t>全球雲解像モデルによる熱帯域季節内振動のシミュレーションの診断</a:t>
            </a:r>
            <a:endParaRPr lang="en-US" altLang="ja-JP" sz="1800" dirty="0"/>
          </a:p>
          <a:p>
            <a:r>
              <a:rPr lang="ja-JP" altLang="en-US" dirty="0"/>
              <a:t>数値シミュレーション</a:t>
            </a:r>
            <a:endParaRPr lang="en-US" altLang="ja-JP" dirty="0"/>
          </a:p>
          <a:p>
            <a:pPr lvl="1"/>
            <a:r>
              <a:rPr lang="ja-JP" altLang="en-US" sz="1800" dirty="0"/>
              <a:t>全球雲解像モデルによるサイクロンのアンサンブルシミュレーション</a:t>
            </a:r>
          </a:p>
          <a:p>
            <a:pPr lvl="1"/>
            <a:r>
              <a:rPr lang="ja-JP" altLang="en-US" sz="1800" dirty="0"/>
              <a:t>船舶、航空機、現場の観測と同期した準リアルタイム予報システムの構築</a:t>
            </a:r>
            <a:endParaRPr lang="en-US" altLang="ja-JP" sz="1800" dirty="0"/>
          </a:p>
          <a:p>
            <a:pPr lvl="1"/>
            <a:r>
              <a:rPr lang="ja-JP" altLang="en-US" sz="1800" dirty="0"/>
              <a:t>水惑星実験による熱帯域降水活動の解像度依存性に関する調査</a:t>
            </a:r>
            <a:endParaRPr lang="en-US" altLang="ja-JP" sz="1800" dirty="0"/>
          </a:p>
          <a:p>
            <a:r>
              <a:rPr lang="ja-JP" altLang="en-US" dirty="0"/>
              <a:t>災害データベース作成</a:t>
            </a:r>
            <a:endParaRPr lang="en-US" altLang="ja-JP" dirty="0"/>
          </a:p>
          <a:p>
            <a:pPr lvl="1"/>
            <a:r>
              <a:rPr lang="ja-JP" altLang="en-US" sz="1800" dirty="0"/>
              <a:t>再解析データを用いた兵庫県気象災害データベースの構築</a:t>
            </a:r>
            <a:endParaRPr lang="en-US" altLang="ja-JP" sz="1800" dirty="0"/>
          </a:p>
          <a:p>
            <a:r>
              <a:rPr lang="ja-JP" altLang="en-US" dirty="0"/>
              <a:t>現場観測</a:t>
            </a:r>
            <a:endParaRPr lang="en-US" altLang="ja-JP" dirty="0"/>
          </a:p>
          <a:p>
            <a:pPr lvl="1"/>
            <a:r>
              <a:rPr lang="ja-JP" altLang="en-US" sz="1800" dirty="0"/>
              <a:t>国道の事前通行規制区間における近年の降雨特性の把握と降雨特性からみた現状の雨量観測体制の評価</a:t>
            </a:r>
            <a:endParaRPr lang="en-US" altLang="ja-JP" sz="1800" dirty="0"/>
          </a:p>
          <a:p>
            <a:pPr lvl="1"/>
            <a:endParaRPr lang="ja-JP" altLang="en-US" dirty="0"/>
          </a:p>
          <a:p>
            <a:pPr lvl="1"/>
            <a:endParaRPr lang="ja-JP" altLang="en-US" dirty="0"/>
          </a:p>
          <a:p>
            <a:pPr lvl="1"/>
            <a:endParaRPr lang="en-US" altLang="ja-JP" dirty="0"/>
          </a:p>
          <a:p>
            <a:pPr lvl="1"/>
            <a:endParaRPr lang="ja-JP" altLang="en-US" dirty="0"/>
          </a:p>
          <a:p>
            <a:pPr lvl="1"/>
            <a:endParaRPr kumimoji="1" lang="en-US" altLang="ja-JP" dirty="0"/>
          </a:p>
          <a:p>
            <a:pPr lvl="1"/>
            <a:endParaRPr kumimoji="1" lang="ja-JP" altLang="en-US" dirty="0"/>
          </a:p>
        </p:txBody>
      </p:sp>
    </p:spTree>
    <p:extLst>
      <p:ext uri="{BB962C8B-B14F-4D97-AF65-F5344CB8AC3E}">
        <p14:creationId xmlns:p14="http://schemas.microsoft.com/office/powerpoint/2010/main" val="3204450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493895-1F0D-3E62-8421-155FB6FF9D09}"/>
              </a:ext>
            </a:extLst>
          </p:cNvPr>
          <p:cNvSpPr>
            <a:spLocks noGrp="1"/>
          </p:cNvSpPr>
          <p:nvPr>
            <p:ph type="title"/>
          </p:nvPr>
        </p:nvSpPr>
        <p:spPr>
          <a:xfrm>
            <a:off x="407368" y="425450"/>
            <a:ext cx="11449272" cy="609600"/>
          </a:xfrm>
        </p:spPr>
        <p:txBody>
          <a:bodyPr/>
          <a:lstStyle/>
          <a:p>
            <a:r>
              <a:rPr kumimoji="1" lang="ja-JP" altLang="en-US" sz="2800" dirty="0"/>
              <a:t>豪雨時の国道の災害対策／事前通行規制</a:t>
            </a:r>
            <a:r>
              <a:rPr kumimoji="1" lang="en-US" altLang="ja-JP" sz="2800" dirty="0"/>
              <a:t>(</a:t>
            </a:r>
            <a:r>
              <a:rPr kumimoji="1" lang="ja-JP" altLang="en-US" sz="2800" dirty="0"/>
              <a:t>国土交通省</a:t>
            </a:r>
            <a:r>
              <a:rPr kumimoji="1" lang="en-US" altLang="ja-JP" sz="2800" dirty="0"/>
              <a:t>)</a:t>
            </a:r>
            <a:endParaRPr kumimoji="1" lang="ja-JP" altLang="en-US" sz="2800" dirty="0"/>
          </a:p>
        </p:txBody>
      </p:sp>
      <p:sp>
        <p:nvSpPr>
          <p:cNvPr id="3" name="コンテンツ プレースホルダー 2">
            <a:extLst>
              <a:ext uri="{FF2B5EF4-FFF2-40B4-BE49-F238E27FC236}">
                <a16:creationId xmlns:a16="http://schemas.microsoft.com/office/drawing/2014/main" id="{6395C544-BC36-3FAA-83F3-6FF43C1E134A}"/>
              </a:ext>
            </a:extLst>
          </p:cNvPr>
          <p:cNvSpPr>
            <a:spLocks noGrp="1"/>
          </p:cNvSpPr>
          <p:nvPr>
            <p:ph idx="1"/>
          </p:nvPr>
        </p:nvSpPr>
        <p:spPr>
          <a:xfrm>
            <a:off x="1905000" y="1143000"/>
            <a:ext cx="6279232" cy="5181600"/>
          </a:xfrm>
        </p:spPr>
        <p:txBody>
          <a:bodyPr/>
          <a:lstStyle/>
          <a:p>
            <a:pPr>
              <a:lnSpc>
                <a:spcPct val="135000"/>
              </a:lnSpc>
            </a:pPr>
            <a:r>
              <a:rPr lang="ja-JP" altLang="en-US" sz="2000" spc="-150" dirty="0"/>
              <a:t>通行規制区間近傍の</a:t>
            </a:r>
            <a:r>
              <a:rPr lang="ja-JP" altLang="en-US" sz="2000" spc="-150" dirty="0">
                <a:solidFill>
                  <a:srgbClr val="FF0000"/>
                </a:solidFill>
              </a:rPr>
              <a:t>テレメータ（雨量計）</a:t>
            </a:r>
            <a:r>
              <a:rPr lang="ja-JP" altLang="en-US" sz="2000" spc="-150" dirty="0"/>
              <a:t>での観測連続雨量が規制基準雨量を超えた際に，通行規制を開始</a:t>
            </a:r>
            <a:endParaRPr lang="en-US" altLang="ja-JP" sz="2000" spc="-150" dirty="0"/>
          </a:p>
          <a:p>
            <a:pPr>
              <a:spcAft>
                <a:spcPts val="0"/>
              </a:spcAft>
            </a:pPr>
            <a:r>
              <a:rPr lang="ja-JP" altLang="en-US" sz="2000" spc="-150" dirty="0"/>
              <a:t>　</a:t>
            </a:r>
            <a:r>
              <a:rPr lang="ja-JP" altLang="en-US" sz="2000" dirty="0">
                <a:solidFill>
                  <a:schemeClr val="tx2"/>
                </a:solidFill>
              </a:rPr>
              <a:t>降雨量２</a:t>
            </a:r>
            <a:r>
              <a:rPr lang="en-US" altLang="ja-JP" sz="2000" dirty="0">
                <a:solidFill>
                  <a:schemeClr val="tx2"/>
                </a:solidFill>
              </a:rPr>
              <a:t>mm/h</a:t>
            </a:r>
            <a:r>
              <a:rPr lang="ja-JP" altLang="en-US" sz="2000" dirty="0">
                <a:solidFill>
                  <a:schemeClr val="tx2"/>
                </a:solidFill>
              </a:rPr>
              <a:t>以下が３時間継続</a:t>
            </a:r>
            <a:r>
              <a:rPr lang="ja-JP" altLang="en-US" sz="2000" dirty="0"/>
              <a:t>（連続雨量のリセット）し，</a:t>
            </a:r>
            <a:r>
              <a:rPr lang="ja-JP" altLang="en-US" sz="2000" dirty="0">
                <a:solidFill>
                  <a:schemeClr val="tx2"/>
                </a:solidFill>
              </a:rPr>
              <a:t>道路パトロールにより安全が確認</a:t>
            </a:r>
            <a:r>
              <a:rPr lang="ja-JP" altLang="en-US" sz="2000" dirty="0"/>
              <a:t>された時に通行規制を解除</a:t>
            </a:r>
          </a:p>
          <a:p>
            <a:endParaRPr lang="ja-JP" altLang="en-US" sz="2000" dirty="0"/>
          </a:p>
        </p:txBody>
      </p:sp>
      <p:pic>
        <p:nvPicPr>
          <p:cNvPr id="5" name="図 4">
            <a:extLst>
              <a:ext uri="{FF2B5EF4-FFF2-40B4-BE49-F238E27FC236}">
                <a16:creationId xmlns:a16="http://schemas.microsoft.com/office/drawing/2014/main" id="{2AD41B24-E527-BA0C-9F2C-4197EAC71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469306" y="4273141"/>
            <a:ext cx="1774664" cy="1330998"/>
          </a:xfrm>
          <a:prstGeom prst="rect">
            <a:avLst/>
          </a:prstGeom>
          <a:ln>
            <a:noFill/>
          </a:ln>
          <a:effectLst>
            <a:softEdge rad="112500"/>
          </a:effectLst>
        </p:spPr>
      </p:pic>
      <p:grpSp>
        <p:nvGrpSpPr>
          <p:cNvPr id="6" name="グループ化 5">
            <a:extLst>
              <a:ext uri="{FF2B5EF4-FFF2-40B4-BE49-F238E27FC236}">
                <a16:creationId xmlns:a16="http://schemas.microsoft.com/office/drawing/2014/main" id="{683A2B9C-9ACC-D1F6-8093-31A8EBC7A76B}"/>
              </a:ext>
            </a:extLst>
          </p:cNvPr>
          <p:cNvGrpSpPr/>
          <p:nvPr/>
        </p:nvGrpSpPr>
        <p:grpSpPr>
          <a:xfrm>
            <a:off x="1559496" y="5644778"/>
            <a:ext cx="4520624" cy="874110"/>
            <a:chOff x="675938" y="5193729"/>
            <a:chExt cx="4520624" cy="874110"/>
          </a:xfrm>
        </p:grpSpPr>
        <p:cxnSp>
          <p:nvCxnSpPr>
            <p:cNvPr id="7" name="直線矢印コネクタ 6">
              <a:extLst>
                <a:ext uri="{FF2B5EF4-FFF2-40B4-BE49-F238E27FC236}">
                  <a16:creationId xmlns:a16="http://schemas.microsoft.com/office/drawing/2014/main" id="{FBBEF87B-3FC6-3DAD-6F6C-55503F24F4D5}"/>
                </a:ext>
              </a:extLst>
            </p:cNvPr>
            <p:cNvCxnSpPr/>
            <p:nvPr/>
          </p:nvCxnSpPr>
          <p:spPr>
            <a:xfrm>
              <a:off x="1003863" y="5883173"/>
              <a:ext cx="3023102" cy="0"/>
            </a:xfrm>
            <a:prstGeom prst="straightConnector1">
              <a:avLst/>
            </a:prstGeom>
            <a:ln w="381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FA93AA28-44C3-C4E7-A597-63A7169B9623}"/>
                </a:ext>
              </a:extLst>
            </p:cNvPr>
            <p:cNvGrpSpPr/>
            <p:nvPr/>
          </p:nvGrpSpPr>
          <p:grpSpPr>
            <a:xfrm>
              <a:off x="675938" y="5336427"/>
              <a:ext cx="4520624" cy="277579"/>
              <a:chOff x="5039728" y="4997043"/>
              <a:chExt cx="4520624" cy="277579"/>
            </a:xfrm>
          </p:grpSpPr>
          <p:sp>
            <p:nvSpPr>
              <p:cNvPr id="11" name="正方形/長方形 10">
                <a:extLst>
                  <a:ext uri="{FF2B5EF4-FFF2-40B4-BE49-F238E27FC236}">
                    <a16:creationId xmlns:a16="http://schemas.microsoft.com/office/drawing/2014/main" id="{94F20410-6E27-144C-0DF2-DA2D347D4923}"/>
                  </a:ext>
                </a:extLst>
              </p:cNvPr>
              <p:cNvSpPr/>
              <p:nvPr/>
            </p:nvSpPr>
            <p:spPr>
              <a:xfrm>
                <a:off x="5039728" y="4997043"/>
                <a:ext cx="4520624" cy="27757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4540E0B8-EA5E-E233-C9FF-276F853DE140}"/>
                  </a:ext>
                </a:extLst>
              </p:cNvPr>
              <p:cNvCxnSpPr/>
              <p:nvPr/>
            </p:nvCxnSpPr>
            <p:spPr>
              <a:xfrm>
                <a:off x="5039728" y="5135832"/>
                <a:ext cx="4520624"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9" name="テキスト ボックス 8">
              <a:extLst>
                <a:ext uri="{FF2B5EF4-FFF2-40B4-BE49-F238E27FC236}">
                  <a16:creationId xmlns:a16="http://schemas.microsoft.com/office/drawing/2014/main" id="{9EFF0D21-632D-75F2-51C0-22FA93CA74F0}"/>
                </a:ext>
              </a:extLst>
            </p:cNvPr>
            <p:cNvSpPr txBox="1"/>
            <p:nvPr/>
          </p:nvSpPr>
          <p:spPr>
            <a:xfrm>
              <a:off x="1730584" y="5698507"/>
              <a:ext cx="1569660" cy="369332"/>
            </a:xfrm>
            <a:prstGeom prst="rect">
              <a:avLst/>
            </a:prstGeom>
            <a:solidFill>
              <a:schemeClr val="bg1"/>
            </a:solidFill>
          </p:spPr>
          <p:txBody>
            <a:bodyPr wrap="none" rtlCol="0">
              <a:spAutoFit/>
            </a:bodyPr>
            <a:lstStyle/>
            <a:p>
              <a:r>
                <a:rPr kumimoji="1" lang="ja-JP" altLang="en-US" dirty="0">
                  <a:solidFill>
                    <a:schemeClr val="tx2"/>
                  </a:solidFill>
                  <a:latin typeface="HG丸ｺﾞｼｯｸM-PRO" panose="020F0600000000000000" pitchFamily="50" charset="-128"/>
                  <a:ea typeface="HG丸ｺﾞｼｯｸM-PRO" panose="020F0600000000000000" pitchFamily="50" charset="-128"/>
                </a:rPr>
                <a:t>通行規制区間</a:t>
              </a:r>
            </a:p>
          </p:txBody>
        </p:sp>
        <p:sp>
          <p:nvSpPr>
            <p:cNvPr id="10" name="円/楕円 24">
              <a:extLst>
                <a:ext uri="{FF2B5EF4-FFF2-40B4-BE49-F238E27FC236}">
                  <a16:creationId xmlns:a16="http://schemas.microsoft.com/office/drawing/2014/main" id="{C712411C-257E-C7FD-B7F8-06A79235AB0F}"/>
                </a:ext>
              </a:extLst>
            </p:cNvPr>
            <p:cNvSpPr/>
            <p:nvPr/>
          </p:nvSpPr>
          <p:spPr>
            <a:xfrm>
              <a:off x="1435374" y="5193729"/>
              <a:ext cx="235522" cy="235522"/>
            </a:xfrm>
            <a:prstGeom prst="ellipse">
              <a:avLst/>
            </a:pr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図 12">
            <a:extLst>
              <a:ext uri="{FF2B5EF4-FFF2-40B4-BE49-F238E27FC236}">
                <a16:creationId xmlns:a16="http://schemas.microsoft.com/office/drawing/2014/main" id="{2D71B6DD-411A-F452-A2C0-DE7082E89DA4}"/>
              </a:ext>
            </a:extLst>
          </p:cNvPr>
          <p:cNvPicPr>
            <a:picLocks noChangeAspect="1"/>
          </p:cNvPicPr>
          <p:nvPr/>
        </p:nvPicPr>
        <p:blipFill>
          <a:blip r:embed="rId4"/>
          <a:stretch>
            <a:fillRect/>
          </a:stretch>
        </p:blipFill>
        <p:spPr>
          <a:xfrm>
            <a:off x="5608230" y="4212454"/>
            <a:ext cx="5024274" cy="2312891"/>
          </a:xfrm>
          <a:prstGeom prst="rect">
            <a:avLst/>
          </a:prstGeom>
        </p:spPr>
      </p:pic>
      <p:cxnSp>
        <p:nvCxnSpPr>
          <p:cNvPr id="14" name="直線コネクタ 13">
            <a:extLst>
              <a:ext uri="{FF2B5EF4-FFF2-40B4-BE49-F238E27FC236}">
                <a16:creationId xmlns:a16="http://schemas.microsoft.com/office/drawing/2014/main" id="{FA62A7B1-4747-397D-99D9-3BD82C74DB1D}"/>
              </a:ext>
            </a:extLst>
          </p:cNvPr>
          <p:cNvCxnSpPr/>
          <p:nvPr/>
        </p:nvCxnSpPr>
        <p:spPr>
          <a:xfrm>
            <a:off x="6061531" y="4970792"/>
            <a:ext cx="4019107"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左右矢印 7168">
            <a:extLst>
              <a:ext uri="{FF2B5EF4-FFF2-40B4-BE49-F238E27FC236}">
                <a16:creationId xmlns:a16="http://schemas.microsoft.com/office/drawing/2014/main" id="{E3375E19-C20F-5CE5-4B55-F5C9A5718B51}"/>
              </a:ext>
            </a:extLst>
          </p:cNvPr>
          <p:cNvSpPr/>
          <p:nvPr/>
        </p:nvSpPr>
        <p:spPr>
          <a:xfrm>
            <a:off x="7922229" y="3839986"/>
            <a:ext cx="1956391" cy="452363"/>
          </a:xfrm>
          <a:prstGeom prst="leftRightArrow">
            <a:avLst/>
          </a:prstGeom>
          <a:solidFill>
            <a:srgbClr val="FFFF00"/>
          </a:solidFill>
          <a:ln>
            <a:solidFill>
              <a:schemeClr val="tx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8D1C0AA4-57F4-B6FF-1ABD-B0DC1834F796}"/>
              </a:ext>
            </a:extLst>
          </p:cNvPr>
          <p:cNvSpPr txBox="1"/>
          <p:nvPr/>
        </p:nvSpPr>
        <p:spPr>
          <a:xfrm>
            <a:off x="8373950" y="3896570"/>
            <a:ext cx="1107996" cy="369332"/>
          </a:xfrm>
          <a:prstGeom prst="rect">
            <a:avLst/>
          </a:prstGeom>
          <a:noFill/>
        </p:spPr>
        <p:txBody>
          <a:bodyPr wrap="none" rtlCol="0">
            <a:spAutoFit/>
          </a:bodyPr>
          <a:lstStyle/>
          <a:p>
            <a:r>
              <a:rPr lang="ja-JP" altLang="en-US" dirty="0">
                <a:solidFill>
                  <a:schemeClr val="tx2"/>
                </a:solidFill>
                <a:latin typeface="HG丸ｺﾞｼｯｸM-PRO" panose="020F0600000000000000" pitchFamily="50" charset="-128"/>
                <a:ea typeface="HG丸ｺﾞｼｯｸM-PRO" panose="020F0600000000000000" pitchFamily="50" charset="-128"/>
              </a:rPr>
              <a:t>通行規制</a:t>
            </a:r>
          </a:p>
        </p:txBody>
      </p:sp>
      <p:sp>
        <p:nvSpPr>
          <p:cNvPr id="17" name="テキスト ボックス 16">
            <a:extLst>
              <a:ext uri="{FF2B5EF4-FFF2-40B4-BE49-F238E27FC236}">
                <a16:creationId xmlns:a16="http://schemas.microsoft.com/office/drawing/2014/main" id="{E12A4AF8-0288-4026-F543-F3C37BE2B4CA}"/>
              </a:ext>
            </a:extLst>
          </p:cNvPr>
          <p:cNvSpPr txBox="1"/>
          <p:nvPr/>
        </p:nvSpPr>
        <p:spPr>
          <a:xfrm>
            <a:off x="6180490" y="4788996"/>
            <a:ext cx="1107996" cy="369332"/>
          </a:xfrm>
          <a:prstGeom prst="rect">
            <a:avLst/>
          </a:prstGeom>
          <a:solidFill>
            <a:schemeClr val="bg1"/>
          </a:solidFill>
        </p:spPr>
        <p:txBody>
          <a:bodyPr wrap="none" rtlCol="0">
            <a:spAutoFit/>
          </a:bodyPr>
          <a:lstStyle/>
          <a:p>
            <a:r>
              <a:rPr lang="ja-JP" altLang="en-US" dirty="0">
                <a:solidFill>
                  <a:schemeClr val="tx2"/>
                </a:solidFill>
                <a:latin typeface="HG丸ｺﾞｼｯｸM-PRO" panose="020F0600000000000000" pitchFamily="50" charset="-128"/>
                <a:ea typeface="HG丸ｺﾞｼｯｸM-PRO" panose="020F0600000000000000" pitchFamily="50" charset="-128"/>
              </a:rPr>
              <a:t>規制基準</a:t>
            </a:r>
          </a:p>
        </p:txBody>
      </p:sp>
      <p:pic>
        <p:nvPicPr>
          <p:cNvPr id="18" name="Picture 2" descr="http://ecx.images-amazon.com/images/I/61uwV8fUTfL._SL1100_.jpg">
            <a:extLst>
              <a:ext uri="{FF2B5EF4-FFF2-40B4-BE49-F238E27FC236}">
                <a16:creationId xmlns:a16="http://schemas.microsoft.com/office/drawing/2014/main" id="{DA6F291A-3932-3799-27C6-59307E61B7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4407" y="5566390"/>
            <a:ext cx="786471" cy="634896"/>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9A4BD888-9803-9160-B291-C4F31284A12B}"/>
              </a:ext>
            </a:extLst>
          </p:cNvPr>
          <p:cNvSpPr/>
          <p:nvPr/>
        </p:nvSpPr>
        <p:spPr>
          <a:xfrm>
            <a:off x="1716832" y="3677165"/>
            <a:ext cx="1338828" cy="369332"/>
          </a:xfrm>
          <a:prstGeom prst="rect">
            <a:avLst/>
          </a:prstGeom>
        </p:spPr>
        <p:txBody>
          <a:bodyPr wrap="none">
            <a:spAutoFit/>
          </a:bodyPr>
          <a:lstStyle/>
          <a:p>
            <a:r>
              <a:rPr lang="ja-JP" altLang="en-US" dirty="0">
                <a:solidFill>
                  <a:schemeClr val="tx2"/>
                </a:solidFill>
                <a:latin typeface="HG丸ｺﾞｼｯｸM-PRO" panose="020F0600000000000000" pitchFamily="50" charset="-128"/>
                <a:ea typeface="HG丸ｺﾞｼｯｸM-PRO" panose="020F0600000000000000" pitchFamily="50" charset="-128"/>
              </a:rPr>
              <a:t>テレメータ</a:t>
            </a:r>
          </a:p>
        </p:txBody>
      </p:sp>
      <p:pic>
        <p:nvPicPr>
          <p:cNvPr id="20" name="図 19">
            <a:extLst>
              <a:ext uri="{FF2B5EF4-FFF2-40B4-BE49-F238E27FC236}">
                <a16:creationId xmlns:a16="http://schemas.microsoft.com/office/drawing/2014/main" id="{BFC35448-8A51-AF6F-2243-7DE648E820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033" t="8744" r="35761"/>
          <a:stretch/>
        </p:blipFill>
        <p:spPr>
          <a:xfrm>
            <a:off x="3229178" y="2988870"/>
            <a:ext cx="1798557" cy="2866631"/>
          </a:xfrm>
          <a:prstGeom prst="rect">
            <a:avLst/>
          </a:prstGeom>
          <a:ln>
            <a:noFill/>
          </a:ln>
          <a:effectLst>
            <a:softEdge rad="112500"/>
          </a:effectLst>
        </p:spPr>
      </p:pic>
      <p:pic>
        <p:nvPicPr>
          <p:cNvPr id="21" name="Picture 4">
            <a:extLst>
              <a:ext uri="{FF2B5EF4-FFF2-40B4-BE49-F238E27FC236}">
                <a16:creationId xmlns:a16="http://schemas.microsoft.com/office/drawing/2014/main" id="{72C1F1EC-D754-E15B-9FCD-DDA1B4C665E4}"/>
              </a:ext>
            </a:extLst>
          </p:cNvPr>
          <p:cNvPicPr>
            <a:picLocks noChangeAspect="1" noChangeArrowheads="1"/>
          </p:cNvPicPr>
          <p:nvPr/>
        </p:nvPicPr>
        <p:blipFill rotWithShape="1">
          <a:blip r:embed="rId7" cstate="email">
            <a:clrChange>
              <a:clrFrom>
                <a:srgbClr val="DEEAEB"/>
              </a:clrFrom>
              <a:clrTo>
                <a:srgbClr val="DEEAEB">
                  <a:alpha val="0"/>
                </a:srgbClr>
              </a:clrTo>
            </a:clrChange>
            <a:extLst>
              <a:ext uri="{28A0092B-C50C-407E-A947-70E740481C1C}">
                <a14:useLocalDpi xmlns:a14="http://schemas.microsoft.com/office/drawing/2010/main"/>
              </a:ext>
            </a:extLst>
          </a:blip>
          <a:srcRect r="54571" b="21449"/>
          <a:stretch/>
        </p:blipFill>
        <p:spPr bwMode="auto">
          <a:xfrm>
            <a:off x="8347654" y="1340732"/>
            <a:ext cx="1996819" cy="23859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2" name="四角形: 角を丸くする 21">
            <a:extLst>
              <a:ext uri="{FF2B5EF4-FFF2-40B4-BE49-F238E27FC236}">
                <a16:creationId xmlns:a16="http://schemas.microsoft.com/office/drawing/2014/main" id="{28B04EE3-2C4B-692E-82BA-D3A4C32A7534}"/>
              </a:ext>
            </a:extLst>
          </p:cNvPr>
          <p:cNvSpPr/>
          <p:nvPr/>
        </p:nvSpPr>
        <p:spPr>
          <a:xfrm>
            <a:off x="4538033" y="2858647"/>
            <a:ext cx="3873896" cy="7474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通行規制の基準となる雨量値とその観測体制が適切であるかどうか検討</a:t>
            </a:r>
          </a:p>
        </p:txBody>
      </p:sp>
    </p:spTree>
    <p:extLst>
      <p:ext uri="{BB962C8B-B14F-4D97-AF65-F5344CB8AC3E}">
        <p14:creationId xmlns:p14="http://schemas.microsoft.com/office/powerpoint/2010/main" val="11699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5872" y="1988841"/>
            <a:ext cx="5833065" cy="4124307"/>
          </a:xfrm>
          <a:prstGeom prst="rect">
            <a:avLst/>
          </a:prstGeom>
          <a:ln>
            <a:solidFill>
              <a:schemeClr val="tx1"/>
            </a:solidFill>
          </a:ln>
        </p:spPr>
      </p:pic>
      <p:sp>
        <p:nvSpPr>
          <p:cNvPr id="3" name="タイトル 2"/>
          <p:cNvSpPr>
            <a:spLocks noGrp="1"/>
          </p:cNvSpPr>
          <p:nvPr>
            <p:ph type="title"/>
          </p:nvPr>
        </p:nvSpPr>
        <p:spPr>
          <a:xfrm>
            <a:off x="407368" y="259891"/>
            <a:ext cx="10254787" cy="785608"/>
          </a:xfrm>
        </p:spPr>
        <p:txBody>
          <a:bodyPr>
            <a:normAutofit/>
          </a:bodyPr>
          <a:lstStyle/>
          <a:p>
            <a:r>
              <a:rPr lang="ja-JP" altLang="en-US" dirty="0">
                <a:solidFill>
                  <a:schemeClr val="tx2"/>
                </a:solidFill>
              </a:rPr>
              <a:t>雨量の観測体制の評価 </a:t>
            </a:r>
            <a:r>
              <a:rPr lang="ja-JP" altLang="en-US" sz="2200" dirty="0"/>
              <a:t>－ 規制区間を対象とした実地観測 －</a:t>
            </a:r>
            <a:endParaRPr kumimoji="1" lang="ja-JP" altLang="en-US" sz="2200" dirty="0"/>
          </a:p>
        </p:txBody>
      </p:sp>
      <p:sp>
        <p:nvSpPr>
          <p:cNvPr id="6" name="コンテンツ プレースホルダー 5"/>
          <p:cNvSpPr>
            <a:spLocks noGrp="1"/>
          </p:cNvSpPr>
          <p:nvPr>
            <p:ph idx="1"/>
          </p:nvPr>
        </p:nvSpPr>
        <p:spPr>
          <a:xfrm>
            <a:off x="335360" y="1268760"/>
            <a:ext cx="9951640" cy="5055840"/>
          </a:xfrm>
        </p:spPr>
        <p:txBody>
          <a:bodyPr/>
          <a:lstStyle/>
          <a:p>
            <a:r>
              <a:rPr lang="ja-JP" altLang="en-US" dirty="0"/>
              <a:t>淡路島内の雨量観測地点</a:t>
            </a:r>
          </a:p>
        </p:txBody>
      </p:sp>
      <p:sp>
        <p:nvSpPr>
          <p:cNvPr id="2" name="テキスト ボックス 1"/>
          <p:cNvSpPr txBox="1"/>
          <p:nvPr/>
        </p:nvSpPr>
        <p:spPr>
          <a:xfrm>
            <a:off x="7578972" y="3632212"/>
            <a:ext cx="2765501" cy="1020279"/>
          </a:xfrm>
          <a:prstGeom prst="rect">
            <a:avLst/>
          </a:prstGeom>
          <a:solidFill>
            <a:schemeClr val="accent2">
              <a:lumMod val="20000"/>
              <a:lumOff val="80000"/>
            </a:schemeClr>
          </a:solidFill>
          <a:ln>
            <a:solidFill>
              <a:schemeClr val="tx1"/>
            </a:solidFill>
          </a:ln>
        </p:spPr>
        <p:txBody>
          <a:bodyPr wrap="none" rtlCol="0">
            <a:spAutoFit/>
          </a:bodyPr>
          <a:lstStyle/>
          <a:p>
            <a:r>
              <a:rPr lang="ja-JP" altLang="en-US" sz="2010" dirty="0">
                <a:solidFill>
                  <a:schemeClr val="tx2"/>
                </a:solidFill>
                <a:latin typeface="HG丸ｺﾞｼｯｸM-PRO" panose="020F0600000000000000" pitchFamily="50" charset="-128"/>
                <a:ea typeface="HG丸ｺﾞｼｯｸM-PRO" panose="020F0600000000000000" pitchFamily="50" charset="-128"/>
              </a:rPr>
              <a:t>●テレメータ：２箇所</a:t>
            </a:r>
            <a:endParaRPr lang="en-US" altLang="ja-JP" sz="2010" dirty="0">
              <a:solidFill>
                <a:schemeClr val="tx2"/>
              </a:solidFill>
              <a:latin typeface="HG丸ｺﾞｼｯｸM-PRO" panose="020F0600000000000000" pitchFamily="50" charset="-128"/>
              <a:ea typeface="HG丸ｺﾞｼｯｸM-PRO" panose="020F0600000000000000" pitchFamily="50" charset="-128"/>
            </a:endParaRPr>
          </a:p>
          <a:p>
            <a:r>
              <a:rPr lang="ja-JP" altLang="en-US" sz="2010" dirty="0">
                <a:solidFill>
                  <a:schemeClr val="accent1"/>
                </a:solidFill>
                <a:latin typeface="HG丸ｺﾞｼｯｸM-PRO" panose="020F0600000000000000" pitchFamily="50" charset="-128"/>
                <a:ea typeface="HG丸ｺﾞｼｯｸM-PRO" panose="020F0600000000000000" pitchFamily="50" charset="-128"/>
              </a:rPr>
              <a:t>★アメダス：３箇所</a:t>
            </a:r>
            <a:endParaRPr lang="en-US" altLang="ja-JP" sz="2010" dirty="0">
              <a:solidFill>
                <a:schemeClr val="accent1"/>
              </a:solidFill>
              <a:latin typeface="HG丸ｺﾞｼｯｸM-PRO" panose="020F0600000000000000" pitchFamily="50" charset="-128"/>
              <a:ea typeface="HG丸ｺﾞｼｯｸM-PRO" panose="020F0600000000000000" pitchFamily="50" charset="-128"/>
            </a:endParaRPr>
          </a:p>
          <a:p>
            <a:r>
              <a:rPr lang="ja-JP" altLang="en-US" sz="2010" dirty="0">
                <a:solidFill>
                  <a:srgbClr val="F03082"/>
                </a:solidFill>
                <a:latin typeface="HG丸ｺﾞｼｯｸM-PRO" panose="020F0600000000000000" pitchFamily="50" charset="-128"/>
                <a:ea typeface="HG丸ｺﾞｼｯｸM-PRO" panose="020F0600000000000000" pitchFamily="50" charset="-128"/>
              </a:rPr>
              <a:t>●</a:t>
            </a:r>
            <a:r>
              <a:rPr lang="en-US" altLang="ja-JP" sz="2010" dirty="0">
                <a:solidFill>
                  <a:srgbClr val="F03082"/>
                </a:solidFill>
                <a:latin typeface="HG丸ｺﾞｼｯｸM-PRO" panose="020F0600000000000000" pitchFamily="50" charset="-128"/>
                <a:ea typeface="HG丸ｺﾞｼｯｸM-PRO" panose="020F0600000000000000" pitchFamily="50" charset="-128"/>
              </a:rPr>
              <a:t>POTEKA</a:t>
            </a:r>
            <a:r>
              <a:rPr lang="ja-JP" altLang="en-US" sz="2010" dirty="0">
                <a:solidFill>
                  <a:srgbClr val="F03082"/>
                </a:solidFill>
                <a:latin typeface="HG丸ｺﾞｼｯｸM-PRO" panose="020F0600000000000000" pitchFamily="50" charset="-128"/>
                <a:ea typeface="HG丸ｺﾞｼｯｸM-PRO" panose="020F0600000000000000" pitchFamily="50" charset="-128"/>
              </a:rPr>
              <a:t>：６箇所</a:t>
            </a:r>
            <a:endParaRPr lang="en-US" altLang="ja-JP" sz="2010" dirty="0">
              <a:solidFill>
                <a:srgbClr val="F03082"/>
              </a:solidFill>
              <a:latin typeface="HG丸ｺﾞｼｯｸM-PRO" panose="020F0600000000000000" pitchFamily="50" charset="-128"/>
              <a:ea typeface="HG丸ｺﾞｼｯｸM-PRO" panose="020F0600000000000000" pitchFamily="50" charset="-128"/>
            </a:endParaRPr>
          </a:p>
        </p:txBody>
      </p:sp>
      <p:sp>
        <p:nvSpPr>
          <p:cNvPr id="4" name="星 5 3"/>
          <p:cNvSpPr/>
          <p:nvPr/>
        </p:nvSpPr>
        <p:spPr>
          <a:xfrm>
            <a:off x="6207331" y="3144968"/>
            <a:ext cx="290146" cy="272562"/>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星 5 6"/>
          <p:cNvSpPr/>
          <p:nvPr/>
        </p:nvSpPr>
        <p:spPr>
          <a:xfrm>
            <a:off x="6636200" y="4437437"/>
            <a:ext cx="290146" cy="272562"/>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星 5 7"/>
          <p:cNvSpPr/>
          <p:nvPr/>
        </p:nvSpPr>
        <p:spPr>
          <a:xfrm>
            <a:off x="5317354" y="5483721"/>
            <a:ext cx="290146" cy="272562"/>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6769610" y="4235215"/>
            <a:ext cx="202223" cy="2022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6724124" y="3728036"/>
            <a:ext cx="202223" cy="20222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円/楕円 34"/>
          <p:cNvSpPr/>
          <p:nvPr/>
        </p:nvSpPr>
        <p:spPr>
          <a:xfrm>
            <a:off x="5543809" y="4425085"/>
            <a:ext cx="127383" cy="127383"/>
          </a:xfrm>
          <a:prstGeom prst="ellipse">
            <a:avLst/>
          </a:prstGeom>
          <a:solidFill>
            <a:srgbClr val="F03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円/楕円 35"/>
          <p:cNvSpPr/>
          <p:nvPr/>
        </p:nvSpPr>
        <p:spPr>
          <a:xfrm>
            <a:off x="6158931" y="4631270"/>
            <a:ext cx="127383" cy="127383"/>
          </a:xfrm>
          <a:prstGeom prst="ellipse">
            <a:avLst/>
          </a:prstGeom>
          <a:solidFill>
            <a:srgbClr val="F03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6091287" y="4206134"/>
            <a:ext cx="127383" cy="127383"/>
          </a:xfrm>
          <a:prstGeom prst="ellipse">
            <a:avLst/>
          </a:prstGeom>
          <a:solidFill>
            <a:srgbClr val="F03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6614099" y="4011329"/>
            <a:ext cx="127383" cy="127383"/>
          </a:xfrm>
          <a:prstGeom prst="ellipse">
            <a:avLst/>
          </a:prstGeom>
          <a:solidFill>
            <a:srgbClr val="F03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4603009" y="4400145"/>
            <a:ext cx="898003" cy="262829"/>
          </a:xfrm>
          <a:prstGeom prst="rect">
            <a:avLst/>
          </a:prstGeom>
          <a:solidFill>
            <a:schemeClr val="bg1"/>
          </a:solidFill>
          <a:ln w="38100">
            <a:solidFill>
              <a:srgbClr val="F03082"/>
            </a:solidFill>
          </a:ln>
        </p:spPr>
        <p:txBody>
          <a:bodyPr wrap="none">
            <a:spAutoFit/>
          </a:bodyPr>
          <a:lstStyle/>
          <a:p>
            <a:r>
              <a:rPr lang="ja-JP" altLang="en-US" sz="1108" b="1" dirty="0">
                <a:solidFill>
                  <a:srgbClr val="FF0000"/>
                </a:solidFill>
                <a:latin typeface="HG丸ｺﾞｼｯｸM-PRO" panose="020F0600000000000000" pitchFamily="50" charset="-128"/>
                <a:ea typeface="HG丸ｺﾞｼｯｸM-PRO" panose="020F0600000000000000" pitchFamily="50" charset="-128"/>
              </a:rPr>
              <a:t>西淡中学校</a:t>
            </a:r>
          </a:p>
        </p:txBody>
      </p:sp>
      <p:sp>
        <p:nvSpPr>
          <p:cNvPr id="40" name="正方形/長方形 39"/>
          <p:cNvSpPr/>
          <p:nvPr/>
        </p:nvSpPr>
        <p:spPr>
          <a:xfrm>
            <a:off x="6017030" y="4787193"/>
            <a:ext cx="898003" cy="262829"/>
          </a:xfrm>
          <a:prstGeom prst="rect">
            <a:avLst/>
          </a:prstGeom>
          <a:solidFill>
            <a:schemeClr val="bg1"/>
          </a:solidFill>
          <a:ln w="38100">
            <a:solidFill>
              <a:srgbClr val="F03082"/>
            </a:solidFill>
          </a:ln>
        </p:spPr>
        <p:txBody>
          <a:bodyPr wrap="none">
            <a:spAutoFit/>
          </a:bodyPr>
          <a:lstStyle/>
          <a:p>
            <a:r>
              <a:rPr lang="ja-JP" altLang="en-US" sz="1108" b="1" dirty="0">
                <a:solidFill>
                  <a:srgbClr val="FF0000"/>
                </a:solidFill>
                <a:latin typeface="HG丸ｺﾞｼｯｸM-PRO" panose="020F0600000000000000" pitchFamily="50" charset="-128"/>
                <a:ea typeface="HG丸ｺﾞｼｯｸM-PRO" panose="020F0600000000000000" pitchFamily="50" charset="-128"/>
              </a:rPr>
              <a:t>広田小学校</a:t>
            </a:r>
          </a:p>
        </p:txBody>
      </p:sp>
      <p:sp>
        <p:nvSpPr>
          <p:cNvPr id="41" name="正方形/長方形 40"/>
          <p:cNvSpPr/>
          <p:nvPr/>
        </p:nvSpPr>
        <p:spPr>
          <a:xfrm>
            <a:off x="4532773" y="3706823"/>
            <a:ext cx="1183337" cy="433324"/>
          </a:xfrm>
          <a:prstGeom prst="rect">
            <a:avLst/>
          </a:prstGeom>
          <a:solidFill>
            <a:schemeClr val="bg1"/>
          </a:solidFill>
          <a:ln w="38100">
            <a:solidFill>
              <a:srgbClr val="F03082"/>
            </a:solidFill>
          </a:ln>
        </p:spPr>
        <p:txBody>
          <a:bodyPr wrap="none">
            <a:spAutoFit/>
          </a:bodyPr>
          <a:lstStyle/>
          <a:p>
            <a:r>
              <a:rPr lang="ja-JP" altLang="en-US" sz="1108" b="1" dirty="0">
                <a:solidFill>
                  <a:srgbClr val="FF0000"/>
                </a:solidFill>
                <a:latin typeface="HG丸ｺﾞｼｯｸM-PRO" panose="020F0600000000000000" pitchFamily="50" charset="-128"/>
                <a:ea typeface="HG丸ｺﾞｼｯｸM-PRO" panose="020F0600000000000000" pitchFamily="50" charset="-128"/>
              </a:rPr>
              <a:t>国土交通省</a:t>
            </a:r>
            <a:endParaRPr lang="en-US" altLang="ja-JP" sz="1108" b="1" dirty="0">
              <a:solidFill>
                <a:srgbClr val="FF0000"/>
              </a:solidFill>
              <a:latin typeface="HG丸ｺﾞｼｯｸM-PRO" panose="020F0600000000000000" pitchFamily="50" charset="-128"/>
              <a:ea typeface="HG丸ｺﾞｼｯｸM-PRO" panose="020F0600000000000000" pitchFamily="50" charset="-128"/>
            </a:endParaRPr>
          </a:p>
          <a:p>
            <a:r>
              <a:rPr lang="ja-JP" altLang="en-US" sz="1108" b="1" dirty="0">
                <a:solidFill>
                  <a:srgbClr val="FF0000"/>
                </a:solidFill>
                <a:latin typeface="HG丸ｺﾞｼｯｸM-PRO" panose="020F0600000000000000" pitchFamily="50" charset="-128"/>
                <a:ea typeface="HG丸ｺﾞｼｯｸM-PRO" panose="020F0600000000000000" pitchFamily="50" charset="-128"/>
              </a:rPr>
              <a:t>先山無線中継所</a:t>
            </a:r>
          </a:p>
        </p:txBody>
      </p:sp>
      <p:sp>
        <p:nvSpPr>
          <p:cNvPr id="42" name="正方形/長方形 41"/>
          <p:cNvSpPr/>
          <p:nvPr/>
        </p:nvSpPr>
        <p:spPr>
          <a:xfrm>
            <a:off x="7313623" y="3240017"/>
            <a:ext cx="1468672" cy="262829"/>
          </a:xfrm>
          <a:prstGeom prst="rect">
            <a:avLst/>
          </a:prstGeom>
          <a:solidFill>
            <a:schemeClr val="bg1"/>
          </a:solidFill>
          <a:ln w="38100">
            <a:solidFill>
              <a:srgbClr val="F03082"/>
            </a:solidFill>
          </a:ln>
        </p:spPr>
        <p:txBody>
          <a:bodyPr wrap="none">
            <a:spAutoFit/>
          </a:bodyPr>
          <a:lstStyle/>
          <a:p>
            <a:r>
              <a:rPr lang="ja-JP" altLang="en-US" sz="1108" b="1" dirty="0">
                <a:solidFill>
                  <a:srgbClr val="FF0000"/>
                </a:solidFill>
                <a:latin typeface="HG丸ｺﾞｼｯｸM-PRO" panose="020F0600000000000000" pitchFamily="50" charset="-128"/>
                <a:ea typeface="HG丸ｺﾞｼｯｸM-PRO" panose="020F0600000000000000" pitchFamily="50" charset="-128"/>
              </a:rPr>
              <a:t>淡路島互助センター</a:t>
            </a:r>
            <a:endParaRPr lang="en-US" altLang="ja-JP" sz="1108" b="1" dirty="0">
              <a:solidFill>
                <a:srgbClr val="FF0000"/>
              </a:solidFill>
              <a:latin typeface="HG丸ｺﾞｼｯｸM-PRO" panose="020F0600000000000000" pitchFamily="50" charset="-128"/>
              <a:ea typeface="HG丸ｺﾞｼｯｸM-PRO" panose="020F0600000000000000" pitchFamily="50" charset="-128"/>
            </a:endParaRPr>
          </a:p>
        </p:txBody>
      </p:sp>
      <p:cxnSp>
        <p:nvCxnSpPr>
          <p:cNvPr id="44" name="直線コネクタ 43"/>
          <p:cNvCxnSpPr>
            <a:endCxn id="37" idx="1"/>
          </p:cNvCxnSpPr>
          <p:nvPr/>
        </p:nvCxnSpPr>
        <p:spPr>
          <a:xfrm>
            <a:off x="5709425" y="4092535"/>
            <a:ext cx="400516" cy="132253"/>
          </a:xfrm>
          <a:prstGeom prst="line">
            <a:avLst/>
          </a:prstGeom>
          <a:ln>
            <a:solidFill>
              <a:srgbClr val="F03082"/>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a:stCxn id="40" idx="0"/>
            <a:endCxn id="36" idx="5"/>
          </p:cNvCxnSpPr>
          <p:nvPr/>
        </p:nvCxnSpPr>
        <p:spPr>
          <a:xfrm flipH="1" flipV="1">
            <a:off x="6267659" y="4739998"/>
            <a:ext cx="195646" cy="47194"/>
          </a:xfrm>
          <a:prstGeom prst="line">
            <a:avLst/>
          </a:prstGeom>
          <a:ln>
            <a:solidFill>
              <a:srgbClr val="F03082"/>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a:endCxn id="38" idx="6"/>
          </p:cNvCxnSpPr>
          <p:nvPr/>
        </p:nvCxnSpPr>
        <p:spPr>
          <a:xfrm flipH="1">
            <a:off x="6741482" y="3505271"/>
            <a:ext cx="742455" cy="569748"/>
          </a:xfrm>
          <a:prstGeom prst="line">
            <a:avLst/>
          </a:prstGeom>
          <a:ln>
            <a:solidFill>
              <a:srgbClr val="F03082"/>
            </a:solidFill>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5317354" y="2971111"/>
            <a:ext cx="1040670" cy="262829"/>
          </a:xfrm>
          <a:prstGeom prst="rect">
            <a:avLst/>
          </a:prstGeom>
          <a:noFill/>
          <a:ln w="38100">
            <a:noFill/>
          </a:ln>
        </p:spPr>
        <p:txBody>
          <a:bodyPr wrap="none">
            <a:spAutoFit/>
          </a:bodyPr>
          <a:lstStyle/>
          <a:p>
            <a:r>
              <a:rPr lang="ja-JP" altLang="en-US" sz="1108" b="1" dirty="0">
                <a:solidFill>
                  <a:schemeClr val="accent1"/>
                </a:solidFill>
                <a:latin typeface="HG丸ｺﾞｼｯｸM-PRO" panose="020F0600000000000000" pitchFamily="50" charset="-128"/>
                <a:ea typeface="HG丸ｺﾞｼｯｸM-PRO" panose="020F0600000000000000" pitchFamily="50" charset="-128"/>
              </a:rPr>
              <a:t>アメダス郡家</a:t>
            </a:r>
          </a:p>
        </p:txBody>
      </p:sp>
      <p:sp>
        <p:nvSpPr>
          <p:cNvPr id="50" name="正方形/長方形 49"/>
          <p:cNvSpPr/>
          <p:nvPr/>
        </p:nvSpPr>
        <p:spPr>
          <a:xfrm>
            <a:off x="6870720" y="4616766"/>
            <a:ext cx="1040670" cy="262829"/>
          </a:xfrm>
          <a:prstGeom prst="rect">
            <a:avLst/>
          </a:prstGeom>
          <a:noFill/>
          <a:ln w="38100">
            <a:noFill/>
          </a:ln>
        </p:spPr>
        <p:txBody>
          <a:bodyPr wrap="none">
            <a:spAutoFit/>
          </a:bodyPr>
          <a:lstStyle/>
          <a:p>
            <a:r>
              <a:rPr lang="ja-JP" altLang="en-US" sz="1108" b="1" dirty="0">
                <a:solidFill>
                  <a:schemeClr val="accent1"/>
                </a:solidFill>
                <a:latin typeface="HG丸ｺﾞｼｯｸM-PRO" panose="020F0600000000000000" pitchFamily="50" charset="-128"/>
                <a:ea typeface="HG丸ｺﾞｼｯｸM-PRO" panose="020F0600000000000000" pitchFamily="50" charset="-128"/>
              </a:rPr>
              <a:t>アメダス洲本</a:t>
            </a:r>
          </a:p>
        </p:txBody>
      </p:sp>
      <p:sp>
        <p:nvSpPr>
          <p:cNvPr id="53" name="正方形/長方形 52"/>
          <p:cNvSpPr/>
          <p:nvPr/>
        </p:nvSpPr>
        <p:spPr>
          <a:xfrm>
            <a:off x="4392281" y="5606396"/>
            <a:ext cx="1040670" cy="262829"/>
          </a:xfrm>
          <a:prstGeom prst="rect">
            <a:avLst/>
          </a:prstGeom>
          <a:noFill/>
          <a:ln w="38100">
            <a:noFill/>
          </a:ln>
        </p:spPr>
        <p:txBody>
          <a:bodyPr wrap="none">
            <a:spAutoFit/>
          </a:bodyPr>
          <a:lstStyle/>
          <a:p>
            <a:r>
              <a:rPr lang="ja-JP" altLang="en-US" sz="1108" b="1" dirty="0">
                <a:solidFill>
                  <a:schemeClr val="accent1"/>
                </a:solidFill>
                <a:latin typeface="HG丸ｺﾞｼｯｸM-PRO" panose="020F0600000000000000" pitchFamily="50" charset="-128"/>
                <a:ea typeface="HG丸ｺﾞｼｯｸM-PRO" panose="020F0600000000000000" pitchFamily="50" charset="-128"/>
              </a:rPr>
              <a:t>アメダス南淡</a:t>
            </a:r>
          </a:p>
        </p:txBody>
      </p:sp>
      <p:sp>
        <p:nvSpPr>
          <p:cNvPr id="25" name="円/楕円 24"/>
          <p:cNvSpPr/>
          <p:nvPr/>
        </p:nvSpPr>
        <p:spPr>
          <a:xfrm>
            <a:off x="4969433" y="4954987"/>
            <a:ext cx="127383" cy="127383"/>
          </a:xfrm>
          <a:prstGeom prst="ellipse">
            <a:avLst/>
          </a:prstGeom>
          <a:solidFill>
            <a:srgbClr val="F03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5982559" y="5594451"/>
            <a:ext cx="127383" cy="127383"/>
          </a:xfrm>
          <a:prstGeom prst="ellipse">
            <a:avLst/>
          </a:prstGeom>
          <a:solidFill>
            <a:srgbClr val="F03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3842077" y="4908303"/>
            <a:ext cx="1040670" cy="262829"/>
          </a:xfrm>
          <a:prstGeom prst="rect">
            <a:avLst/>
          </a:prstGeom>
          <a:solidFill>
            <a:schemeClr val="bg1"/>
          </a:solidFill>
          <a:ln w="38100">
            <a:solidFill>
              <a:srgbClr val="F03082"/>
            </a:solidFill>
          </a:ln>
        </p:spPr>
        <p:txBody>
          <a:bodyPr wrap="none">
            <a:spAutoFit/>
          </a:bodyPr>
          <a:lstStyle/>
          <a:p>
            <a:r>
              <a:rPr lang="ja-JP" altLang="en-US" sz="1108" b="1" dirty="0">
                <a:solidFill>
                  <a:srgbClr val="FF0000"/>
                </a:solidFill>
                <a:latin typeface="HG丸ｺﾞｼｯｸM-PRO" panose="020F0600000000000000" pitchFamily="50" charset="-128"/>
                <a:ea typeface="HG丸ｺﾞｼｯｸM-PRO" panose="020F0600000000000000" pitchFamily="50" charset="-128"/>
              </a:rPr>
              <a:t>南あわじ漁協</a:t>
            </a:r>
          </a:p>
        </p:txBody>
      </p:sp>
      <p:sp>
        <p:nvSpPr>
          <p:cNvPr id="28" name="正方形/長方形 27"/>
          <p:cNvSpPr/>
          <p:nvPr/>
        </p:nvSpPr>
        <p:spPr>
          <a:xfrm>
            <a:off x="6160817" y="5463165"/>
            <a:ext cx="898003" cy="262829"/>
          </a:xfrm>
          <a:prstGeom prst="rect">
            <a:avLst/>
          </a:prstGeom>
          <a:solidFill>
            <a:schemeClr val="bg1"/>
          </a:solidFill>
          <a:ln w="38100">
            <a:solidFill>
              <a:srgbClr val="F03082"/>
            </a:solidFill>
          </a:ln>
        </p:spPr>
        <p:txBody>
          <a:bodyPr wrap="none">
            <a:spAutoFit/>
          </a:bodyPr>
          <a:lstStyle/>
          <a:p>
            <a:r>
              <a:rPr lang="ja-JP" altLang="en-US" sz="1108" b="1" dirty="0">
                <a:solidFill>
                  <a:srgbClr val="FF0000"/>
                </a:solidFill>
                <a:latin typeface="HG丸ｺﾞｼｯｸM-PRO" panose="020F0600000000000000" pitchFamily="50" charset="-128"/>
                <a:ea typeface="HG丸ｺﾞｼｯｸM-PRO" panose="020F0600000000000000" pitchFamily="50" charset="-128"/>
              </a:rPr>
              <a:t>旧灘小学校</a:t>
            </a:r>
          </a:p>
        </p:txBody>
      </p:sp>
      <p:pic>
        <p:nvPicPr>
          <p:cNvPr id="29" name="図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015" y="2103382"/>
            <a:ext cx="2824699" cy="1588894"/>
          </a:xfrm>
          <a:prstGeom prst="rect">
            <a:avLst/>
          </a:prstGeom>
        </p:spPr>
      </p:pic>
      <p:sp>
        <p:nvSpPr>
          <p:cNvPr id="11" name="日付プレースホルダー 10"/>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56378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8987AE-FB74-4064-91DF-8984DF28B0F4}"/>
              </a:ext>
            </a:extLst>
          </p:cNvPr>
          <p:cNvSpPr>
            <a:spLocks noGrp="1"/>
          </p:cNvSpPr>
          <p:nvPr>
            <p:ph type="title"/>
          </p:nvPr>
        </p:nvSpPr>
        <p:spPr>
          <a:xfrm>
            <a:off x="407368" y="425451"/>
            <a:ext cx="11449271" cy="372842"/>
          </a:xfrm>
        </p:spPr>
        <p:txBody>
          <a:bodyPr>
            <a:normAutofit fontScale="90000"/>
          </a:bodyPr>
          <a:lstStyle/>
          <a:p>
            <a:r>
              <a:rPr lang="ja-JP" altLang="en-US" u="sng" dirty="0"/>
              <a:t>雨量の観測体制の評価（</a:t>
            </a:r>
            <a:r>
              <a:rPr lang="en-US" altLang="ja-JP" dirty="0"/>
              <a:t>2017</a:t>
            </a:r>
            <a:r>
              <a:rPr lang="ja-JP" altLang="en-US" dirty="0"/>
              <a:t>年</a:t>
            </a:r>
            <a:r>
              <a:rPr lang="ja-JP" altLang="ja-JP" dirty="0"/>
              <a:t>1</a:t>
            </a:r>
            <a:r>
              <a:rPr lang="en-US" altLang="ja-JP" dirty="0"/>
              <a:t>0</a:t>
            </a:r>
            <a:r>
              <a:rPr lang="ja-JP" altLang="en-US" dirty="0"/>
              <a:t>月</a:t>
            </a:r>
            <a:r>
              <a:rPr lang="ja-JP" altLang="ja-JP" dirty="0"/>
              <a:t>2</a:t>
            </a:r>
            <a:r>
              <a:rPr lang="en-US" altLang="ja-JP" dirty="0"/>
              <a:t>0-22</a:t>
            </a:r>
            <a:r>
              <a:rPr lang="ja-JP" altLang="en-US" dirty="0"/>
              <a:t>日）</a:t>
            </a:r>
            <a:br>
              <a:rPr lang="en-US" altLang="ja-JP" dirty="0"/>
            </a:br>
            <a:r>
              <a:rPr lang="ja-JP" altLang="en-US" dirty="0"/>
              <a:t>（台風</a:t>
            </a:r>
            <a:r>
              <a:rPr lang="en-US" altLang="ja-JP" dirty="0"/>
              <a:t>21</a:t>
            </a:r>
            <a:r>
              <a:rPr lang="ja-JP" altLang="en-US" dirty="0"/>
              <a:t>号による</a:t>
            </a:r>
            <a:r>
              <a:rPr lang="en-US" altLang="ja-JP" dirty="0"/>
              <a:t>1</a:t>
            </a:r>
            <a:r>
              <a:rPr lang="ja-JP" altLang="en-US" dirty="0"/>
              <a:t>時間降水と連続雨量）</a:t>
            </a:r>
            <a:endParaRPr kumimoji="1" lang="ja-JP" altLang="en-US" dirty="0"/>
          </a:p>
        </p:txBody>
      </p:sp>
      <p:pic>
        <p:nvPicPr>
          <p:cNvPr id="2090" name="図 3">
            <a:extLst>
              <a:ext uri="{FF2B5EF4-FFF2-40B4-BE49-F238E27FC236}">
                <a16:creationId xmlns:a16="http://schemas.microsoft.com/office/drawing/2014/main" id="{BFF5F30A-76B4-49C5-A6A7-C0A099AEA1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8308" y="2848980"/>
            <a:ext cx="3744058" cy="2646485"/>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355">
            <a:extLst>
              <a:ext uri="{FF2B5EF4-FFF2-40B4-BE49-F238E27FC236}">
                <a16:creationId xmlns:a16="http://schemas.microsoft.com/office/drawing/2014/main" id="{D27F9038-3113-4CE3-BA9D-36D6F7B5A060}"/>
              </a:ext>
            </a:extLst>
          </p:cNvPr>
          <p:cNvSpPr txBox="1"/>
          <p:nvPr/>
        </p:nvSpPr>
        <p:spPr>
          <a:xfrm>
            <a:off x="3661609" y="8317348"/>
            <a:ext cx="5341771" cy="8880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84406" tIns="42203" rIns="84406" bIns="42203" numCol="1" spcCol="0" rtlCol="0" fromWordArt="0" anchor="t" anchorCtr="0" forceAA="0" compatLnSpc="1">
            <a:prstTxWarp prst="textNoShape">
              <a:avLst/>
            </a:prstTxWarp>
            <a:noAutofit/>
          </a:bodyPr>
          <a:lstStyle/>
          <a:p>
            <a:pPr indent="123095" algn="just">
              <a:spcAft>
                <a:spcPts val="0"/>
              </a:spcAft>
            </a:pP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図</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4-47</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　台風</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21</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号による</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1</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時間降水と連続雨量（</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2017</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年</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10</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月</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21</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日</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7</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時～</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10</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月</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23</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日</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3</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時）．棒グラフは時間雨量，線グラフは連続雨量を示す．先山無線中継所，南淡中学校，広田小学校の雨量データは欠損のため除外している．青字の時刻は，連続雨量が規制雨量</a:t>
            </a:r>
            <a:r>
              <a:rPr 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160mm</a:t>
            </a:r>
            <a:r>
              <a:rPr lang="ja-JP" altLang="en-US" sz="969" kern="100">
                <a:latin typeface="Times New Roman" panose="02020603050405020304" pitchFamily="18" charset="0"/>
                <a:ea typeface="ＭＳ ゴシック" panose="020B0609070205080204" pitchFamily="49" charset="-128"/>
                <a:cs typeface="ＭＳ Ｐゴシック" panose="020B0600070205080204" pitchFamily="50" charset="-128"/>
              </a:rPr>
              <a:t>に達した時刻を示している．</a:t>
            </a:r>
            <a:endParaRPr lang="ja-JP" altLang="en-US" sz="969" kern="100">
              <a:latin typeface="Times New Roman" panose="02020603050405020304" pitchFamily="18" charset="0"/>
              <a:ea typeface="ＭＳ 明朝" panose="02020609040205080304" pitchFamily="17" charset="-128"/>
              <a:cs typeface="ＭＳ Ｐゴシック" panose="020B0600070205080204" pitchFamily="50" charset="-128"/>
            </a:endParaRPr>
          </a:p>
        </p:txBody>
      </p:sp>
      <p:sp>
        <p:nvSpPr>
          <p:cNvPr id="22" name="星 5 5">
            <a:extLst>
              <a:ext uri="{FF2B5EF4-FFF2-40B4-BE49-F238E27FC236}">
                <a16:creationId xmlns:a16="http://schemas.microsoft.com/office/drawing/2014/main" id="{9DBC5999-2B31-405C-BC9D-B632F5FF19D0}"/>
              </a:ext>
            </a:extLst>
          </p:cNvPr>
          <p:cNvSpPr/>
          <p:nvPr/>
        </p:nvSpPr>
        <p:spPr>
          <a:xfrm>
            <a:off x="6149553" y="3642319"/>
            <a:ext cx="180143" cy="186159"/>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3" name="円/楕円 9">
            <a:extLst>
              <a:ext uri="{FF2B5EF4-FFF2-40B4-BE49-F238E27FC236}">
                <a16:creationId xmlns:a16="http://schemas.microsoft.com/office/drawing/2014/main" id="{6D11C183-469F-4AE5-A898-7E31E3BDFE3A}"/>
              </a:ext>
            </a:extLst>
          </p:cNvPr>
          <p:cNvSpPr/>
          <p:nvPr/>
        </p:nvSpPr>
        <p:spPr>
          <a:xfrm>
            <a:off x="6450453" y="4016634"/>
            <a:ext cx="125555" cy="12530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4" name="円/楕円 13">
            <a:extLst>
              <a:ext uri="{FF2B5EF4-FFF2-40B4-BE49-F238E27FC236}">
                <a16:creationId xmlns:a16="http://schemas.microsoft.com/office/drawing/2014/main" id="{1FD32C52-7EB9-4815-AFF5-8044CFEE254E}"/>
              </a:ext>
            </a:extLst>
          </p:cNvPr>
          <p:cNvSpPr/>
          <p:nvPr/>
        </p:nvSpPr>
        <p:spPr>
          <a:xfrm>
            <a:off x="6399081" y="4141404"/>
            <a:ext cx="127373" cy="127380"/>
          </a:xfrm>
          <a:prstGeom prst="ellipse">
            <a:avLst/>
          </a:prstGeom>
          <a:solidFill>
            <a:srgbClr val="F03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5" name="星 5 5">
            <a:extLst>
              <a:ext uri="{FF2B5EF4-FFF2-40B4-BE49-F238E27FC236}">
                <a16:creationId xmlns:a16="http://schemas.microsoft.com/office/drawing/2014/main" id="{977A26DE-9868-4011-A21D-4B58221E01AE}"/>
              </a:ext>
            </a:extLst>
          </p:cNvPr>
          <p:cNvSpPr/>
          <p:nvPr/>
        </p:nvSpPr>
        <p:spPr>
          <a:xfrm>
            <a:off x="6435776" y="4420303"/>
            <a:ext cx="179934" cy="185806"/>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6" name="星 5 5">
            <a:extLst>
              <a:ext uri="{FF2B5EF4-FFF2-40B4-BE49-F238E27FC236}">
                <a16:creationId xmlns:a16="http://schemas.microsoft.com/office/drawing/2014/main" id="{B877E2E6-3A92-4DBB-BCCD-916FD8698B11}"/>
              </a:ext>
            </a:extLst>
          </p:cNvPr>
          <p:cNvSpPr/>
          <p:nvPr/>
        </p:nvSpPr>
        <p:spPr>
          <a:xfrm>
            <a:off x="5533070" y="5095538"/>
            <a:ext cx="180143" cy="186159"/>
          </a:xfrm>
          <a:prstGeom prst="star5">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7" name="円/楕円 9">
            <a:extLst>
              <a:ext uri="{FF2B5EF4-FFF2-40B4-BE49-F238E27FC236}">
                <a16:creationId xmlns:a16="http://schemas.microsoft.com/office/drawing/2014/main" id="{DF9BA312-913B-42CB-BD74-4A80E8E3C2A4}"/>
              </a:ext>
            </a:extLst>
          </p:cNvPr>
          <p:cNvSpPr/>
          <p:nvPr/>
        </p:nvSpPr>
        <p:spPr>
          <a:xfrm>
            <a:off x="6399081" y="4295533"/>
            <a:ext cx="125427" cy="12484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8" name="円/楕円 13">
            <a:extLst>
              <a:ext uri="{FF2B5EF4-FFF2-40B4-BE49-F238E27FC236}">
                <a16:creationId xmlns:a16="http://schemas.microsoft.com/office/drawing/2014/main" id="{D5B572DA-0B1B-4547-8EC3-52690086C6B2}"/>
              </a:ext>
            </a:extLst>
          </p:cNvPr>
          <p:cNvSpPr/>
          <p:nvPr/>
        </p:nvSpPr>
        <p:spPr>
          <a:xfrm>
            <a:off x="5283542" y="4691866"/>
            <a:ext cx="127373" cy="127380"/>
          </a:xfrm>
          <a:prstGeom prst="ellipse">
            <a:avLst/>
          </a:prstGeom>
          <a:solidFill>
            <a:srgbClr val="F03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9" name="円/楕円 13">
            <a:extLst>
              <a:ext uri="{FF2B5EF4-FFF2-40B4-BE49-F238E27FC236}">
                <a16:creationId xmlns:a16="http://schemas.microsoft.com/office/drawing/2014/main" id="{32DD6830-4DE4-4731-ACF1-B7CA87696C5D}"/>
              </a:ext>
            </a:extLst>
          </p:cNvPr>
          <p:cNvSpPr/>
          <p:nvPr/>
        </p:nvSpPr>
        <p:spPr>
          <a:xfrm>
            <a:off x="6017449" y="5161593"/>
            <a:ext cx="127373" cy="127380"/>
          </a:xfrm>
          <a:prstGeom prst="ellipse">
            <a:avLst/>
          </a:prstGeom>
          <a:solidFill>
            <a:srgbClr val="F03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cxnSp>
        <p:nvCxnSpPr>
          <p:cNvPr id="30" name="直線コネクタ 29">
            <a:extLst>
              <a:ext uri="{FF2B5EF4-FFF2-40B4-BE49-F238E27FC236}">
                <a16:creationId xmlns:a16="http://schemas.microsoft.com/office/drawing/2014/main" id="{7D239D28-49A3-4927-BF48-DDD36D04CCD4}"/>
              </a:ext>
            </a:extLst>
          </p:cNvPr>
          <p:cNvCxnSpPr>
            <a:cxnSpLocks/>
            <a:endCxn id="28" idx="1"/>
          </p:cNvCxnSpPr>
          <p:nvPr/>
        </p:nvCxnSpPr>
        <p:spPr>
          <a:xfrm>
            <a:off x="4504004" y="3146904"/>
            <a:ext cx="798190" cy="15636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3982EB66-D4C4-44CE-91D2-08A713FB3857}"/>
              </a:ext>
            </a:extLst>
          </p:cNvPr>
          <p:cNvCxnSpPr>
            <a:cxnSpLocks/>
            <a:stCxn id="29" idx="2"/>
          </p:cNvCxnSpPr>
          <p:nvPr/>
        </p:nvCxnSpPr>
        <p:spPr>
          <a:xfrm flipH="1">
            <a:off x="4543852" y="5225283"/>
            <a:ext cx="1473596" cy="1745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3EF33815-C517-4DE5-A26D-1B69AABE5E4E}"/>
              </a:ext>
            </a:extLst>
          </p:cNvPr>
          <p:cNvCxnSpPr/>
          <p:nvPr/>
        </p:nvCxnSpPr>
        <p:spPr>
          <a:xfrm>
            <a:off x="6010109" y="2585432"/>
            <a:ext cx="220010" cy="1122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11871FF-26FA-43F2-9E7F-47F0789680FB}"/>
              </a:ext>
            </a:extLst>
          </p:cNvPr>
          <p:cNvCxnSpPr/>
          <p:nvPr/>
        </p:nvCxnSpPr>
        <p:spPr>
          <a:xfrm flipH="1" flipV="1">
            <a:off x="6523844" y="4574434"/>
            <a:ext cx="95225" cy="2003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8308CDBB-5842-4370-971D-1D75B55A2B99}"/>
              </a:ext>
            </a:extLst>
          </p:cNvPr>
          <p:cNvCxnSpPr>
            <a:cxnSpLocks/>
          </p:cNvCxnSpPr>
          <p:nvPr/>
        </p:nvCxnSpPr>
        <p:spPr>
          <a:xfrm flipH="1">
            <a:off x="6531185" y="3435410"/>
            <a:ext cx="1545018" cy="7573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3D654E10-C430-477B-A301-5E6D8331B7D7}"/>
              </a:ext>
            </a:extLst>
          </p:cNvPr>
          <p:cNvCxnSpPr>
            <a:cxnSpLocks/>
          </p:cNvCxnSpPr>
          <p:nvPr/>
        </p:nvCxnSpPr>
        <p:spPr>
          <a:xfrm flipH="1">
            <a:off x="6531183" y="2391802"/>
            <a:ext cx="1247114" cy="1624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グループ化 59">
            <a:extLst>
              <a:ext uri="{FF2B5EF4-FFF2-40B4-BE49-F238E27FC236}">
                <a16:creationId xmlns:a16="http://schemas.microsoft.com/office/drawing/2014/main" id="{5C4D1C52-FB65-4EBD-B347-EECD89E0B4F1}"/>
              </a:ext>
            </a:extLst>
          </p:cNvPr>
          <p:cNvGrpSpPr/>
          <p:nvPr/>
        </p:nvGrpSpPr>
        <p:grpSpPr>
          <a:xfrm>
            <a:off x="1852231" y="1733881"/>
            <a:ext cx="2691618" cy="1547408"/>
            <a:chOff x="1822784" y="2101924"/>
            <a:chExt cx="2915920" cy="1676359"/>
          </a:xfrm>
        </p:grpSpPr>
        <p:pic>
          <p:nvPicPr>
            <p:cNvPr id="35" name="図 34">
              <a:extLst>
                <a:ext uri="{FF2B5EF4-FFF2-40B4-BE49-F238E27FC236}">
                  <a16:creationId xmlns:a16="http://schemas.microsoft.com/office/drawing/2014/main" id="{431A6EC5-70AF-460F-A5E8-18BE5FED82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0011" y="2101924"/>
              <a:ext cx="2788693" cy="1676359"/>
            </a:xfrm>
            <a:prstGeom prst="rect">
              <a:avLst/>
            </a:prstGeom>
          </p:spPr>
        </p:pic>
        <p:sp>
          <p:nvSpPr>
            <p:cNvPr id="43" name="テキスト ボックス 81">
              <a:extLst>
                <a:ext uri="{FF2B5EF4-FFF2-40B4-BE49-F238E27FC236}">
                  <a16:creationId xmlns:a16="http://schemas.microsoft.com/office/drawing/2014/main" id="{6DA5590F-CB61-4D1B-98C0-DB9944FBB238}"/>
                </a:ext>
              </a:extLst>
            </p:cNvPr>
            <p:cNvSpPr txBox="1"/>
            <p:nvPr/>
          </p:nvSpPr>
          <p:spPr>
            <a:xfrm>
              <a:off x="3102632" y="2276753"/>
              <a:ext cx="1041950"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18:00</a:t>
              </a:r>
              <a:endParaRPr lang="ja-JP" altLang="en-US" sz="1108">
                <a:latin typeface="ＭＳ Ｐゴシック" panose="020B0600070205080204" pitchFamily="50" charset="-128"/>
                <a:cs typeface="ＭＳ Ｐゴシック" panose="020B0600070205080204" pitchFamily="50" charset="-128"/>
              </a:endParaRPr>
            </a:p>
          </p:txBody>
        </p:sp>
        <p:sp>
          <p:nvSpPr>
            <p:cNvPr id="44" name="テキスト ボックス 68">
              <a:extLst>
                <a:ext uri="{FF2B5EF4-FFF2-40B4-BE49-F238E27FC236}">
                  <a16:creationId xmlns:a16="http://schemas.microsoft.com/office/drawing/2014/main" id="{A7C41613-C735-4396-A3A3-4D3EDD2C15D5}"/>
                </a:ext>
              </a:extLst>
            </p:cNvPr>
            <p:cNvSpPr txBox="1"/>
            <p:nvPr/>
          </p:nvSpPr>
          <p:spPr>
            <a:xfrm>
              <a:off x="1822784" y="2276753"/>
              <a:ext cx="1137193"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160mm</a:t>
              </a:r>
              <a:endParaRPr lang="ja-JP" altLang="en-US" sz="1108">
                <a:latin typeface="ＭＳ Ｐゴシック" panose="020B0600070205080204" pitchFamily="50" charset="-128"/>
                <a:cs typeface="ＭＳ Ｐゴシック" panose="020B0600070205080204" pitchFamily="50" charset="-128"/>
              </a:endParaRPr>
            </a:p>
          </p:txBody>
        </p:sp>
      </p:grpSp>
      <p:grpSp>
        <p:nvGrpSpPr>
          <p:cNvPr id="7" name="グループ化 6">
            <a:extLst>
              <a:ext uri="{FF2B5EF4-FFF2-40B4-BE49-F238E27FC236}">
                <a16:creationId xmlns:a16="http://schemas.microsoft.com/office/drawing/2014/main" id="{72571C3D-CF97-4C51-87BE-EF440BF50DC2}"/>
              </a:ext>
            </a:extLst>
          </p:cNvPr>
          <p:cNvGrpSpPr/>
          <p:nvPr/>
        </p:nvGrpSpPr>
        <p:grpSpPr>
          <a:xfrm>
            <a:off x="7584895" y="1038450"/>
            <a:ext cx="2730191" cy="1579060"/>
            <a:chOff x="5169467" y="646871"/>
            <a:chExt cx="2957707" cy="1710648"/>
          </a:xfrm>
        </p:grpSpPr>
        <p:pic>
          <p:nvPicPr>
            <p:cNvPr id="36" name="図 35">
              <a:extLst>
                <a:ext uri="{FF2B5EF4-FFF2-40B4-BE49-F238E27FC236}">
                  <a16:creationId xmlns:a16="http://schemas.microsoft.com/office/drawing/2014/main" id="{D175D2BB-F2D7-42CA-B7EF-C4BB114341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1336" y="646871"/>
              <a:ext cx="2845838" cy="1710648"/>
            </a:xfrm>
            <a:prstGeom prst="rect">
              <a:avLst/>
            </a:prstGeom>
          </p:spPr>
        </p:pic>
        <p:sp>
          <p:nvSpPr>
            <p:cNvPr id="45" name="テキスト ボックス 68">
              <a:extLst>
                <a:ext uri="{FF2B5EF4-FFF2-40B4-BE49-F238E27FC236}">
                  <a16:creationId xmlns:a16="http://schemas.microsoft.com/office/drawing/2014/main" id="{FF400B30-2E21-4CA8-AA92-DED6898626AE}"/>
                </a:ext>
              </a:extLst>
            </p:cNvPr>
            <p:cNvSpPr txBox="1"/>
            <p:nvPr/>
          </p:nvSpPr>
          <p:spPr>
            <a:xfrm>
              <a:off x="5169467" y="845623"/>
              <a:ext cx="1137192"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160mm</a:t>
              </a:r>
              <a:endParaRPr lang="ja-JP" altLang="en-US" sz="1108">
                <a:latin typeface="ＭＳ Ｐゴシック" panose="020B0600070205080204" pitchFamily="50" charset="-128"/>
                <a:cs typeface="ＭＳ Ｐゴシック" panose="020B0600070205080204" pitchFamily="50" charset="-128"/>
              </a:endParaRPr>
            </a:p>
          </p:txBody>
        </p:sp>
      </p:grpSp>
      <p:grpSp>
        <p:nvGrpSpPr>
          <p:cNvPr id="2081" name="グループ化 2080">
            <a:extLst>
              <a:ext uri="{FF2B5EF4-FFF2-40B4-BE49-F238E27FC236}">
                <a16:creationId xmlns:a16="http://schemas.microsoft.com/office/drawing/2014/main" id="{03B0DA2C-A049-4C04-88A2-87C35F0B28F2}"/>
              </a:ext>
            </a:extLst>
          </p:cNvPr>
          <p:cNvGrpSpPr/>
          <p:nvPr/>
        </p:nvGrpSpPr>
        <p:grpSpPr>
          <a:xfrm>
            <a:off x="1976844" y="5074373"/>
            <a:ext cx="2751457" cy="1583163"/>
            <a:chOff x="2188454" y="6761275"/>
            <a:chExt cx="2980745" cy="1715093"/>
          </a:xfrm>
        </p:grpSpPr>
        <p:pic>
          <p:nvPicPr>
            <p:cNvPr id="13" name="図 12">
              <a:extLst>
                <a:ext uri="{FF2B5EF4-FFF2-40B4-BE49-F238E27FC236}">
                  <a16:creationId xmlns:a16="http://schemas.microsoft.com/office/drawing/2014/main" id="{6198254A-08B4-42FC-A684-7D12C89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5741" y="6761275"/>
              <a:ext cx="2853458" cy="1715093"/>
            </a:xfrm>
            <a:prstGeom prst="rect">
              <a:avLst/>
            </a:prstGeom>
          </p:spPr>
        </p:pic>
        <p:sp>
          <p:nvSpPr>
            <p:cNvPr id="31" name="テキスト ボックス 81">
              <a:extLst>
                <a:ext uri="{FF2B5EF4-FFF2-40B4-BE49-F238E27FC236}">
                  <a16:creationId xmlns:a16="http://schemas.microsoft.com/office/drawing/2014/main" id="{CC875792-63FA-4ACE-881B-91F6606F9BD5}"/>
                </a:ext>
              </a:extLst>
            </p:cNvPr>
            <p:cNvSpPr txBox="1"/>
            <p:nvPr/>
          </p:nvSpPr>
          <p:spPr>
            <a:xfrm>
              <a:off x="3460353" y="6959729"/>
              <a:ext cx="1041950"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18:00</a:t>
              </a:r>
              <a:endParaRPr lang="ja-JP" altLang="en-US" sz="1108">
                <a:latin typeface="ＭＳ Ｐゴシック" panose="020B0600070205080204" pitchFamily="50" charset="-128"/>
                <a:cs typeface="ＭＳ Ｐゴシック" panose="020B0600070205080204" pitchFamily="50" charset="-128"/>
              </a:endParaRPr>
            </a:p>
          </p:txBody>
        </p:sp>
        <p:sp>
          <p:nvSpPr>
            <p:cNvPr id="50" name="テキスト ボックス 68">
              <a:extLst>
                <a:ext uri="{FF2B5EF4-FFF2-40B4-BE49-F238E27FC236}">
                  <a16:creationId xmlns:a16="http://schemas.microsoft.com/office/drawing/2014/main" id="{7C874DAF-F36C-44CB-B068-31214736CEF1}"/>
                </a:ext>
              </a:extLst>
            </p:cNvPr>
            <p:cNvSpPr txBox="1"/>
            <p:nvPr/>
          </p:nvSpPr>
          <p:spPr>
            <a:xfrm>
              <a:off x="2188454" y="6967680"/>
              <a:ext cx="1137192"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160mm</a:t>
              </a:r>
              <a:endParaRPr lang="ja-JP" altLang="en-US" sz="1108">
                <a:latin typeface="ＭＳ Ｐゴシック" panose="020B0600070205080204" pitchFamily="50" charset="-128"/>
                <a:cs typeface="ＭＳ Ｐゴシック" panose="020B0600070205080204" pitchFamily="50" charset="-128"/>
              </a:endParaRPr>
            </a:p>
          </p:txBody>
        </p:sp>
      </p:grpSp>
      <p:grpSp>
        <p:nvGrpSpPr>
          <p:cNvPr id="58" name="グループ化 57">
            <a:extLst>
              <a:ext uri="{FF2B5EF4-FFF2-40B4-BE49-F238E27FC236}">
                <a16:creationId xmlns:a16="http://schemas.microsoft.com/office/drawing/2014/main" id="{B6EA13D8-CE3F-4750-8A44-E7FA41CEBFA3}"/>
              </a:ext>
            </a:extLst>
          </p:cNvPr>
          <p:cNvGrpSpPr/>
          <p:nvPr/>
        </p:nvGrpSpPr>
        <p:grpSpPr>
          <a:xfrm>
            <a:off x="4635994" y="1022123"/>
            <a:ext cx="2722449" cy="1561476"/>
            <a:chOff x="2148709" y="312925"/>
            <a:chExt cx="2949320" cy="1691599"/>
          </a:xfrm>
        </p:grpSpPr>
        <p:pic>
          <p:nvPicPr>
            <p:cNvPr id="20" name="図 19">
              <a:extLst>
                <a:ext uri="{FF2B5EF4-FFF2-40B4-BE49-F238E27FC236}">
                  <a16:creationId xmlns:a16="http://schemas.microsoft.com/office/drawing/2014/main" id="{A360580C-4845-41C3-A121-0B8B5C1E8E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3938" y="312925"/>
              <a:ext cx="2814091" cy="1691599"/>
            </a:xfrm>
            <a:prstGeom prst="rect">
              <a:avLst/>
            </a:prstGeom>
          </p:spPr>
        </p:pic>
        <p:sp>
          <p:nvSpPr>
            <p:cNvPr id="42" name="テキスト ボックス 68">
              <a:extLst>
                <a:ext uri="{FF2B5EF4-FFF2-40B4-BE49-F238E27FC236}">
                  <a16:creationId xmlns:a16="http://schemas.microsoft.com/office/drawing/2014/main" id="{695F26CA-128B-49E6-8570-39037676A124}"/>
                </a:ext>
              </a:extLst>
            </p:cNvPr>
            <p:cNvSpPr txBox="1"/>
            <p:nvPr/>
          </p:nvSpPr>
          <p:spPr>
            <a:xfrm>
              <a:off x="2148709" y="495793"/>
              <a:ext cx="1135923"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160mm</a:t>
              </a:r>
              <a:endParaRPr lang="ja-JP" altLang="en-US" sz="1108">
                <a:latin typeface="ＭＳ Ｐゴシック" panose="020B0600070205080204" pitchFamily="50" charset="-128"/>
                <a:cs typeface="ＭＳ Ｐゴシック" panose="020B0600070205080204" pitchFamily="50" charset="-128"/>
              </a:endParaRPr>
            </a:p>
          </p:txBody>
        </p:sp>
        <p:sp>
          <p:nvSpPr>
            <p:cNvPr id="51" name="テキスト ボックス 81">
              <a:extLst>
                <a:ext uri="{FF2B5EF4-FFF2-40B4-BE49-F238E27FC236}">
                  <a16:creationId xmlns:a16="http://schemas.microsoft.com/office/drawing/2014/main" id="{3E66E1D0-B8C8-4C9F-A6A1-E213077FA81E}"/>
                </a:ext>
              </a:extLst>
            </p:cNvPr>
            <p:cNvSpPr txBox="1"/>
            <p:nvPr/>
          </p:nvSpPr>
          <p:spPr>
            <a:xfrm>
              <a:off x="3587544" y="495793"/>
              <a:ext cx="1041315"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20:00</a:t>
              </a:r>
              <a:endParaRPr lang="ja-JP" altLang="en-US" sz="1108">
                <a:latin typeface="ＭＳ Ｐゴシック" panose="020B0600070205080204" pitchFamily="50" charset="-128"/>
                <a:cs typeface="ＭＳ Ｐゴシック" panose="020B0600070205080204" pitchFamily="50" charset="-128"/>
              </a:endParaRPr>
            </a:p>
          </p:txBody>
        </p:sp>
      </p:grpSp>
      <p:grpSp>
        <p:nvGrpSpPr>
          <p:cNvPr id="9" name="グループ化 8">
            <a:extLst>
              <a:ext uri="{FF2B5EF4-FFF2-40B4-BE49-F238E27FC236}">
                <a16:creationId xmlns:a16="http://schemas.microsoft.com/office/drawing/2014/main" id="{16EC9829-C166-465E-B782-06A88D6B1764}"/>
              </a:ext>
            </a:extLst>
          </p:cNvPr>
          <p:cNvGrpSpPr/>
          <p:nvPr/>
        </p:nvGrpSpPr>
        <p:grpSpPr>
          <a:xfrm>
            <a:off x="7751023" y="2591056"/>
            <a:ext cx="2704771" cy="1559131"/>
            <a:chOff x="6545582" y="2602844"/>
            <a:chExt cx="2930169" cy="1689059"/>
          </a:xfrm>
        </p:grpSpPr>
        <p:pic>
          <p:nvPicPr>
            <p:cNvPr id="38" name="図 37">
              <a:extLst>
                <a:ext uri="{FF2B5EF4-FFF2-40B4-BE49-F238E27FC236}">
                  <a16:creationId xmlns:a16="http://schemas.microsoft.com/office/drawing/2014/main" id="{3F82968C-2F55-492C-9F15-FB7677B2A4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5470" y="2602844"/>
              <a:ext cx="2810281" cy="1689059"/>
            </a:xfrm>
            <a:prstGeom prst="rect">
              <a:avLst/>
            </a:prstGeom>
          </p:spPr>
        </p:pic>
        <p:sp>
          <p:nvSpPr>
            <p:cNvPr id="46" name="テキスト ボックス 68">
              <a:extLst>
                <a:ext uri="{FF2B5EF4-FFF2-40B4-BE49-F238E27FC236}">
                  <a16:creationId xmlns:a16="http://schemas.microsoft.com/office/drawing/2014/main" id="{46462AA2-0A1D-4DAC-8B06-5EED3FAB0CB2}"/>
                </a:ext>
              </a:extLst>
            </p:cNvPr>
            <p:cNvSpPr txBox="1"/>
            <p:nvPr/>
          </p:nvSpPr>
          <p:spPr>
            <a:xfrm>
              <a:off x="6545582" y="2785600"/>
              <a:ext cx="1136558"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160mm</a:t>
              </a:r>
              <a:endParaRPr lang="ja-JP" altLang="en-US" sz="1108">
                <a:latin typeface="ＭＳ Ｐゴシック" panose="020B0600070205080204" pitchFamily="50" charset="-128"/>
                <a:cs typeface="ＭＳ Ｐゴシック" panose="020B0600070205080204" pitchFamily="50" charset="-128"/>
              </a:endParaRPr>
            </a:p>
          </p:txBody>
        </p:sp>
        <p:sp>
          <p:nvSpPr>
            <p:cNvPr id="52" name="テキスト ボックス 81">
              <a:extLst>
                <a:ext uri="{FF2B5EF4-FFF2-40B4-BE49-F238E27FC236}">
                  <a16:creationId xmlns:a16="http://schemas.microsoft.com/office/drawing/2014/main" id="{2CE0C7F4-2EFF-4AB4-BA98-D87B1A0FF6D0}"/>
                </a:ext>
              </a:extLst>
            </p:cNvPr>
            <p:cNvSpPr txBox="1"/>
            <p:nvPr/>
          </p:nvSpPr>
          <p:spPr>
            <a:xfrm>
              <a:off x="7889025" y="2785600"/>
              <a:ext cx="1041950"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19:00</a:t>
              </a:r>
              <a:endParaRPr lang="ja-JP" altLang="en-US" sz="1108">
                <a:latin typeface="ＭＳ Ｐゴシック" panose="020B0600070205080204" pitchFamily="50" charset="-128"/>
                <a:cs typeface="ＭＳ Ｐゴシック" panose="020B0600070205080204" pitchFamily="50" charset="-128"/>
              </a:endParaRPr>
            </a:p>
          </p:txBody>
        </p:sp>
      </p:grpSp>
      <p:grpSp>
        <p:nvGrpSpPr>
          <p:cNvPr id="62" name="グループ化 61">
            <a:extLst>
              <a:ext uri="{FF2B5EF4-FFF2-40B4-BE49-F238E27FC236}">
                <a16:creationId xmlns:a16="http://schemas.microsoft.com/office/drawing/2014/main" id="{5072E544-F81B-4D0E-9A9F-F35D44CE2A50}"/>
              </a:ext>
            </a:extLst>
          </p:cNvPr>
          <p:cNvGrpSpPr/>
          <p:nvPr/>
        </p:nvGrpSpPr>
        <p:grpSpPr>
          <a:xfrm>
            <a:off x="1800341" y="3393212"/>
            <a:ext cx="2725903" cy="1563821"/>
            <a:chOff x="1727392" y="4996129"/>
            <a:chExt cx="2953062" cy="1694139"/>
          </a:xfrm>
        </p:grpSpPr>
        <p:pic>
          <p:nvPicPr>
            <p:cNvPr id="37" name="図 36">
              <a:extLst>
                <a:ext uri="{FF2B5EF4-FFF2-40B4-BE49-F238E27FC236}">
                  <a16:creationId xmlns:a16="http://schemas.microsoft.com/office/drawing/2014/main" id="{24DA160E-8336-45CB-865E-82F40E9536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2553" y="4996129"/>
              <a:ext cx="2817901" cy="1694139"/>
            </a:xfrm>
            <a:prstGeom prst="rect">
              <a:avLst/>
            </a:prstGeom>
          </p:spPr>
        </p:pic>
        <p:sp>
          <p:nvSpPr>
            <p:cNvPr id="48" name="テキスト ボックス 68">
              <a:extLst>
                <a:ext uri="{FF2B5EF4-FFF2-40B4-BE49-F238E27FC236}">
                  <a16:creationId xmlns:a16="http://schemas.microsoft.com/office/drawing/2014/main" id="{1EA7BB28-E541-4BB5-8CA5-A89731BF0F9D}"/>
                </a:ext>
              </a:extLst>
            </p:cNvPr>
            <p:cNvSpPr txBox="1"/>
            <p:nvPr/>
          </p:nvSpPr>
          <p:spPr>
            <a:xfrm>
              <a:off x="1727392" y="5202620"/>
              <a:ext cx="1136558"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160mm</a:t>
              </a:r>
              <a:endParaRPr lang="ja-JP" altLang="en-US" sz="1108">
                <a:latin typeface="ＭＳ Ｐゴシック" panose="020B0600070205080204" pitchFamily="50" charset="-128"/>
                <a:cs typeface="ＭＳ Ｐゴシック" panose="020B0600070205080204" pitchFamily="50" charset="-128"/>
              </a:endParaRPr>
            </a:p>
          </p:txBody>
        </p:sp>
        <p:sp>
          <p:nvSpPr>
            <p:cNvPr id="53" name="テキスト ボックス 81">
              <a:extLst>
                <a:ext uri="{FF2B5EF4-FFF2-40B4-BE49-F238E27FC236}">
                  <a16:creationId xmlns:a16="http://schemas.microsoft.com/office/drawing/2014/main" id="{9590DEE5-0C13-467A-986E-F8B4AA992FDD}"/>
                </a:ext>
              </a:extLst>
            </p:cNvPr>
            <p:cNvSpPr txBox="1"/>
            <p:nvPr/>
          </p:nvSpPr>
          <p:spPr>
            <a:xfrm>
              <a:off x="2888001" y="5186717"/>
              <a:ext cx="1041950"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15:00</a:t>
              </a:r>
              <a:endParaRPr lang="ja-JP" altLang="en-US" sz="1108">
                <a:latin typeface="ＭＳ Ｐゴシック" panose="020B0600070205080204" pitchFamily="50" charset="-128"/>
                <a:cs typeface="ＭＳ Ｐゴシック" panose="020B0600070205080204" pitchFamily="50" charset="-128"/>
              </a:endParaRPr>
            </a:p>
          </p:txBody>
        </p:sp>
      </p:grpSp>
      <p:grpSp>
        <p:nvGrpSpPr>
          <p:cNvPr id="2087" name="グループ化 2086">
            <a:extLst>
              <a:ext uri="{FF2B5EF4-FFF2-40B4-BE49-F238E27FC236}">
                <a16:creationId xmlns:a16="http://schemas.microsoft.com/office/drawing/2014/main" id="{B027BE72-054E-4BE8-BCCF-587A39C17A13}"/>
              </a:ext>
            </a:extLst>
          </p:cNvPr>
          <p:cNvGrpSpPr/>
          <p:nvPr/>
        </p:nvGrpSpPr>
        <p:grpSpPr>
          <a:xfrm>
            <a:off x="5028356" y="5189850"/>
            <a:ext cx="2719086" cy="1567924"/>
            <a:chOff x="5209214" y="6300111"/>
            <a:chExt cx="2945677" cy="1698584"/>
          </a:xfrm>
        </p:grpSpPr>
        <p:pic>
          <p:nvPicPr>
            <p:cNvPr id="14" name="図 13">
              <a:extLst>
                <a:ext uri="{FF2B5EF4-FFF2-40B4-BE49-F238E27FC236}">
                  <a16:creationId xmlns:a16="http://schemas.microsoft.com/office/drawing/2014/main" id="{91825155-2C45-4752-962D-A2FEF0CB9B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36990" y="6300111"/>
              <a:ext cx="2817901" cy="1698584"/>
            </a:xfrm>
            <a:prstGeom prst="rect">
              <a:avLst/>
            </a:prstGeom>
          </p:spPr>
        </p:pic>
        <p:sp>
          <p:nvSpPr>
            <p:cNvPr id="47" name="テキスト ボックス 68">
              <a:extLst>
                <a:ext uri="{FF2B5EF4-FFF2-40B4-BE49-F238E27FC236}">
                  <a16:creationId xmlns:a16="http://schemas.microsoft.com/office/drawing/2014/main" id="{F1D3C3D9-8990-4BC7-9AE7-A3D591E81376}"/>
                </a:ext>
              </a:extLst>
            </p:cNvPr>
            <p:cNvSpPr txBox="1"/>
            <p:nvPr/>
          </p:nvSpPr>
          <p:spPr>
            <a:xfrm>
              <a:off x="5209214" y="6498588"/>
              <a:ext cx="1136558"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160mm</a:t>
              </a:r>
              <a:endParaRPr lang="ja-JP" altLang="en-US" sz="1108">
                <a:latin typeface="ＭＳ Ｐゴシック" panose="020B0600070205080204" pitchFamily="50" charset="-128"/>
                <a:cs typeface="ＭＳ Ｐゴシック" panose="020B0600070205080204" pitchFamily="50" charset="-128"/>
              </a:endParaRPr>
            </a:p>
          </p:txBody>
        </p:sp>
        <p:sp>
          <p:nvSpPr>
            <p:cNvPr id="54" name="テキスト ボックス 81">
              <a:extLst>
                <a:ext uri="{FF2B5EF4-FFF2-40B4-BE49-F238E27FC236}">
                  <a16:creationId xmlns:a16="http://schemas.microsoft.com/office/drawing/2014/main" id="{FC79BFFC-4A19-41A9-9CAC-8E163AE74B16}"/>
                </a:ext>
              </a:extLst>
            </p:cNvPr>
            <p:cNvSpPr txBox="1"/>
            <p:nvPr/>
          </p:nvSpPr>
          <p:spPr>
            <a:xfrm>
              <a:off x="6457263" y="6450885"/>
              <a:ext cx="1041950"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17:00</a:t>
              </a:r>
              <a:endParaRPr lang="ja-JP" altLang="en-US" sz="1108">
                <a:latin typeface="ＭＳ Ｐゴシック" panose="020B0600070205080204" pitchFamily="50" charset="-128"/>
                <a:cs typeface="ＭＳ Ｐゴシック" panose="020B0600070205080204" pitchFamily="50" charset="-128"/>
              </a:endParaRPr>
            </a:p>
          </p:txBody>
        </p:sp>
      </p:grpSp>
      <p:cxnSp>
        <p:nvCxnSpPr>
          <p:cNvPr id="57" name="直線コネクタ 56">
            <a:extLst>
              <a:ext uri="{FF2B5EF4-FFF2-40B4-BE49-F238E27FC236}">
                <a16:creationId xmlns:a16="http://schemas.microsoft.com/office/drawing/2014/main" id="{D2C1141D-086E-4FD1-8B82-0E184E729AC1}"/>
              </a:ext>
            </a:extLst>
          </p:cNvPr>
          <p:cNvCxnSpPr>
            <a:cxnSpLocks/>
            <a:endCxn id="26" idx="1"/>
          </p:cNvCxnSpPr>
          <p:nvPr/>
        </p:nvCxnSpPr>
        <p:spPr>
          <a:xfrm>
            <a:off x="4442470" y="4350680"/>
            <a:ext cx="1090600" cy="815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43">
            <a:extLst>
              <a:ext uri="{FF2B5EF4-FFF2-40B4-BE49-F238E27FC236}">
                <a16:creationId xmlns:a16="http://schemas.microsoft.com/office/drawing/2014/main" id="{7FB34151-3856-4E1F-83E2-B88DBE7EEE4B}"/>
              </a:ext>
            </a:extLst>
          </p:cNvPr>
          <p:cNvSpPr>
            <a:spLocks noChangeArrowheads="1"/>
          </p:cNvSpPr>
          <p:nvPr/>
        </p:nvSpPr>
        <p:spPr bwMode="auto">
          <a:xfrm>
            <a:off x="1524001" y="763170"/>
            <a:ext cx="170525" cy="36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endParaRPr lang="ja-JP" altLang="en-US"/>
          </a:p>
        </p:txBody>
      </p:sp>
      <p:cxnSp>
        <p:nvCxnSpPr>
          <p:cNvPr id="56" name="直線コネクタ 55">
            <a:extLst>
              <a:ext uri="{FF2B5EF4-FFF2-40B4-BE49-F238E27FC236}">
                <a16:creationId xmlns:a16="http://schemas.microsoft.com/office/drawing/2014/main" id="{EDD3DB78-E04B-4136-93D8-D0E928685F47}"/>
              </a:ext>
            </a:extLst>
          </p:cNvPr>
          <p:cNvCxnSpPr>
            <a:cxnSpLocks/>
          </p:cNvCxnSpPr>
          <p:nvPr/>
        </p:nvCxnSpPr>
        <p:spPr>
          <a:xfrm flipH="1">
            <a:off x="6523845" y="4339772"/>
            <a:ext cx="1724218" cy="218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60">
            <a:extLst>
              <a:ext uri="{FF2B5EF4-FFF2-40B4-BE49-F238E27FC236}">
                <a16:creationId xmlns:a16="http://schemas.microsoft.com/office/drawing/2014/main" id="{05944C51-8985-4885-840C-CD290316F3B8}"/>
              </a:ext>
            </a:extLst>
          </p:cNvPr>
          <p:cNvSpPr>
            <a:spLocks noChangeArrowheads="1"/>
          </p:cNvSpPr>
          <p:nvPr/>
        </p:nvSpPr>
        <p:spPr bwMode="auto">
          <a:xfrm>
            <a:off x="1524001" y="814302"/>
            <a:ext cx="294854" cy="68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pPr defTabSz="844083" eaLnBrk="0" hangingPunct="0"/>
            <a:endParaRPr kumimoji="0" lang="en-US" altLang="ja-JP" sz="1108">
              <a:solidFill>
                <a:srgbClr val="000000"/>
              </a:solidFill>
              <a:latin typeface="Times New Roman" panose="02020603050405020304" pitchFamily="18" charset="0"/>
              <a:ea typeface="ＭＳ 明朝" panose="02020609040205080304" pitchFamily="17" charset="-128"/>
              <a:cs typeface="ＭＳ Ｐゴシック" panose="020B0600070205080204" pitchFamily="50" charset="-128"/>
            </a:endParaRPr>
          </a:p>
          <a:p>
            <a:pPr indent="123095" defTabSz="844083" eaLnBrk="0" hangingPunct="0"/>
            <a:br>
              <a:rPr kumimoji="0" lang="en-US" altLang="ja-JP" sz="1108">
                <a:solidFill>
                  <a:srgbClr val="000000"/>
                </a:solidFill>
                <a:latin typeface="Times New Roman" panose="02020603050405020304" pitchFamily="18" charset="0"/>
                <a:ea typeface="ＭＳ 明朝" panose="02020609040205080304" pitchFamily="17" charset="-128"/>
                <a:cs typeface="ＭＳ Ｐゴシック" panose="020B0600070205080204" pitchFamily="50" charset="-128"/>
              </a:rPr>
            </a:br>
            <a:endParaRPr kumimoji="0" lang="en-US" altLang="ja-JP" sz="1662"/>
          </a:p>
        </p:txBody>
      </p:sp>
      <p:grpSp>
        <p:nvGrpSpPr>
          <p:cNvPr id="2084" name="グループ化 2083">
            <a:extLst>
              <a:ext uri="{FF2B5EF4-FFF2-40B4-BE49-F238E27FC236}">
                <a16:creationId xmlns:a16="http://schemas.microsoft.com/office/drawing/2014/main" id="{9F2F7D71-A532-4FF5-83AD-979BF7734DCA}"/>
              </a:ext>
            </a:extLst>
          </p:cNvPr>
          <p:cNvGrpSpPr/>
          <p:nvPr/>
        </p:nvGrpSpPr>
        <p:grpSpPr>
          <a:xfrm>
            <a:off x="7809182" y="4212893"/>
            <a:ext cx="2710917" cy="1558545"/>
            <a:chOff x="5455645" y="4495209"/>
            <a:chExt cx="2936827" cy="1688424"/>
          </a:xfrm>
        </p:grpSpPr>
        <p:pic>
          <p:nvPicPr>
            <p:cNvPr id="39" name="図 38">
              <a:extLst>
                <a:ext uri="{FF2B5EF4-FFF2-40B4-BE49-F238E27FC236}">
                  <a16:creationId xmlns:a16="http://schemas.microsoft.com/office/drawing/2014/main" id="{4BE5EEC3-FC2A-469C-BCD1-9F9C0D6EF9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3461" y="4495209"/>
              <a:ext cx="2809011" cy="1688424"/>
            </a:xfrm>
            <a:prstGeom prst="rect">
              <a:avLst/>
            </a:prstGeom>
          </p:spPr>
        </p:pic>
        <p:sp>
          <p:nvSpPr>
            <p:cNvPr id="49" name="テキスト ボックス 68">
              <a:extLst>
                <a:ext uri="{FF2B5EF4-FFF2-40B4-BE49-F238E27FC236}">
                  <a16:creationId xmlns:a16="http://schemas.microsoft.com/office/drawing/2014/main" id="{56318F15-EED3-4513-8303-7E5A627828DD}"/>
                </a:ext>
              </a:extLst>
            </p:cNvPr>
            <p:cNvSpPr txBox="1"/>
            <p:nvPr/>
          </p:nvSpPr>
          <p:spPr>
            <a:xfrm>
              <a:off x="5455645" y="4685824"/>
              <a:ext cx="1137192" cy="284731"/>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160mm</a:t>
              </a:r>
              <a:endParaRPr lang="ja-JP" altLang="en-US" sz="1108">
                <a:latin typeface="ＭＳ Ｐゴシック" panose="020B0600070205080204" pitchFamily="50" charset="-128"/>
                <a:cs typeface="ＭＳ Ｐゴシック" panose="020B0600070205080204" pitchFamily="50" charset="-128"/>
              </a:endParaRPr>
            </a:p>
          </p:txBody>
        </p:sp>
        <p:sp>
          <p:nvSpPr>
            <p:cNvPr id="55" name="テキスト ボックス 81">
              <a:extLst>
                <a:ext uri="{FF2B5EF4-FFF2-40B4-BE49-F238E27FC236}">
                  <a16:creationId xmlns:a16="http://schemas.microsoft.com/office/drawing/2014/main" id="{65248A6C-6709-4475-8482-EE45B5355603}"/>
                </a:ext>
              </a:extLst>
            </p:cNvPr>
            <p:cNvSpPr txBox="1"/>
            <p:nvPr/>
          </p:nvSpPr>
          <p:spPr>
            <a:xfrm>
              <a:off x="6751389" y="4661970"/>
              <a:ext cx="1041950" cy="284731"/>
            </a:xfrm>
            <a:prstGeom prst="rect">
              <a:avLst/>
            </a:prstGeom>
            <a:noFill/>
          </p:spPr>
          <p:txBody>
            <a:bodyPr wrap="square" rtlCol="0">
              <a:spAutoFit/>
            </a:bodyPr>
            <a:lstStyle/>
            <a:p>
              <a:pPr indent="140680"/>
              <a:r>
                <a:rPr lang="en-US" sz="1108" dirty="0">
                  <a:latin typeface="ＭＳ Ｐゴシック" panose="020B0600070205080204" pitchFamily="50" charset="-128"/>
                  <a:cs typeface="ＭＳ Ｐゴシック" panose="020B0600070205080204" pitchFamily="50" charset="-128"/>
                </a:rPr>
                <a:t>18:00</a:t>
              </a:r>
              <a:endParaRPr lang="ja-JP" altLang="en-US" sz="1108" dirty="0">
                <a:latin typeface="ＭＳ Ｐゴシック" panose="020B0600070205080204" pitchFamily="50" charset="-128"/>
                <a:cs typeface="ＭＳ Ｐゴシック" panose="020B0600070205080204" pitchFamily="50" charset="-128"/>
              </a:endParaRPr>
            </a:p>
          </p:txBody>
        </p:sp>
      </p:grpSp>
      <p:sp>
        <p:nvSpPr>
          <p:cNvPr id="3" name="コンテンツ プレースホルダー 2">
            <a:extLst>
              <a:ext uri="{FF2B5EF4-FFF2-40B4-BE49-F238E27FC236}">
                <a16:creationId xmlns:a16="http://schemas.microsoft.com/office/drawing/2014/main" id="{81626FEB-3D04-4594-823B-E822153FF461}"/>
              </a:ext>
            </a:extLst>
          </p:cNvPr>
          <p:cNvSpPr>
            <a:spLocks noGrp="1"/>
          </p:cNvSpPr>
          <p:nvPr>
            <p:ph idx="1"/>
          </p:nvPr>
        </p:nvSpPr>
        <p:spPr>
          <a:xfrm>
            <a:off x="1696882" y="1722067"/>
            <a:ext cx="8971119" cy="5052810"/>
          </a:xfrm>
        </p:spPr>
        <p:txBody>
          <a:bodyPr>
            <a:normAutofit/>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endParaRPr lang="en-US" altLang="ja-JP" sz="2954" dirty="0"/>
          </a:p>
          <a:p>
            <a:pPr>
              <a:spcAft>
                <a:spcPts val="0"/>
              </a:spcAft>
            </a:pPr>
            <a:r>
              <a:rPr lang="ja-JP" altLang="en-US" dirty="0"/>
              <a:t>　　　　　　　　　　　　 　　　　　　　　　</a:t>
            </a:r>
            <a:endParaRPr lang="ja-JP" altLang="en-US" sz="2400" spc="-277" dirty="0"/>
          </a:p>
        </p:txBody>
      </p:sp>
      <p:grpSp>
        <p:nvGrpSpPr>
          <p:cNvPr id="15" name="グループ化 14">
            <a:extLst>
              <a:ext uri="{FF2B5EF4-FFF2-40B4-BE49-F238E27FC236}">
                <a16:creationId xmlns:a16="http://schemas.microsoft.com/office/drawing/2014/main" id="{269C41BE-48EC-AB9B-67B7-CA0D6514DAF9}"/>
              </a:ext>
            </a:extLst>
          </p:cNvPr>
          <p:cNvGrpSpPr/>
          <p:nvPr/>
        </p:nvGrpSpPr>
        <p:grpSpPr>
          <a:xfrm>
            <a:off x="1681486" y="2013253"/>
            <a:ext cx="8792001" cy="3924628"/>
            <a:chOff x="157485" y="2013253"/>
            <a:chExt cx="8792001" cy="3924628"/>
          </a:xfrm>
        </p:grpSpPr>
        <p:grpSp>
          <p:nvGrpSpPr>
            <p:cNvPr id="8" name="グループ化 7">
              <a:extLst>
                <a:ext uri="{FF2B5EF4-FFF2-40B4-BE49-F238E27FC236}">
                  <a16:creationId xmlns:a16="http://schemas.microsoft.com/office/drawing/2014/main" id="{526F3DA1-0974-731C-7D70-665E7FDB4AF4}"/>
                </a:ext>
              </a:extLst>
            </p:cNvPr>
            <p:cNvGrpSpPr/>
            <p:nvPr/>
          </p:nvGrpSpPr>
          <p:grpSpPr>
            <a:xfrm>
              <a:off x="157485" y="2013253"/>
              <a:ext cx="8792001" cy="3924628"/>
              <a:chOff x="139792" y="2338121"/>
              <a:chExt cx="8792001" cy="3924628"/>
            </a:xfrm>
          </p:grpSpPr>
          <p:sp>
            <p:nvSpPr>
              <p:cNvPr id="5" name="四角形: 角を丸くする 4">
                <a:extLst>
                  <a:ext uri="{FF2B5EF4-FFF2-40B4-BE49-F238E27FC236}">
                    <a16:creationId xmlns:a16="http://schemas.microsoft.com/office/drawing/2014/main" id="{FA19F32C-FDC7-F2D4-7630-14DDEAD10A1A}"/>
                  </a:ext>
                </a:extLst>
              </p:cNvPr>
              <p:cNvSpPr/>
              <p:nvPr/>
            </p:nvSpPr>
            <p:spPr>
              <a:xfrm>
                <a:off x="195239" y="2338121"/>
                <a:ext cx="8736554" cy="3924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2400" u="sng" dirty="0"/>
                  <a:t>規制基準に達した地点と達しなかった地点の降水量</a:t>
                </a:r>
                <a:endParaRPr lang="en-US" altLang="ja-JP" sz="2400" u="sng" dirty="0"/>
              </a:p>
              <a:p>
                <a:pPr algn="ctr"/>
                <a:endParaRPr lang="en-US" altLang="ja-JP" sz="2400" dirty="0"/>
              </a:p>
              <a:p>
                <a:pPr algn="ctr"/>
                <a:endParaRPr lang="en-US" altLang="ja-JP" sz="2400" dirty="0"/>
              </a:p>
              <a:p>
                <a:pPr algn="ctr"/>
                <a:endParaRPr lang="ja-JP" altLang="en-US" sz="2400" dirty="0"/>
              </a:p>
            </p:txBody>
          </p:sp>
          <p:grpSp>
            <p:nvGrpSpPr>
              <p:cNvPr id="59" name="グループ化 58">
                <a:extLst>
                  <a:ext uri="{FF2B5EF4-FFF2-40B4-BE49-F238E27FC236}">
                    <a16:creationId xmlns:a16="http://schemas.microsoft.com/office/drawing/2014/main" id="{76D98EF2-2DE9-ACD1-3030-3DC776E349B6}"/>
                  </a:ext>
                </a:extLst>
              </p:cNvPr>
              <p:cNvGrpSpPr/>
              <p:nvPr/>
            </p:nvGrpSpPr>
            <p:grpSpPr>
              <a:xfrm>
                <a:off x="139792" y="3151879"/>
                <a:ext cx="4396999" cy="2797401"/>
                <a:chOff x="5169467" y="726537"/>
                <a:chExt cx="2957707" cy="1710648"/>
              </a:xfrm>
            </p:grpSpPr>
            <p:pic>
              <p:nvPicPr>
                <p:cNvPr id="61" name="図 60">
                  <a:extLst>
                    <a:ext uri="{FF2B5EF4-FFF2-40B4-BE49-F238E27FC236}">
                      <a16:creationId xmlns:a16="http://schemas.microsoft.com/office/drawing/2014/main" id="{A5BEA145-18EE-7DF7-BC61-0CDDDCFE2F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1336" y="726537"/>
                  <a:ext cx="2845838" cy="1710648"/>
                </a:xfrm>
                <a:prstGeom prst="rect">
                  <a:avLst/>
                </a:prstGeom>
              </p:spPr>
            </p:pic>
            <p:sp>
              <p:nvSpPr>
                <p:cNvPr id="63" name="テキスト ボックス 68">
                  <a:extLst>
                    <a:ext uri="{FF2B5EF4-FFF2-40B4-BE49-F238E27FC236}">
                      <a16:creationId xmlns:a16="http://schemas.microsoft.com/office/drawing/2014/main" id="{5339FC5D-C335-D144-9F58-4ED5AF3C39E7}"/>
                    </a:ext>
                  </a:extLst>
                </p:cNvPr>
                <p:cNvSpPr txBox="1"/>
                <p:nvPr/>
              </p:nvSpPr>
              <p:spPr>
                <a:xfrm>
                  <a:off x="5169467" y="845623"/>
                  <a:ext cx="1137192" cy="160723"/>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160mm</a:t>
                  </a:r>
                  <a:endParaRPr lang="ja-JP" altLang="en-US" sz="1108">
                    <a:latin typeface="ＭＳ Ｐゴシック" panose="020B0600070205080204" pitchFamily="50" charset="-128"/>
                    <a:cs typeface="ＭＳ Ｐゴシック" panose="020B0600070205080204" pitchFamily="50" charset="-128"/>
                  </a:endParaRPr>
                </a:p>
              </p:txBody>
            </p:sp>
          </p:grpSp>
          <p:grpSp>
            <p:nvGrpSpPr>
              <p:cNvPr id="64" name="グループ化 63">
                <a:extLst>
                  <a:ext uri="{FF2B5EF4-FFF2-40B4-BE49-F238E27FC236}">
                    <a16:creationId xmlns:a16="http://schemas.microsoft.com/office/drawing/2014/main" id="{FB739606-EC77-1021-F5E0-F70172D55D8C}"/>
                  </a:ext>
                </a:extLst>
              </p:cNvPr>
              <p:cNvGrpSpPr/>
              <p:nvPr/>
            </p:nvGrpSpPr>
            <p:grpSpPr>
              <a:xfrm>
                <a:off x="4480219" y="3150192"/>
                <a:ext cx="4281009" cy="2797401"/>
                <a:chOff x="6545582" y="2681505"/>
                <a:chExt cx="2930169" cy="1689059"/>
              </a:xfrm>
            </p:grpSpPr>
            <p:pic>
              <p:nvPicPr>
                <p:cNvPr id="65" name="図 64">
                  <a:extLst>
                    <a:ext uri="{FF2B5EF4-FFF2-40B4-BE49-F238E27FC236}">
                      <a16:creationId xmlns:a16="http://schemas.microsoft.com/office/drawing/2014/main" id="{DCE93879-AF67-FF94-064B-187E6800F1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65470" y="2681505"/>
                  <a:ext cx="2810281" cy="1689059"/>
                </a:xfrm>
                <a:prstGeom prst="rect">
                  <a:avLst/>
                </a:prstGeom>
              </p:spPr>
            </p:pic>
            <p:sp>
              <p:nvSpPr>
                <p:cNvPr id="66" name="テキスト ボックス 68">
                  <a:extLst>
                    <a:ext uri="{FF2B5EF4-FFF2-40B4-BE49-F238E27FC236}">
                      <a16:creationId xmlns:a16="http://schemas.microsoft.com/office/drawing/2014/main" id="{D3F703B3-6594-BAB7-03C7-1E35AA6ACFC2}"/>
                    </a:ext>
                  </a:extLst>
                </p:cNvPr>
                <p:cNvSpPr txBox="1"/>
                <p:nvPr/>
              </p:nvSpPr>
              <p:spPr>
                <a:xfrm>
                  <a:off x="6545582" y="2785600"/>
                  <a:ext cx="1136558" cy="158695"/>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160mm</a:t>
                  </a:r>
                  <a:endParaRPr lang="ja-JP" altLang="en-US" sz="1108">
                    <a:latin typeface="ＭＳ Ｐゴシック" panose="020B0600070205080204" pitchFamily="50" charset="-128"/>
                    <a:cs typeface="ＭＳ Ｐゴシック" panose="020B0600070205080204" pitchFamily="50" charset="-128"/>
                  </a:endParaRPr>
                </a:p>
              </p:txBody>
            </p:sp>
            <p:sp>
              <p:nvSpPr>
                <p:cNvPr id="67" name="テキスト ボックス 81">
                  <a:extLst>
                    <a:ext uri="{FF2B5EF4-FFF2-40B4-BE49-F238E27FC236}">
                      <a16:creationId xmlns:a16="http://schemas.microsoft.com/office/drawing/2014/main" id="{51687AB4-3353-6DC1-1C82-5BC241C53BB4}"/>
                    </a:ext>
                  </a:extLst>
                </p:cNvPr>
                <p:cNvSpPr txBox="1"/>
                <p:nvPr/>
              </p:nvSpPr>
              <p:spPr>
                <a:xfrm>
                  <a:off x="7889025" y="2785600"/>
                  <a:ext cx="1041950" cy="158695"/>
                </a:xfrm>
                <a:prstGeom prst="rect">
                  <a:avLst/>
                </a:prstGeom>
                <a:noFill/>
              </p:spPr>
              <p:txBody>
                <a:bodyPr wrap="square" rtlCol="0">
                  <a:spAutoFit/>
                </a:bodyPr>
                <a:lstStyle/>
                <a:p>
                  <a:pPr indent="140680"/>
                  <a:r>
                    <a:rPr lang="en-US" sz="1108">
                      <a:latin typeface="ＭＳ Ｐゴシック" panose="020B0600070205080204" pitchFamily="50" charset="-128"/>
                      <a:cs typeface="ＭＳ Ｐゴシック" panose="020B0600070205080204" pitchFamily="50" charset="-128"/>
                    </a:rPr>
                    <a:t>19:00</a:t>
                  </a:r>
                  <a:endParaRPr lang="ja-JP" altLang="en-US" sz="1108">
                    <a:latin typeface="ＭＳ Ｐゴシック" panose="020B0600070205080204" pitchFamily="50" charset="-128"/>
                    <a:cs typeface="ＭＳ Ｐゴシック" panose="020B0600070205080204" pitchFamily="50" charset="-128"/>
                  </a:endParaRPr>
                </a:p>
              </p:txBody>
            </p:sp>
          </p:grpSp>
        </p:grpSp>
        <p:sp>
          <p:nvSpPr>
            <p:cNvPr id="10" name="円弧 9">
              <a:extLst>
                <a:ext uri="{FF2B5EF4-FFF2-40B4-BE49-F238E27FC236}">
                  <a16:creationId xmlns:a16="http://schemas.microsoft.com/office/drawing/2014/main" id="{8E65ECC3-1CE4-2683-E374-B0356F4FC5E3}"/>
                </a:ext>
              </a:extLst>
            </p:cNvPr>
            <p:cNvSpPr/>
            <p:nvPr/>
          </p:nvSpPr>
          <p:spPr>
            <a:xfrm rot="18629478">
              <a:off x="3823046" y="3009460"/>
              <a:ext cx="1643020" cy="1832432"/>
            </a:xfrm>
            <a:prstGeom prst="arc">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B8569AD-EBA9-5C3B-8FDD-FD90A93F7198}"/>
                </a:ext>
              </a:extLst>
            </p:cNvPr>
            <p:cNvSpPr txBox="1"/>
            <p:nvPr/>
          </p:nvSpPr>
          <p:spPr>
            <a:xfrm>
              <a:off x="3988230" y="2446552"/>
              <a:ext cx="1144865" cy="646331"/>
            </a:xfrm>
            <a:prstGeom prst="rect">
              <a:avLst/>
            </a:prstGeom>
            <a:noFill/>
          </p:spPr>
          <p:txBody>
            <a:bodyPr wrap="none" rtlCol="0">
              <a:spAutoFit/>
            </a:bodyPr>
            <a:lstStyle/>
            <a:p>
              <a:pPr algn="l"/>
              <a:r>
                <a:rPr lang="en-US" altLang="ja-JP" sz="3600" b="1" dirty="0">
                  <a:solidFill>
                    <a:srgbClr val="FF0000"/>
                  </a:solidFill>
                  <a:latin typeface="Century Gothic" panose="020B0502020202020204" pitchFamily="34" charset="0"/>
                </a:rPr>
                <a:t>1km</a:t>
              </a:r>
              <a:endParaRPr lang="ja-JP" altLang="en-US" sz="3600" b="1" dirty="0">
                <a:solidFill>
                  <a:srgbClr val="FF0000"/>
                </a:solidFill>
                <a:latin typeface="Century Gothic" panose="020B0502020202020204" pitchFamily="34" charset="0"/>
              </a:endParaRPr>
            </a:p>
          </p:txBody>
        </p:sp>
      </p:grpSp>
      <p:sp>
        <p:nvSpPr>
          <p:cNvPr id="16" name="正方形/長方形 15">
            <a:extLst>
              <a:ext uri="{FF2B5EF4-FFF2-40B4-BE49-F238E27FC236}">
                <a16:creationId xmlns:a16="http://schemas.microsoft.com/office/drawing/2014/main" id="{45B1F7D5-BEDD-B2BB-AA8A-8C29BB144B0D}"/>
              </a:ext>
            </a:extLst>
          </p:cNvPr>
          <p:cNvSpPr/>
          <p:nvPr/>
        </p:nvSpPr>
        <p:spPr>
          <a:xfrm>
            <a:off x="2500039" y="4620165"/>
            <a:ext cx="7071102" cy="4271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地域によっては雨量観測体制は十分でない可能性があることが示唆</a:t>
            </a:r>
          </a:p>
        </p:txBody>
      </p:sp>
    </p:spTree>
    <p:extLst>
      <p:ext uri="{BB962C8B-B14F-4D97-AF65-F5344CB8AC3E}">
        <p14:creationId xmlns:p14="http://schemas.microsoft.com/office/powerpoint/2010/main" val="237551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8987AE-FB74-4064-91DF-8984DF28B0F4}"/>
              </a:ext>
            </a:extLst>
          </p:cNvPr>
          <p:cNvSpPr>
            <a:spLocks noGrp="1"/>
          </p:cNvSpPr>
          <p:nvPr>
            <p:ph type="title"/>
          </p:nvPr>
        </p:nvSpPr>
        <p:spPr/>
        <p:txBody>
          <a:bodyPr/>
          <a:lstStyle/>
          <a:p>
            <a:r>
              <a:rPr lang="ja-JP" altLang="en-US" dirty="0"/>
              <a:t>国道</a:t>
            </a:r>
            <a:r>
              <a:rPr lang="en-US" altLang="ja-JP" dirty="0"/>
              <a:t>28</a:t>
            </a:r>
            <a:r>
              <a:rPr lang="ja-JP" altLang="en-US" dirty="0"/>
              <a:t>号近傍の降雨特性の把握</a:t>
            </a:r>
            <a:endParaRPr kumimoji="1" lang="ja-JP" altLang="en-US" dirty="0"/>
          </a:p>
        </p:txBody>
      </p:sp>
      <p:sp>
        <p:nvSpPr>
          <p:cNvPr id="3" name="コンテンツ プレースホルダー 2">
            <a:extLst>
              <a:ext uri="{FF2B5EF4-FFF2-40B4-BE49-F238E27FC236}">
                <a16:creationId xmlns:a16="http://schemas.microsoft.com/office/drawing/2014/main" id="{81626FEB-3D04-4594-823B-E822153FF461}"/>
              </a:ext>
            </a:extLst>
          </p:cNvPr>
          <p:cNvSpPr>
            <a:spLocks noGrp="1"/>
          </p:cNvSpPr>
          <p:nvPr>
            <p:ph idx="1"/>
          </p:nvPr>
        </p:nvSpPr>
        <p:spPr/>
        <p:txBody>
          <a:bodyPr>
            <a:normAutofit/>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pPr algn="ctr"/>
            <a:r>
              <a:rPr lang="en-US" altLang="ja-JP" dirty="0"/>
              <a:t>SOM</a:t>
            </a:r>
            <a:r>
              <a:rPr lang="ja-JP" altLang="en-US" dirty="0"/>
              <a:t>分析結果（全体マップ）</a:t>
            </a:r>
            <a:endParaRPr kumimoji="1" lang="ja-JP" altLang="en-US" dirty="0"/>
          </a:p>
        </p:txBody>
      </p:sp>
      <p:pic>
        <p:nvPicPr>
          <p:cNvPr id="3074" name="図 1">
            <a:extLst>
              <a:ext uri="{FF2B5EF4-FFF2-40B4-BE49-F238E27FC236}">
                <a16:creationId xmlns:a16="http://schemas.microsoft.com/office/drawing/2014/main" id="{68C1B5EA-A7F7-4F1A-A08B-B44C15953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4344" y="1823417"/>
            <a:ext cx="5703315" cy="391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FE390AD5-0A68-4ADE-A529-91761379E70A}"/>
              </a:ext>
            </a:extLst>
          </p:cNvPr>
          <p:cNvGrpSpPr/>
          <p:nvPr/>
        </p:nvGrpSpPr>
        <p:grpSpPr>
          <a:xfrm>
            <a:off x="1524000" y="1116205"/>
            <a:ext cx="9338250" cy="5192082"/>
            <a:chOff x="0" y="923472"/>
            <a:chExt cx="10116438" cy="5624756"/>
          </a:xfrm>
        </p:grpSpPr>
        <p:pic>
          <p:nvPicPr>
            <p:cNvPr id="14" name="図 13">
              <a:extLst>
                <a:ext uri="{FF2B5EF4-FFF2-40B4-BE49-F238E27FC236}">
                  <a16:creationId xmlns:a16="http://schemas.microsoft.com/office/drawing/2014/main" id="{803023DB-9B03-4965-A6D8-9BD47F818E1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629" y="1071196"/>
              <a:ext cx="2528207" cy="1518920"/>
            </a:xfrm>
            <a:prstGeom prst="rect">
              <a:avLst/>
            </a:prstGeom>
            <a:noFill/>
            <a:ln w="38100">
              <a:solidFill>
                <a:schemeClr val="tx2"/>
              </a:solidFill>
            </a:ln>
          </p:spPr>
        </p:pic>
        <p:pic>
          <p:nvPicPr>
            <p:cNvPr id="20" name="図 19">
              <a:extLst>
                <a:ext uri="{FF2B5EF4-FFF2-40B4-BE49-F238E27FC236}">
                  <a16:creationId xmlns:a16="http://schemas.microsoft.com/office/drawing/2014/main" id="{8AF2FF51-D8C5-4B82-AF20-6E200F78E68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8812" y="1335673"/>
              <a:ext cx="2432604" cy="1510958"/>
            </a:xfrm>
            <a:prstGeom prst="rect">
              <a:avLst/>
            </a:prstGeom>
            <a:noFill/>
            <a:ln w="38100">
              <a:solidFill>
                <a:schemeClr val="tx2"/>
              </a:solidFill>
            </a:ln>
          </p:spPr>
        </p:pic>
        <p:sp>
          <p:nvSpPr>
            <p:cNvPr id="4" name="正方形/長方形 3">
              <a:extLst>
                <a:ext uri="{FF2B5EF4-FFF2-40B4-BE49-F238E27FC236}">
                  <a16:creationId xmlns:a16="http://schemas.microsoft.com/office/drawing/2014/main" id="{8C976862-AABF-4285-B2FE-47245C96EDDF}"/>
                </a:ext>
              </a:extLst>
            </p:cNvPr>
            <p:cNvSpPr/>
            <p:nvPr/>
          </p:nvSpPr>
          <p:spPr>
            <a:xfrm>
              <a:off x="2760177" y="1135618"/>
              <a:ext cx="2770203" cy="407750"/>
            </a:xfrm>
            <a:prstGeom prst="rect">
              <a:avLst/>
            </a:prstGeom>
          </p:spPr>
          <p:txBody>
            <a:bodyPr wrap="none">
              <a:spAutoFit/>
            </a:bodyPr>
            <a:lstStyle/>
            <a:p>
              <a:r>
                <a:rPr lang="ja-JP" altLang="en-US" sz="1846"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①</a:t>
              </a:r>
              <a:r>
                <a:rPr lang="ja-JP" altLang="ja-JP" sz="1846"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「前方集中長雨型」</a:t>
              </a:r>
              <a:endParaRPr lang="ja-JP" altLang="en-US" sz="1846" b="1" dirty="0">
                <a:latin typeface="HG丸ｺﾞｼｯｸM-PRO" panose="020F0600000000000000" pitchFamily="50" charset="-128"/>
                <a:ea typeface="HG丸ｺﾞｼｯｸM-PRO" panose="020F0600000000000000" pitchFamily="50" charset="-128"/>
              </a:endParaRPr>
            </a:p>
          </p:txBody>
        </p:sp>
        <p:sp>
          <p:nvSpPr>
            <p:cNvPr id="6" name="正方形/長方形 5">
              <a:extLst>
                <a:ext uri="{FF2B5EF4-FFF2-40B4-BE49-F238E27FC236}">
                  <a16:creationId xmlns:a16="http://schemas.microsoft.com/office/drawing/2014/main" id="{C3874C54-F1DE-440D-BE76-85A9FD6B8204}"/>
                </a:ext>
              </a:extLst>
            </p:cNvPr>
            <p:cNvSpPr/>
            <p:nvPr/>
          </p:nvSpPr>
          <p:spPr>
            <a:xfrm>
              <a:off x="5921495" y="923472"/>
              <a:ext cx="2770203" cy="407750"/>
            </a:xfrm>
            <a:prstGeom prst="rect">
              <a:avLst/>
            </a:prstGeom>
          </p:spPr>
          <p:txBody>
            <a:bodyPr wrap="none">
              <a:spAutoFit/>
            </a:bodyPr>
            <a:lstStyle/>
            <a:p>
              <a:r>
                <a:rPr lang="ja-JP" altLang="ja-JP" sz="1846" b="1" kern="10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②「後方集中豪雨型」</a:t>
              </a:r>
              <a:endParaRPr lang="ja-JP" altLang="en-US" sz="1846"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21" name="図 20">
              <a:extLst>
                <a:ext uri="{FF2B5EF4-FFF2-40B4-BE49-F238E27FC236}">
                  <a16:creationId xmlns:a16="http://schemas.microsoft.com/office/drawing/2014/main" id="{2C33E466-71C5-4427-8044-A51114E8BB2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93910"/>
              <a:ext cx="2562154" cy="1538844"/>
            </a:xfrm>
            <a:prstGeom prst="rect">
              <a:avLst/>
            </a:prstGeom>
            <a:noFill/>
            <a:ln w="38100">
              <a:solidFill>
                <a:schemeClr val="accent1"/>
              </a:solidFill>
            </a:ln>
          </p:spPr>
        </p:pic>
        <p:sp>
          <p:nvSpPr>
            <p:cNvPr id="7" name="正方形/長方形 6">
              <a:extLst>
                <a:ext uri="{FF2B5EF4-FFF2-40B4-BE49-F238E27FC236}">
                  <a16:creationId xmlns:a16="http://schemas.microsoft.com/office/drawing/2014/main" id="{97ACB42D-EF29-4BBD-82C9-F5B65DA58200}"/>
                </a:ext>
              </a:extLst>
            </p:cNvPr>
            <p:cNvSpPr/>
            <p:nvPr/>
          </p:nvSpPr>
          <p:spPr>
            <a:xfrm>
              <a:off x="0" y="5832755"/>
              <a:ext cx="2513188" cy="715473"/>
            </a:xfrm>
            <a:prstGeom prst="rect">
              <a:avLst/>
            </a:prstGeom>
          </p:spPr>
          <p:txBody>
            <a:bodyPr wrap="none">
              <a:spAutoFit/>
            </a:bodyPr>
            <a:lstStyle/>
            <a:p>
              <a:r>
                <a:rPr lang="ja-JP" altLang="ja-JP" sz="1846"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③「前方～中央</a:t>
              </a:r>
              <a:endParaRPr lang="en-US" altLang="ja-JP" sz="1846"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846"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ja-JP" sz="1846"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集中弱雨型」</a:t>
              </a:r>
              <a:endParaRPr lang="ja-JP" altLang="en-US" sz="1846" b="1" kern="100"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22" name="図 21">
              <a:extLst>
                <a:ext uri="{FF2B5EF4-FFF2-40B4-BE49-F238E27FC236}">
                  <a16:creationId xmlns:a16="http://schemas.microsoft.com/office/drawing/2014/main" id="{E59BE85C-7259-4D06-9242-4FEB83C6C136}"/>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6557" y="3249920"/>
              <a:ext cx="2562154" cy="1538780"/>
            </a:xfrm>
            <a:prstGeom prst="rect">
              <a:avLst/>
            </a:prstGeom>
            <a:noFill/>
            <a:ln w="38100">
              <a:solidFill>
                <a:schemeClr val="accent1"/>
              </a:solidFill>
            </a:ln>
          </p:spPr>
        </p:pic>
        <p:sp>
          <p:nvSpPr>
            <p:cNvPr id="8" name="正方形/長方形 7">
              <a:extLst>
                <a:ext uri="{FF2B5EF4-FFF2-40B4-BE49-F238E27FC236}">
                  <a16:creationId xmlns:a16="http://schemas.microsoft.com/office/drawing/2014/main" id="{DF038A0F-CC66-4396-A419-7A25B09A1E8C}"/>
                </a:ext>
              </a:extLst>
            </p:cNvPr>
            <p:cNvSpPr/>
            <p:nvPr/>
          </p:nvSpPr>
          <p:spPr>
            <a:xfrm>
              <a:off x="8013640" y="4788701"/>
              <a:ext cx="2102798" cy="715473"/>
            </a:xfrm>
            <a:prstGeom prst="rect">
              <a:avLst/>
            </a:prstGeom>
          </p:spPr>
          <p:txBody>
            <a:bodyPr wrap="none">
              <a:spAutoFit/>
            </a:bodyPr>
            <a:lstStyle/>
            <a:p>
              <a:r>
                <a:rPr lang="en-US" altLang="ja-JP" sz="1846" b="1" kern="100" spc="-138"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④</a:t>
              </a:r>
              <a:r>
                <a:rPr lang="ja-JP" altLang="ja-JP" sz="1846" b="1" kern="100" spc="-138"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「先行降雨</a:t>
              </a:r>
              <a:endParaRPr lang="en-US" altLang="ja-JP" sz="1846" b="1" kern="100" spc="-138"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ja-JP" sz="1846" b="1" kern="100" spc="-138"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rPr>
                <a:t>後方集中弱雨型」</a:t>
              </a:r>
              <a:endParaRPr lang="ja-JP" altLang="en-US" sz="1846" b="1" kern="100" spc="-138" dirty="0">
                <a:solidFill>
                  <a:srgbClr val="000000"/>
                </a:solidFill>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grpSp>
      <p:sp>
        <p:nvSpPr>
          <p:cNvPr id="10" name="テキスト ボックス 9"/>
          <p:cNvSpPr txBox="1"/>
          <p:nvPr/>
        </p:nvSpPr>
        <p:spPr>
          <a:xfrm>
            <a:off x="5879976" y="5918983"/>
            <a:ext cx="4576894" cy="461665"/>
          </a:xfrm>
          <a:prstGeom prst="rect">
            <a:avLst/>
          </a:prstGeom>
          <a:noFill/>
        </p:spPr>
        <p:txBody>
          <a:bodyPr wrap="none" rtlCol="0">
            <a:spAutoFit/>
          </a:bodyPr>
          <a:lstStyle/>
          <a:p>
            <a:pPr algn="l"/>
            <a:r>
              <a:rPr lang="ja-JP" altLang="en-US" sz="2400" b="1" dirty="0"/>
              <a:t>（自己組織化マップによる抽出例）</a:t>
            </a:r>
          </a:p>
        </p:txBody>
      </p:sp>
    </p:spTree>
    <p:extLst>
      <p:ext uri="{BB962C8B-B14F-4D97-AF65-F5344CB8AC3E}">
        <p14:creationId xmlns:p14="http://schemas.microsoft.com/office/powerpoint/2010/main" val="65853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lvl="0"/>
            <a:r>
              <a:rPr lang="ja-JP" altLang="en-US" dirty="0">
                <a:solidFill>
                  <a:prstClr val="black"/>
                </a:solidFill>
              </a:rPr>
              <a:t>解析雨量とテレメータ雨量の時間雨量，連続雨量の時系列比較</a:t>
            </a:r>
            <a:br>
              <a:rPr lang="ja-JP" altLang="en-US" dirty="0">
                <a:solidFill>
                  <a:prstClr val="black"/>
                </a:solidFill>
              </a:rPr>
            </a:br>
            <a:r>
              <a:rPr lang="en-US" altLang="ja-JP" dirty="0"/>
              <a:t>2017</a:t>
            </a:r>
            <a:r>
              <a:rPr lang="ja-JP" altLang="en-US" dirty="0"/>
              <a:t>年</a:t>
            </a:r>
            <a:r>
              <a:rPr lang="en-US" altLang="ja-JP" dirty="0"/>
              <a:t>10</a:t>
            </a:r>
            <a:r>
              <a:rPr lang="ja-JP" altLang="en-US" dirty="0"/>
              <a:t>月</a:t>
            </a:r>
            <a:r>
              <a:rPr lang="en-US" altLang="ja-JP" dirty="0"/>
              <a:t>20-22</a:t>
            </a:r>
            <a:r>
              <a:rPr lang="ja-JP" altLang="en-US" dirty="0"/>
              <a:t>日</a:t>
            </a:r>
            <a:endParaRPr kumimoji="1" lang="ja-JP" altLang="en-US"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662" y="1542261"/>
            <a:ext cx="4478183" cy="3418459"/>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860" y="1542259"/>
            <a:ext cx="4454694" cy="3088174"/>
          </a:xfrm>
          <a:prstGeom prst="rect">
            <a:avLst/>
          </a:prstGeom>
        </p:spPr>
      </p:pic>
      <p:sp>
        <p:nvSpPr>
          <p:cNvPr id="8" name="四角形: 角を丸くする 79">
            <a:extLst>
              <a:ext uri="{FF2B5EF4-FFF2-40B4-BE49-F238E27FC236}">
                <a16:creationId xmlns:a16="http://schemas.microsoft.com/office/drawing/2014/main" id="{7D2D1845-A394-4AB9-8A48-132EB02691C4}"/>
              </a:ext>
            </a:extLst>
          </p:cNvPr>
          <p:cNvSpPr/>
          <p:nvPr/>
        </p:nvSpPr>
        <p:spPr>
          <a:xfrm>
            <a:off x="1859518" y="4961912"/>
            <a:ext cx="8687898" cy="1232620"/>
          </a:xfrm>
          <a:prstGeom prst="roundRect">
            <a:avLst/>
          </a:prstGeom>
          <a:noFill/>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316531" indent="-316531" algn="just">
              <a:buFont typeface="Arial" panose="020B0604020202020204" pitchFamily="34" charset="0"/>
              <a:buChar char="•"/>
            </a:pPr>
            <a:r>
              <a:rPr lang="ja-JP" altLang="en-US" sz="2215" dirty="0">
                <a:latin typeface="HG丸ｺﾞｼｯｸM-PRO" panose="020F0600000000000000" pitchFamily="50" charset="-128"/>
                <a:ea typeface="HG丸ｺﾞｼｯｸM-PRO" panose="020F0600000000000000" pitchFamily="50" charset="-128"/>
              </a:rPr>
              <a:t>規制雨量に達する時刻は，解析雨量がテレ雨量より</a:t>
            </a:r>
            <a:r>
              <a:rPr lang="en-US" altLang="ja-JP" sz="2215" dirty="0">
                <a:latin typeface="HG丸ｺﾞｼｯｸM-PRO" panose="020F0600000000000000" pitchFamily="50" charset="-128"/>
                <a:ea typeface="HG丸ｺﾞｼｯｸM-PRO" panose="020F0600000000000000" pitchFamily="50" charset="-128"/>
              </a:rPr>
              <a:t>1</a:t>
            </a:r>
            <a:r>
              <a:rPr lang="ja-JP" altLang="en-US" sz="2215" dirty="0">
                <a:latin typeface="HG丸ｺﾞｼｯｸM-PRO" panose="020F0600000000000000" pitchFamily="50" charset="-128"/>
                <a:ea typeface="HG丸ｺﾞｼｯｸM-PRO" panose="020F0600000000000000" pitchFamily="50" charset="-128"/>
              </a:rPr>
              <a:t>時間先行</a:t>
            </a:r>
            <a:endParaRPr lang="en-US" altLang="ja-JP" sz="2215" dirty="0">
              <a:latin typeface="HG丸ｺﾞｼｯｸM-PRO" panose="020F0600000000000000" pitchFamily="50" charset="-128"/>
              <a:ea typeface="HG丸ｺﾞｼｯｸM-PRO" panose="020F0600000000000000" pitchFamily="50" charset="-128"/>
            </a:endParaRPr>
          </a:p>
          <a:p>
            <a:pPr marL="316531" indent="-316531" algn="just">
              <a:buFont typeface="Arial" panose="020B0604020202020204" pitchFamily="34" charset="0"/>
              <a:buChar char="•"/>
            </a:pPr>
            <a:r>
              <a:rPr lang="ja-JP" altLang="en-US" sz="2215" spc="-138" dirty="0">
                <a:latin typeface="HG丸ｺﾞｼｯｸM-PRO" panose="020F0600000000000000" pitchFamily="50" charset="-128"/>
                <a:ea typeface="HG丸ｺﾞｼｯｸM-PRO" panose="020F0600000000000000" pitchFamily="50" charset="-128"/>
              </a:rPr>
              <a:t>時系列の雨量値は，解析雨量＞テレ雨量（数㎜～</a:t>
            </a:r>
            <a:r>
              <a:rPr lang="en-US" altLang="ja-JP" sz="2215" spc="-138" dirty="0">
                <a:latin typeface="HG丸ｺﾞｼｯｸM-PRO" panose="020F0600000000000000" pitchFamily="50" charset="-128"/>
                <a:ea typeface="HG丸ｺﾞｼｯｸM-PRO" panose="020F0600000000000000" pitchFamily="50" charset="-128"/>
              </a:rPr>
              <a:t>15</a:t>
            </a:r>
            <a:r>
              <a:rPr lang="ja-JP" altLang="en-US" sz="2215" spc="-138" dirty="0">
                <a:latin typeface="HG丸ｺﾞｼｯｸM-PRO" panose="020F0600000000000000" pitchFamily="50" charset="-128"/>
                <a:ea typeface="HG丸ｺﾞｼｯｸM-PRO" panose="020F0600000000000000" pitchFamily="50" charset="-128"/>
              </a:rPr>
              <a:t>㎜程度）</a:t>
            </a:r>
            <a:endParaRPr lang="en-US" altLang="ja-JP" sz="2215" spc="-138" dirty="0">
              <a:latin typeface="HG丸ｺﾞｼｯｸM-PRO" panose="020F0600000000000000" pitchFamily="50" charset="-128"/>
              <a:ea typeface="HG丸ｺﾞｼｯｸM-PRO" panose="020F0600000000000000" pitchFamily="50" charset="-128"/>
            </a:endParaRPr>
          </a:p>
          <a:p>
            <a:pPr marL="316531" indent="-316531" algn="just">
              <a:buFont typeface="Arial" panose="020B0604020202020204" pitchFamily="34" charset="0"/>
              <a:buChar char="•"/>
            </a:pPr>
            <a:r>
              <a:rPr lang="ja-JP" altLang="en-US" sz="2215" spc="-138" dirty="0">
                <a:latin typeface="HG丸ｺﾞｼｯｸM-PRO" panose="020F0600000000000000" pitchFamily="50" charset="-128"/>
                <a:ea typeface="HG丸ｺﾞｼｯｸM-PRO" panose="020F0600000000000000" pitchFamily="50" charset="-128"/>
              </a:rPr>
              <a:t>連続雨量でみると，解析雨量＞テレ雨量（</a:t>
            </a:r>
            <a:r>
              <a:rPr lang="en-US" altLang="ja-JP" sz="2215" spc="-138" dirty="0">
                <a:latin typeface="HG丸ｺﾞｼｯｸM-PRO" panose="020F0600000000000000" pitchFamily="50" charset="-128"/>
                <a:ea typeface="HG丸ｺﾞｼｯｸM-PRO" panose="020F0600000000000000" pitchFamily="50" charset="-128"/>
              </a:rPr>
              <a:t>20</a:t>
            </a:r>
            <a:r>
              <a:rPr lang="ja-JP" altLang="en-US" sz="2215" spc="-138" dirty="0">
                <a:latin typeface="HG丸ｺﾞｼｯｸM-PRO" panose="020F0600000000000000" pitchFamily="50" charset="-128"/>
                <a:ea typeface="HG丸ｺﾞｼｯｸM-PRO" panose="020F0600000000000000" pitchFamily="50" charset="-128"/>
              </a:rPr>
              <a:t>㎜～</a:t>
            </a:r>
            <a:r>
              <a:rPr lang="en-US" altLang="ja-JP" sz="2215" spc="-138" dirty="0">
                <a:latin typeface="HG丸ｺﾞｼｯｸM-PRO" panose="020F0600000000000000" pitchFamily="50" charset="-128"/>
                <a:ea typeface="HG丸ｺﾞｼｯｸM-PRO" panose="020F0600000000000000" pitchFamily="50" charset="-128"/>
              </a:rPr>
              <a:t>90</a:t>
            </a:r>
            <a:r>
              <a:rPr lang="ja-JP" altLang="en-US" sz="2215" spc="-138" dirty="0">
                <a:latin typeface="HG丸ｺﾞｼｯｸM-PRO" panose="020F0600000000000000" pitchFamily="50" charset="-128"/>
                <a:ea typeface="HG丸ｺﾞｼｯｸM-PRO" panose="020F0600000000000000" pitchFamily="50" charset="-128"/>
              </a:rPr>
              <a:t>㎜程度）</a:t>
            </a:r>
            <a:endParaRPr lang="en-US" altLang="ja-JP" sz="2215" spc="-138" dirty="0">
              <a:latin typeface="HG丸ｺﾞｼｯｸM-PRO" panose="020F0600000000000000" pitchFamily="50" charset="-128"/>
              <a:ea typeface="HG丸ｺﾞｼｯｸM-PRO" panose="020F0600000000000000" pitchFamily="50" charset="-128"/>
            </a:endParaRPr>
          </a:p>
        </p:txBody>
      </p:sp>
      <p:sp>
        <p:nvSpPr>
          <p:cNvPr id="9" name="四角形: 角を丸くする 79">
            <a:extLst>
              <a:ext uri="{FF2B5EF4-FFF2-40B4-BE49-F238E27FC236}">
                <a16:creationId xmlns:a16="http://schemas.microsoft.com/office/drawing/2014/main" id="{7D2D1845-A394-4AB9-8A48-132EB02691C4}"/>
              </a:ext>
            </a:extLst>
          </p:cNvPr>
          <p:cNvSpPr/>
          <p:nvPr/>
        </p:nvSpPr>
        <p:spPr>
          <a:xfrm>
            <a:off x="6324051" y="3808872"/>
            <a:ext cx="4150445" cy="867875"/>
          </a:xfrm>
          <a:prstGeom prst="roundRect">
            <a:avLst/>
          </a:prstGeom>
          <a:noFill/>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316531" indent="-316531" algn="just">
              <a:buFont typeface="Arial" panose="020B0604020202020204" pitchFamily="34" charset="0"/>
              <a:buChar char="•"/>
            </a:pPr>
            <a:r>
              <a:rPr lang="ja-JP" altLang="en-US" sz="2215" dirty="0">
                <a:latin typeface="HG丸ｺﾞｼｯｸM-PRO" panose="020F0600000000000000" pitchFamily="50" charset="-128"/>
                <a:ea typeface="HG丸ｺﾞｼｯｸM-PRO" panose="020F0600000000000000" pitchFamily="50" charset="-128"/>
              </a:rPr>
              <a:t>解析雨量では，塩尾と炬口で同時に規制雨量に達した</a:t>
            </a:r>
            <a:endParaRPr lang="en-US" altLang="ja-JP" sz="2215" dirty="0">
              <a:latin typeface="HG丸ｺﾞｼｯｸM-PRO" panose="020F0600000000000000" pitchFamily="50" charset="-128"/>
              <a:ea typeface="HG丸ｺﾞｼｯｸM-PRO" panose="020F0600000000000000" pitchFamily="50" charset="-128"/>
            </a:endParaRPr>
          </a:p>
        </p:txBody>
      </p:sp>
      <p:sp>
        <p:nvSpPr>
          <p:cNvPr id="3" name="日付プレースホルダー 2"/>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129823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8875" t="657" r="4363" b="2134"/>
          <a:stretch/>
        </p:blipFill>
        <p:spPr>
          <a:xfrm>
            <a:off x="1632993" y="1700370"/>
            <a:ext cx="5259701" cy="4555016"/>
          </a:xfrm>
          <a:prstGeom prst="rect">
            <a:avLst/>
          </a:prstGeom>
        </p:spPr>
      </p:pic>
      <p:pic>
        <p:nvPicPr>
          <p:cNvPr id="18" name="図 17"/>
          <p:cNvPicPr>
            <a:picLocks noChangeAspect="1"/>
          </p:cNvPicPr>
          <p:nvPr/>
        </p:nvPicPr>
        <p:blipFill rotWithShape="1">
          <a:blip r:embed="rId3">
            <a:extLst>
              <a:ext uri="{28A0092B-C50C-407E-A947-70E740481C1C}">
                <a14:useLocalDpi xmlns:a14="http://schemas.microsoft.com/office/drawing/2010/main" val="0"/>
              </a:ext>
            </a:extLst>
          </a:blip>
          <a:srcRect l="17807" t="2853" r="6589" b="5938"/>
          <a:stretch/>
        </p:blipFill>
        <p:spPr>
          <a:xfrm>
            <a:off x="6902507" y="2168175"/>
            <a:ext cx="3630480" cy="3385384"/>
          </a:xfrm>
          <a:prstGeom prst="rect">
            <a:avLst/>
          </a:prstGeom>
        </p:spPr>
      </p:pic>
      <p:sp>
        <p:nvSpPr>
          <p:cNvPr id="2" name="タイトル 1"/>
          <p:cNvSpPr>
            <a:spLocks noGrp="1"/>
          </p:cNvSpPr>
          <p:nvPr>
            <p:ph type="title"/>
          </p:nvPr>
        </p:nvSpPr>
        <p:spPr/>
        <p:txBody>
          <a:bodyPr>
            <a:noAutofit/>
          </a:bodyPr>
          <a:lstStyle/>
          <a:p>
            <a:pPr lvl="0"/>
            <a:r>
              <a:rPr lang="ja-JP" altLang="en-US" dirty="0">
                <a:solidFill>
                  <a:prstClr val="black"/>
                </a:solidFill>
              </a:rPr>
              <a:t>解析雨量の時間降水量の時系列＆積算雨量</a:t>
            </a:r>
            <a:br>
              <a:rPr lang="ja-JP" altLang="en-US" dirty="0">
                <a:solidFill>
                  <a:prstClr val="black"/>
                </a:solidFill>
              </a:rPr>
            </a:br>
            <a:r>
              <a:rPr lang="en-US" altLang="ja-JP" dirty="0"/>
              <a:t>2017</a:t>
            </a:r>
            <a:r>
              <a:rPr lang="ja-JP" altLang="en-US" dirty="0"/>
              <a:t>年</a:t>
            </a:r>
            <a:r>
              <a:rPr lang="ja-JP" altLang="ja-JP" dirty="0"/>
              <a:t>1</a:t>
            </a:r>
            <a:r>
              <a:rPr lang="en-US" altLang="ja-JP" dirty="0"/>
              <a:t>0</a:t>
            </a:r>
            <a:r>
              <a:rPr lang="ja-JP" altLang="en-US" dirty="0"/>
              <a:t>月</a:t>
            </a:r>
            <a:r>
              <a:rPr lang="ja-JP" altLang="ja-JP" dirty="0"/>
              <a:t>2</a:t>
            </a:r>
            <a:r>
              <a:rPr lang="en-US" altLang="ja-JP" dirty="0"/>
              <a:t>0-22</a:t>
            </a:r>
            <a:r>
              <a:rPr lang="ja-JP" altLang="en-US" dirty="0"/>
              <a:t>日（台風</a:t>
            </a:r>
            <a:r>
              <a:rPr lang="en-US" altLang="ja-JP" dirty="0"/>
              <a:t>21</a:t>
            </a:r>
            <a:r>
              <a:rPr lang="ja-JP" altLang="en-US" dirty="0"/>
              <a:t>号）</a:t>
            </a:r>
            <a:endParaRPr kumimoji="1" lang="ja-JP" altLang="en-US" dirty="0"/>
          </a:p>
        </p:txBody>
      </p:sp>
      <p:sp>
        <p:nvSpPr>
          <p:cNvPr id="7" name="コンテンツ プレースホルダー 6"/>
          <p:cNvSpPr>
            <a:spLocks noGrp="1"/>
          </p:cNvSpPr>
          <p:nvPr>
            <p:ph idx="1"/>
          </p:nvPr>
        </p:nvSpPr>
        <p:spPr/>
        <p:txBody>
          <a:bodyPr/>
          <a:lstStyle/>
          <a:p>
            <a:pPr marL="168524" indent="-168524">
              <a:buFont typeface="Arial" panose="020B0604020202020204" pitchFamily="34" charset="0"/>
              <a:buChar char="•"/>
            </a:pPr>
            <a:r>
              <a:rPr lang="ja-JP" altLang="en-US" sz="1846" dirty="0">
                <a:solidFill>
                  <a:prstClr val="black"/>
                </a:solidFill>
              </a:rPr>
              <a:t>解析雨量の時間降水量の時系列（左</a:t>
            </a:r>
            <a:r>
              <a:rPr lang="en-US" altLang="ja-JP" sz="1846" dirty="0">
                <a:solidFill>
                  <a:prstClr val="black"/>
                </a:solidFill>
              </a:rPr>
              <a:t>[mm/h]</a:t>
            </a:r>
            <a:r>
              <a:rPr lang="ja-JP" altLang="en-US" sz="1846" dirty="0">
                <a:solidFill>
                  <a:prstClr val="black"/>
                </a:solidFill>
              </a:rPr>
              <a:t>）＆積算雨量（右</a:t>
            </a:r>
            <a:r>
              <a:rPr lang="en-US" altLang="ja-JP" sz="1846" dirty="0">
                <a:solidFill>
                  <a:prstClr val="black"/>
                </a:solidFill>
              </a:rPr>
              <a:t>[mm]</a:t>
            </a:r>
            <a:r>
              <a:rPr lang="ja-JP" altLang="en-US" sz="1846" dirty="0">
                <a:solidFill>
                  <a:prstClr val="black"/>
                </a:solidFill>
              </a:rPr>
              <a:t>）</a:t>
            </a:r>
          </a:p>
          <a:p>
            <a:pPr marL="422041" indent="-422041">
              <a:buFont typeface="Arial" panose="020B0604020202020204" pitchFamily="34" charset="0"/>
              <a:buChar char="•"/>
            </a:pPr>
            <a:endParaRPr kumimoji="1" lang="ja-JP" altLang="en-US" dirty="0"/>
          </a:p>
        </p:txBody>
      </p:sp>
      <p:cxnSp>
        <p:nvCxnSpPr>
          <p:cNvPr id="6" name="直線コネクタ 5"/>
          <p:cNvCxnSpPr/>
          <p:nvPr/>
        </p:nvCxnSpPr>
        <p:spPr>
          <a:xfrm flipV="1">
            <a:off x="8605742" y="2549106"/>
            <a:ext cx="7962" cy="27153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1950014" y="5222961"/>
            <a:ext cx="1326154" cy="376385"/>
          </a:xfrm>
          <a:prstGeom prst="rect">
            <a:avLst/>
          </a:prstGeom>
          <a:noFill/>
        </p:spPr>
        <p:txBody>
          <a:bodyPr wrap="square" rtlCol="0">
            <a:spAutoFit/>
          </a:bodyPr>
          <a:lstStyle/>
          <a:p>
            <a:r>
              <a:rPr lang="en-US" altLang="ja-JP" sz="1846" dirty="0">
                <a:solidFill>
                  <a:schemeClr val="bg1"/>
                </a:solidFill>
              </a:rPr>
              <a:t>10/20 9:00</a:t>
            </a:r>
            <a:endParaRPr lang="ja-JP" altLang="en-US" sz="1846" dirty="0">
              <a:solidFill>
                <a:schemeClr val="bg1"/>
              </a:solidFill>
            </a:endParaRPr>
          </a:p>
        </p:txBody>
      </p:sp>
      <p:sp>
        <p:nvSpPr>
          <p:cNvPr id="10" name="テキスト ボックス 9"/>
          <p:cNvSpPr txBox="1"/>
          <p:nvPr/>
        </p:nvSpPr>
        <p:spPr>
          <a:xfrm>
            <a:off x="4673572" y="5252394"/>
            <a:ext cx="1571888" cy="376385"/>
          </a:xfrm>
          <a:prstGeom prst="rect">
            <a:avLst/>
          </a:prstGeom>
          <a:noFill/>
        </p:spPr>
        <p:txBody>
          <a:bodyPr wrap="square" rtlCol="0">
            <a:spAutoFit/>
          </a:bodyPr>
          <a:lstStyle/>
          <a:p>
            <a:r>
              <a:rPr lang="en-US" altLang="ja-JP" sz="1846" dirty="0">
                <a:solidFill>
                  <a:schemeClr val="bg1"/>
                </a:solidFill>
              </a:rPr>
              <a:t>10/22 24:00</a:t>
            </a:r>
            <a:endParaRPr lang="ja-JP" altLang="en-US" sz="1846" dirty="0">
              <a:solidFill>
                <a:schemeClr val="bg1"/>
              </a:solidFill>
            </a:endParaRPr>
          </a:p>
        </p:txBody>
      </p:sp>
      <p:cxnSp>
        <p:nvCxnSpPr>
          <p:cNvPr id="12" name="直線矢印コネクタ 11"/>
          <p:cNvCxnSpPr/>
          <p:nvPr/>
        </p:nvCxnSpPr>
        <p:spPr>
          <a:xfrm>
            <a:off x="1989277" y="5612551"/>
            <a:ext cx="4088282" cy="1834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1950016" y="4443534"/>
            <a:ext cx="616449" cy="646331"/>
          </a:xfrm>
          <a:prstGeom prst="rect">
            <a:avLst/>
          </a:prstGeom>
          <a:noFill/>
        </p:spPr>
        <p:txBody>
          <a:bodyPr wrap="square" rtlCol="0">
            <a:spAutoFit/>
          </a:bodyPr>
          <a:lstStyle/>
          <a:p>
            <a:r>
              <a:rPr lang="ja-JP" altLang="en-US" dirty="0">
                <a:solidFill>
                  <a:schemeClr val="bg1"/>
                </a:solidFill>
              </a:rPr>
              <a:t>洲本</a:t>
            </a:r>
            <a:endParaRPr kumimoji="1" lang="ja-JP" altLang="en-US" dirty="0">
              <a:solidFill>
                <a:schemeClr val="bg1"/>
              </a:solidFill>
            </a:endParaRPr>
          </a:p>
        </p:txBody>
      </p:sp>
      <p:sp>
        <p:nvSpPr>
          <p:cNvPr id="14" name="テキスト ボックス 13"/>
          <p:cNvSpPr txBox="1"/>
          <p:nvPr/>
        </p:nvSpPr>
        <p:spPr>
          <a:xfrm>
            <a:off x="1950016" y="4092484"/>
            <a:ext cx="616449" cy="646331"/>
          </a:xfrm>
          <a:prstGeom prst="rect">
            <a:avLst/>
          </a:prstGeom>
          <a:noFill/>
        </p:spPr>
        <p:txBody>
          <a:bodyPr wrap="square" rtlCol="0">
            <a:spAutoFit/>
          </a:bodyPr>
          <a:lstStyle/>
          <a:p>
            <a:r>
              <a:rPr lang="ja-JP" altLang="en-US" dirty="0">
                <a:solidFill>
                  <a:schemeClr val="bg1"/>
                </a:solidFill>
              </a:rPr>
              <a:t>炬口</a:t>
            </a:r>
            <a:endParaRPr kumimoji="1" lang="ja-JP" altLang="en-US" dirty="0">
              <a:solidFill>
                <a:schemeClr val="bg1"/>
              </a:solidFill>
            </a:endParaRPr>
          </a:p>
        </p:txBody>
      </p:sp>
      <p:sp>
        <p:nvSpPr>
          <p:cNvPr id="15" name="テキスト ボックス 14"/>
          <p:cNvSpPr txBox="1"/>
          <p:nvPr/>
        </p:nvSpPr>
        <p:spPr>
          <a:xfrm>
            <a:off x="1950016" y="3576037"/>
            <a:ext cx="616449" cy="646331"/>
          </a:xfrm>
          <a:prstGeom prst="rect">
            <a:avLst/>
          </a:prstGeom>
          <a:noFill/>
        </p:spPr>
        <p:txBody>
          <a:bodyPr wrap="square" rtlCol="0">
            <a:spAutoFit/>
          </a:bodyPr>
          <a:lstStyle/>
          <a:p>
            <a:r>
              <a:rPr lang="ja-JP" altLang="en-US" dirty="0">
                <a:solidFill>
                  <a:schemeClr val="bg1"/>
                </a:solidFill>
              </a:rPr>
              <a:t>塩尾</a:t>
            </a:r>
            <a:endParaRPr kumimoji="1" lang="ja-JP" altLang="en-US" dirty="0">
              <a:solidFill>
                <a:schemeClr val="bg1"/>
              </a:solidFill>
            </a:endParaRPr>
          </a:p>
        </p:txBody>
      </p:sp>
      <p:sp>
        <p:nvSpPr>
          <p:cNvPr id="16" name="テキスト ボックス 15"/>
          <p:cNvSpPr txBox="1"/>
          <p:nvPr/>
        </p:nvSpPr>
        <p:spPr>
          <a:xfrm>
            <a:off x="2043096" y="3029161"/>
            <a:ext cx="1433984" cy="646331"/>
          </a:xfrm>
          <a:prstGeom prst="rect">
            <a:avLst/>
          </a:prstGeom>
          <a:noFill/>
        </p:spPr>
        <p:txBody>
          <a:bodyPr wrap="square" rtlCol="0">
            <a:spAutoFit/>
          </a:bodyPr>
          <a:lstStyle/>
          <a:p>
            <a:r>
              <a:rPr lang="ja-JP" altLang="en-US" dirty="0">
                <a:solidFill>
                  <a:schemeClr val="bg1"/>
                </a:solidFill>
              </a:rPr>
              <a:t>互助センター</a:t>
            </a:r>
            <a:endParaRPr kumimoji="1" lang="ja-JP" altLang="en-US" dirty="0">
              <a:solidFill>
                <a:schemeClr val="bg1"/>
              </a:solidFill>
            </a:endParaRPr>
          </a:p>
        </p:txBody>
      </p:sp>
      <p:sp>
        <p:nvSpPr>
          <p:cNvPr id="17" name="フリーフォーム 16"/>
          <p:cNvSpPr/>
          <p:nvPr/>
        </p:nvSpPr>
        <p:spPr>
          <a:xfrm>
            <a:off x="2805961" y="3328548"/>
            <a:ext cx="238539" cy="642221"/>
          </a:xfrm>
          <a:custGeom>
            <a:avLst/>
            <a:gdLst>
              <a:gd name="connsiteX0" fmla="*/ 0 w 258417"/>
              <a:gd name="connsiteY0" fmla="*/ 0 h 695739"/>
              <a:gd name="connsiteX1" fmla="*/ 208721 w 258417"/>
              <a:gd name="connsiteY1" fmla="*/ 397565 h 695739"/>
              <a:gd name="connsiteX2" fmla="*/ 258417 w 258417"/>
              <a:gd name="connsiteY2" fmla="*/ 695739 h 695739"/>
            </a:gdLst>
            <a:ahLst/>
            <a:cxnLst>
              <a:cxn ang="0">
                <a:pos x="connsiteX0" y="connsiteY0"/>
              </a:cxn>
              <a:cxn ang="0">
                <a:pos x="connsiteX1" y="connsiteY1"/>
              </a:cxn>
              <a:cxn ang="0">
                <a:pos x="connsiteX2" y="connsiteY2"/>
              </a:cxn>
            </a:cxnLst>
            <a:rect l="l" t="t" r="r" b="b"/>
            <a:pathLst>
              <a:path w="258417" h="695739">
                <a:moveTo>
                  <a:pt x="0" y="0"/>
                </a:moveTo>
                <a:cubicBezTo>
                  <a:pt x="82825" y="140804"/>
                  <a:pt x="165651" y="281608"/>
                  <a:pt x="208721" y="397565"/>
                </a:cubicBezTo>
                <a:cubicBezTo>
                  <a:pt x="251791" y="513522"/>
                  <a:pt x="255104" y="604630"/>
                  <a:pt x="258417" y="695739"/>
                </a:cubicBezTo>
              </a:path>
            </a:pathLst>
          </a:custGeom>
          <a:noFill/>
          <a:ln w="19050">
            <a:solidFill>
              <a:schemeClr val="bg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p:cNvCxnSpPr/>
          <p:nvPr/>
        </p:nvCxnSpPr>
        <p:spPr>
          <a:xfrm flipH="1" flipV="1">
            <a:off x="6038297" y="2023559"/>
            <a:ext cx="2580598" cy="907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a:off x="6038298" y="4551762"/>
            <a:ext cx="2567445" cy="1210654"/>
          </a:xfrm>
          <a:prstGeom prst="line">
            <a:avLst/>
          </a:prstGeom>
        </p:spPr>
        <p:style>
          <a:lnRef idx="1">
            <a:schemeClr val="accent1"/>
          </a:lnRef>
          <a:fillRef idx="0">
            <a:schemeClr val="accent1"/>
          </a:fillRef>
          <a:effectRef idx="0">
            <a:schemeClr val="accent1"/>
          </a:effectRef>
          <a:fontRef idx="minor">
            <a:schemeClr val="tx1"/>
          </a:fontRef>
        </p:style>
      </p:cxnSp>
      <p:sp>
        <p:nvSpPr>
          <p:cNvPr id="19" name="四角形: 角を丸くする 79">
            <a:extLst>
              <a:ext uri="{FF2B5EF4-FFF2-40B4-BE49-F238E27FC236}">
                <a16:creationId xmlns:a16="http://schemas.microsoft.com/office/drawing/2014/main" id="{7D2D1845-A394-4AB9-8A48-132EB02691C4}"/>
              </a:ext>
            </a:extLst>
          </p:cNvPr>
          <p:cNvSpPr/>
          <p:nvPr/>
        </p:nvSpPr>
        <p:spPr>
          <a:xfrm>
            <a:off x="6618962" y="5884397"/>
            <a:ext cx="3973560" cy="461641"/>
          </a:xfrm>
          <a:prstGeom prst="roundRect">
            <a:avLst/>
          </a:prstGeom>
          <a:noFill/>
          <a:ln w="28575">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marL="316531" indent="-316531" algn="just">
              <a:buFont typeface="Arial" panose="020B0604020202020204" pitchFamily="34" charset="0"/>
              <a:buChar char="•"/>
            </a:pPr>
            <a:r>
              <a:rPr lang="ja-JP" altLang="en-US" sz="1846" dirty="0">
                <a:latin typeface="HG丸ｺﾞｼｯｸM-PRO" panose="020F0600000000000000" pitchFamily="50" charset="-128"/>
                <a:ea typeface="HG丸ｺﾞｼｯｸM-PRO" panose="020F0600000000000000" pitchFamily="50" charset="-128"/>
              </a:rPr>
              <a:t>時間／積算雨量は南側ほど多い</a:t>
            </a:r>
            <a:endParaRPr lang="en-US" altLang="ja-JP" sz="1846" dirty="0">
              <a:latin typeface="HG丸ｺﾞｼｯｸM-PRO" panose="020F0600000000000000" pitchFamily="50" charset="-128"/>
              <a:ea typeface="HG丸ｺﾞｼｯｸM-PRO" panose="020F0600000000000000" pitchFamily="50" charset="-128"/>
            </a:endParaRPr>
          </a:p>
        </p:txBody>
      </p:sp>
      <p:sp>
        <p:nvSpPr>
          <p:cNvPr id="3" name="日付プレースホルダー 2"/>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58575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4" grpId="0"/>
      <p:bldP spid="15" grpId="0"/>
      <p:bldP spid="16" grpId="0"/>
      <p:bldP spid="17"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528762-BFD9-B53C-F438-D440DBFDD2F9}"/>
              </a:ext>
            </a:extLst>
          </p:cNvPr>
          <p:cNvSpPr>
            <a:spLocks noGrp="1"/>
          </p:cNvSpPr>
          <p:nvPr>
            <p:ph type="ctrTitle"/>
          </p:nvPr>
        </p:nvSpPr>
        <p:spPr>
          <a:xfrm>
            <a:off x="126128" y="2482329"/>
            <a:ext cx="9851589" cy="2116568"/>
          </a:xfrm>
        </p:spPr>
        <p:txBody>
          <a:bodyPr rtlCol="0"/>
          <a:lstStyle/>
          <a:p>
            <a:pPr rtl="0"/>
            <a:r>
              <a:rPr lang="ja-JP" altLang="en-US" sz="2000" b="1" dirty="0"/>
              <a:t>気象災害の誘因となる顕著現象と災害規模の予測可能性向上を目指した</a:t>
            </a:r>
            <a:br>
              <a:rPr lang="en-US" altLang="ja-JP" sz="2000" b="1" dirty="0"/>
            </a:br>
            <a:br>
              <a:rPr lang="en-US" altLang="ja-JP" sz="2000" b="1" dirty="0"/>
            </a:br>
            <a:r>
              <a:rPr lang="ja-JP" altLang="en-US" sz="4000" b="1" dirty="0">
                <a:solidFill>
                  <a:srgbClr val="FD4A50"/>
                </a:solidFill>
              </a:rPr>
              <a:t>ラジオゾンデ</a:t>
            </a:r>
            <a:r>
              <a:rPr lang="ja-JP" altLang="en-US" sz="1800" b="1" dirty="0">
                <a:solidFill>
                  <a:srgbClr val="FD4A50"/>
                </a:solidFill>
              </a:rPr>
              <a:t>実地</a:t>
            </a:r>
            <a:r>
              <a:rPr lang="ja-JP" altLang="en-US" sz="4000" b="1" dirty="0">
                <a:solidFill>
                  <a:srgbClr val="FD4A50"/>
                </a:solidFill>
              </a:rPr>
              <a:t>気象観測</a:t>
            </a:r>
            <a:r>
              <a:rPr lang="ja-JP" altLang="en-US" sz="1600" b="1" dirty="0">
                <a:solidFill>
                  <a:srgbClr val="FD4A50"/>
                </a:solidFill>
              </a:rPr>
              <a:t>による</a:t>
            </a:r>
            <a:r>
              <a:rPr lang="ja-JP" altLang="en-US" sz="4000" b="1" dirty="0">
                <a:solidFill>
                  <a:srgbClr val="FD4A50"/>
                </a:solidFill>
              </a:rPr>
              <a:t>予測インパクト研究</a:t>
            </a:r>
          </a:p>
        </p:txBody>
      </p:sp>
      <p:sp>
        <p:nvSpPr>
          <p:cNvPr id="3" name="サブタイトル 2">
            <a:extLst>
              <a:ext uri="{FF2B5EF4-FFF2-40B4-BE49-F238E27FC236}">
                <a16:creationId xmlns:a16="http://schemas.microsoft.com/office/drawing/2014/main" id="{A57451B7-2A25-8813-BC77-07DE3529FCEE}"/>
              </a:ext>
            </a:extLst>
          </p:cNvPr>
          <p:cNvSpPr>
            <a:spLocks noGrp="1"/>
          </p:cNvSpPr>
          <p:nvPr>
            <p:ph type="subTitle" idx="1"/>
          </p:nvPr>
        </p:nvSpPr>
        <p:spPr>
          <a:xfrm>
            <a:off x="3989604" y="4062962"/>
            <a:ext cx="5737590" cy="411480"/>
          </a:xfrm>
        </p:spPr>
        <p:txBody>
          <a:bodyPr rtlCol="0">
            <a:noAutofit/>
          </a:bodyPr>
          <a:lstStyle/>
          <a:p>
            <a:pPr rtl="0"/>
            <a:r>
              <a:rPr lang="ja-JP" altLang="en-US" b="1" dirty="0">
                <a:latin typeface="メイリオ" panose="020B0604030504040204" pitchFamily="50" charset="-128"/>
                <a:ea typeface="メイリオ" panose="020B0604030504040204" pitchFamily="50" charset="-128"/>
              </a:rPr>
              <a:t>減災復興政策研究科　准教授・谷口　博</a:t>
            </a:r>
          </a:p>
        </p:txBody>
      </p:sp>
      <p:pic>
        <p:nvPicPr>
          <p:cNvPr id="5" name="図 4" descr="ロゴ&#10;&#10;自動的に生成された説明">
            <a:extLst>
              <a:ext uri="{FF2B5EF4-FFF2-40B4-BE49-F238E27FC236}">
                <a16:creationId xmlns:a16="http://schemas.microsoft.com/office/drawing/2014/main" id="{6AACF3CE-9553-B511-FEC9-A723B5C5A23F}"/>
              </a:ext>
            </a:extLst>
          </p:cNvPr>
          <p:cNvPicPr>
            <a:picLocks noChangeAspect="1"/>
          </p:cNvPicPr>
          <p:nvPr/>
        </p:nvPicPr>
        <p:blipFill>
          <a:blip r:embed="rId3"/>
          <a:stretch>
            <a:fillRect/>
          </a:stretch>
        </p:blipFill>
        <p:spPr>
          <a:xfrm>
            <a:off x="327835" y="1130970"/>
            <a:ext cx="1213832" cy="1221924"/>
          </a:xfrm>
          <a:prstGeom prst="rect">
            <a:avLst/>
          </a:prstGeom>
        </p:spPr>
      </p:pic>
      <p:sp>
        <p:nvSpPr>
          <p:cNvPr id="11" name="テキスト ボックス 10">
            <a:extLst>
              <a:ext uri="{FF2B5EF4-FFF2-40B4-BE49-F238E27FC236}">
                <a16:creationId xmlns:a16="http://schemas.microsoft.com/office/drawing/2014/main" id="{F2D298BD-F5FB-7780-AC9C-56A3CA767A54}"/>
              </a:ext>
            </a:extLst>
          </p:cNvPr>
          <p:cNvSpPr txBox="1"/>
          <p:nvPr/>
        </p:nvSpPr>
        <p:spPr>
          <a:xfrm>
            <a:off x="327834" y="5042057"/>
            <a:ext cx="732354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令和</a:t>
            </a:r>
            <a:r>
              <a:rPr kumimoji="0" lang="en-US" altLang="ja-JP"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5</a:t>
            </a:r>
            <a:r>
              <a:rPr kumimoji="0" lang="ja-JP" altLang="en-US"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年度・特別研究プロジェクト推進事業申請</a:t>
            </a:r>
          </a:p>
        </p:txBody>
      </p:sp>
      <p:sp>
        <p:nvSpPr>
          <p:cNvPr id="14" name="テキスト ボックス 13">
            <a:extLst>
              <a:ext uri="{FF2B5EF4-FFF2-40B4-BE49-F238E27FC236}">
                <a16:creationId xmlns:a16="http://schemas.microsoft.com/office/drawing/2014/main" id="{3E30C3D1-F354-E8D6-7948-05289754C36A}"/>
              </a:ext>
            </a:extLst>
          </p:cNvPr>
          <p:cNvSpPr txBox="1"/>
          <p:nvPr/>
        </p:nvSpPr>
        <p:spPr>
          <a:xfrm>
            <a:off x="227307" y="5666291"/>
            <a:ext cx="33398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【SDGs </a:t>
            </a:r>
            <a:r>
              <a:rPr kumimoji="0" lang="ja-JP" altLang="en-US"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関連研究 </a:t>
            </a:r>
            <a:r>
              <a:rPr kumimoji="0" lang="en-US" altLang="ja-JP"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rPr>
              <a:t>】</a:t>
            </a:r>
            <a:endParaRPr kumimoji="0" lang="ja-JP" altLang="en-US" sz="2400" b="1" i="0" u="none" strike="noStrike" kern="120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827593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コンテンツ プレースホルダー 16">
            <a:extLst>
              <a:ext uri="{FF2B5EF4-FFF2-40B4-BE49-F238E27FC236}">
                <a16:creationId xmlns:a16="http://schemas.microsoft.com/office/drawing/2014/main" id="{D7880749-99DF-2E1E-7C58-28A17E73D7A5}"/>
              </a:ext>
            </a:extLst>
          </p:cNvPr>
          <p:cNvPicPr>
            <a:picLocks noGrp="1" noChangeAspect="1"/>
          </p:cNvPicPr>
          <p:nvPr>
            <p:ph sz="half" idx="2"/>
          </p:nvPr>
        </p:nvPicPr>
        <p:blipFill>
          <a:blip r:embed="rId3"/>
          <a:stretch>
            <a:fillRect/>
          </a:stretch>
        </p:blipFill>
        <p:spPr>
          <a:xfrm>
            <a:off x="4144898" y="2363360"/>
            <a:ext cx="3112981" cy="4384479"/>
          </a:xfrm>
          <a:noFill/>
        </p:spPr>
      </p:pic>
      <p:sp>
        <p:nvSpPr>
          <p:cNvPr id="12" name="タイトル 11">
            <a:extLst>
              <a:ext uri="{FF2B5EF4-FFF2-40B4-BE49-F238E27FC236}">
                <a16:creationId xmlns:a16="http://schemas.microsoft.com/office/drawing/2014/main" id="{0BA60034-9E02-4BFF-D46B-98C157D63892}"/>
              </a:ext>
            </a:extLst>
          </p:cNvPr>
          <p:cNvSpPr>
            <a:spLocks noGrp="1"/>
          </p:cNvSpPr>
          <p:nvPr>
            <p:ph type="title"/>
          </p:nvPr>
        </p:nvSpPr>
        <p:spPr>
          <a:xfrm>
            <a:off x="2697480" y="731520"/>
            <a:ext cx="8762246" cy="777240"/>
          </a:xfrm>
        </p:spPr>
        <p:txBody>
          <a:bodyPr rtlCol="0" anchor="ctr">
            <a:normAutofit/>
          </a:bodyPr>
          <a:lstStyle/>
          <a:p>
            <a:pPr rtl="0"/>
            <a:r>
              <a:rPr lang="ja-JP" altLang="en-US" b="1" dirty="0"/>
              <a:t>プロジェクト研究概要（何をするか？）</a:t>
            </a:r>
          </a:p>
        </p:txBody>
      </p:sp>
      <p:sp>
        <p:nvSpPr>
          <p:cNvPr id="34" name="Text Placeholder 6">
            <a:extLst>
              <a:ext uri="{FF2B5EF4-FFF2-40B4-BE49-F238E27FC236}">
                <a16:creationId xmlns:a16="http://schemas.microsoft.com/office/drawing/2014/main" id="{315DB928-F00C-8410-B282-B020D8F0D3A6}"/>
              </a:ext>
            </a:extLst>
          </p:cNvPr>
          <p:cNvSpPr>
            <a:spLocks noGrp="1"/>
          </p:cNvSpPr>
          <p:nvPr>
            <p:ph type="body" sz="quarter" idx="13"/>
          </p:nvPr>
        </p:nvSpPr>
        <p:spPr>
          <a:xfrm>
            <a:off x="1815806" y="787875"/>
            <a:ext cx="621792" cy="621792"/>
          </a:xfrm>
        </p:spPr>
        <p:txBody>
          <a:bodyPr tIns="72000" anchor="ctr"/>
          <a:lstStyle/>
          <a:p>
            <a:r>
              <a:rPr lang="ja-JP" altLang="en-US" b="1" dirty="0">
                <a:solidFill>
                  <a:schemeClr val="bg1"/>
                </a:solidFill>
                <a:latin typeface="メイリオ" panose="020B0604030504040204" pitchFamily="50" charset="-128"/>
                <a:ea typeface="メイリオ" panose="020B0604030504040204" pitchFamily="50" charset="-128"/>
              </a:rPr>
              <a:t>１</a:t>
            </a:r>
            <a:endParaRPr lang="en-US" b="1" dirty="0">
              <a:solidFill>
                <a:schemeClr val="bg1"/>
              </a:solidFill>
              <a:latin typeface="メイリオ" panose="020B0604030504040204" pitchFamily="50" charset="-128"/>
              <a:ea typeface="メイリオ" panose="020B0604030504040204" pitchFamily="50" charset="-128"/>
            </a:endParaRPr>
          </a:p>
        </p:txBody>
      </p:sp>
      <p:pic>
        <p:nvPicPr>
          <p:cNvPr id="21" name="図 20">
            <a:extLst>
              <a:ext uri="{FF2B5EF4-FFF2-40B4-BE49-F238E27FC236}">
                <a16:creationId xmlns:a16="http://schemas.microsoft.com/office/drawing/2014/main" id="{684EEFC1-36E4-30C0-B862-AF318D670FBD}"/>
              </a:ext>
            </a:extLst>
          </p:cNvPr>
          <p:cNvPicPr>
            <a:picLocks noChangeAspect="1"/>
          </p:cNvPicPr>
          <p:nvPr/>
        </p:nvPicPr>
        <p:blipFill>
          <a:blip r:embed="rId4"/>
          <a:stretch>
            <a:fillRect/>
          </a:stretch>
        </p:blipFill>
        <p:spPr>
          <a:xfrm>
            <a:off x="605313" y="2275921"/>
            <a:ext cx="3156499" cy="3075172"/>
          </a:xfrm>
          <a:prstGeom prst="rect">
            <a:avLst/>
          </a:prstGeom>
        </p:spPr>
      </p:pic>
      <p:sp>
        <p:nvSpPr>
          <p:cNvPr id="23" name="テキスト ボックス 22">
            <a:extLst>
              <a:ext uri="{FF2B5EF4-FFF2-40B4-BE49-F238E27FC236}">
                <a16:creationId xmlns:a16="http://schemas.microsoft.com/office/drawing/2014/main" id="{9407B7E8-4CE2-C4FB-1E2C-6FD59CAE2444}"/>
              </a:ext>
            </a:extLst>
          </p:cNvPr>
          <p:cNvSpPr txBox="1"/>
          <p:nvPr/>
        </p:nvSpPr>
        <p:spPr>
          <a:xfrm>
            <a:off x="473044" y="5427103"/>
            <a:ext cx="3455012" cy="584775"/>
          </a:xfrm>
          <a:prstGeom prst="rect">
            <a:avLst/>
          </a:prstGeom>
          <a:noFill/>
        </p:spPr>
        <p:txBody>
          <a:bodyPr wrap="square">
            <a:spAutoFit/>
          </a:bodyPr>
          <a:lstStyle/>
          <a:p>
            <a:r>
              <a:rPr lang="ja-JP" altLang="en-US" sz="1600" b="0" i="0" u="none" strike="noStrike" baseline="0" dirty="0">
                <a:solidFill>
                  <a:srgbClr val="000000"/>
                </a:solidFill>
                <a:latin typeface="メイリオ" panose="020B0604030504040204" pitchFamily="50" charset="-128"/>
                <a:ea typeface="メイリオ" panose="020B0604030504040204" pitchFamily="50" charset="-128"/>
              </a:rPr>
              <a:t>発達した低気圧や台風等の接近により大規模水害が予想される状況下</a:t>
            </a:r>
          </a:p>
        </p:txBody>
      </p:sp>
      <p:sp>
        <p:nvSpPr>
          <p:cNvPr id="24" name="四角形: 角を丸くする 23">
            <a:extLst>
              <a:ext uri="{FF2B5EF4-FFF2-40B4-BE49-F238E27FC236}">
                <a16:creationId xmlns:a16="http://schemas.microsoft.com/office/drawing/2014/main" id="{595CA8E0-B84B-4129-BEBC-CCB3B6B3D905}"/>
              </a:ext>
            </a:extLst>
          </p:cNvPr>
          <p:cNvSpPr/>
          <p:nvPr/>
        </p:nvSpPr>
        <p:spPr>
          <a:xfrm>
            <a:off x="621442" y="1601647"/>
            <a:ext cx="3096852" cy="55529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2800" b="1" dirty="0">
                <a:latin typeface="メイリオ" panose="020B0604030504040204" pitchFamily="50" charset="-128"/>
                <a:ea typeface="メイリオ" panose="020B0604030504040204" pitchFamily="50" charset="-128"/>
              </a:rPr>
              <a:t>①観測計画の策定</a:t>
            </a:r>
          </a:p>
        </p:txBody>
      </p:sp>
      <p:sp>
        <p:nvSpPr>
          <p:cNvPr id="26" name="四角形: 角を丸くする 25">
            <a:extLst>
              <a:ext uri="{FF2B5EF4-FFF2-40B4-BE49-F238E27FC236}">
                <a16:creationId xmlns:a16="http://schemas.microsoft.com/office/drawing/2014/main" id="{74003368-AE59-0333-3560-008C2C152163}"/>
              </a:ext>
            </a:extLst>
          </p:cNvPr>
          <p:cNvSpPr/>
          <p:nvPr/>
        </p:nvSpPr>
        <p:spPr>
          <a:xfrm>
            <a:off x="4523274" y="1601647"/>
            <a:ext cx="2847558" cy="55529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2800" b="1" dirty="0">
                <a:latin typeface="メイリオ" panose="020B0604030504040204" pitchFamily="50" charset="-128"/>
                <a:ea typeface="メイリオ" panose="020B0604030504040204" pitchFamily="50" charset="-128"/>
              </a:rPr>
              <a:t>②高層気象観測</a:t>
            </a:r>
          </a:p>
        </p:txBody>
      </p:sp>
      <p:sp>
        <p:nvSpPr>
          <p:cNvPr id="31" name="四角形: 角を丸くする 30">
            <a:extLst>
              <a:ext uri="{FF2B5EF4-FFF2-40B4-BE49-F238E27FC236}">
                <a16:creationId xmlns:a16="http://schemas.microsoft.com/office/drawing/2014/main" id="{9D83CE65-3F89-2905-39D0-8C0E290263D4}"/>
              </a:ext>
            </a:extLst>
          </p:cNvPr>
          <p:cNvSpPr/>
          <p:nvPr/>
        </p:nvSpPr>
        <p:spPr>
          <a:xfrm>
            <a:off x="7856114" y="1601647"/>
            <a:ext cx="4280608" cy="55529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2800" b="1" dirty="0">
                <a:latin typeface="メイリオ" panose="020B0604030504040204" pitchFamily="50" charset="-128"/>
                <a:ea typeface="メイリオ" panose="020B0604030504040204" pitchFamily="50" charset="-128"/>
              </a:rPr>
              <a:t>③数値シミュレーション</a:t>
            </a:r>
          </a:p>
        </p:txBody>
      </p:sp>
      <p:pic>
        <p:nvPicPr>
          <p:cNvPr id="39" name="図 38" descr="ラケット, 屋外, 持つ, 選手 が含まれている画像&#10;&#10;自動的に生成された説明">
            <a:extLst>
              <a:ext uri="{FF2B5EF4-FFF2-40B4-BE49-F238E27FC236}">
                <a16:creationId xmlns:a16="http://schemas.microsoft.com/office/drawing/2014/main" id="{12F65CE5-21FA-1EEE-BE0F-711BBA5581BC}"/>
              </a:ext>
            </a:extLst>
          </p:cNvPr>
          <p:cNvPicPr>
            <a:picLocks noChangeAspect="1"/>
          </p:cNvPicPr>
          <p:nvPr/>
        </p:nvPicPr>
        <p:blipFill>
          <a:blip r:embed="rId5"/>
          <a:stretch>
            <a:fillRect/>
          </a:stretch>
        </p:blipFill>
        <p:spPr>
          <a:xfrm>
            <a:off x="8047103" y="2249828"/>
            <a:ext cx="2081653" cy="2081653"/>
          </a:xfrm>
          <a:prstGeom prst="rect">
            <a:avLst/>
          </a:prstGeom>
        </p:spPr>
      </p:pic>
      <p:pic>
        <p:nvPicPr>
          <p:cNvPr id="41" name="図 40" descr="コンピュータ, 電子機器, 屋内, 冷蔵庫 が含まれている画像&#10;&#10;自動的に生成された説明">
            <a:extLst>
              <a:ext uri="{FF2B5EF4-FFF2-40B4-BE49-F238E27FC236}">
                <a16:creationId xmlns:a16="http://schemas.microsoft.com/office/drawing/2014/main" id="{2628C236-E517-12A4-9E6A-192B4A15C5B9}"/>
              </a:ext>
            </a:extLst>
          </p:cNvPr>
          <p:cNvPicPr>
            <a:picLocks noChangeAspect="1"/>
          </p:cNvPicPr>
          <p:nvPr/>
        </p:nvPicPr>
        <p:blipFill>
          <a:blip r:embed="rId6"/>
          <a:stretch>
            <a:fillRect/>
          </a:stretch>
        </p:blipFill>
        <p:spPr>
          <a:xfrm>
            <a:off x="10245189" y="2275921"/>
            <a:ext cx="1636010" cy="2908460"/>
          </a:xfrm>
          <a:prstGeom prst="rect">
            <a:avLst/>
          </a:prstGeom>
        </p:spPr>
      </p:pic>
      <p:sp>
        <p:nvSpPr>
          <p:cNvPr id="43" name="テキスト ボックス 42">
            <a:extLst>
              <a:ext uri="{FF2B5EF4-FFF2-40B4-BE49-F238E27FC236}">
                <a16:creationId xmlns:a16="http://schemas.microsoft.com/office/drawing/2014/main" id="{A0867EB3-9F57-6707-9092-B5AC8CFF3EC2}"/>
              </a:ext>
            </a:extLst>
          </p:cNvPr>
          <p:cNvSpPr txBox="1"/>
          <p:nvPr/>
        </p:nvSpPr>
        <p:spPr>
          <a:xfrm>
            <a:off x="7775614" y="4087485"/>
            <a:ext cx="2470384" cy="830997"/>
          </a:xfrm>
          <a:prstGeom prst="rect">
            <a:avLst/>
          </a:prstGeom>
          <a:noFill/>
        </p:spPr>
        <p:txBody>
          <a:bodyPr wrap="square">
            <a:spAutoFit/>
          </a:bodyPr>
          <a:lstStyle/>
          <a:p>
            <a:r>
              <a:rPr lang="ja-JP" altLang="en-US" sz="1600" dirty="0">
                <a:latin typeface="メイリオ" panose="020B0604030504040204" pitchFamily="50" charset="-128"/>
                <a:ea typeface="メイリオ" panose="020B0604030504040204" pitchFamily="50" charset="-128"/>
              </a:rPr>
              <a:t>情報科学研究科データ計算科学連携センタースパコンにて実施</a:t>
            </a:r>
          </a:p>
        </p:txBody>
      </p:sp>
      <p:grpSp>
        <p:nvGrpSpPr>
          <p:cNvPr id="45" name="グループ化 44">
            <a:extLst>
              <a:ext uri="{FF2B5EF4-FFF2-40B4-BE49-F238E27FC236}">
                <a16:creationId xmlns:a16="http://schemas.microsoft.com/office/drawing/2014/main" id="{BA8209FB-07F7-2F0B-DE9E-062AC49F3517}"/>
              </a:ext>
            </a:extLst>
          </p:cNvPr>
          <p:cNvGrpSpPr/>
          <p:nvPr/>
        </p:nvGrpSpPr>
        <p:grpSpPr>
          <a:xfrm>
            <a:off x="6095608" y="2433301"/>
            <a:ext cx="1624076" cy="2423679"/>
            <a:chOff x="6095608" y="2245625"/>
            <a:chExt cx="1624076" cy="2423679"/>
          </a:xfrm>
        </p:grpSpPr>
        <p:pic>
          <p:nvPicPr>
            <p:cNvPr id="29" name="図 28" descr="凧あげをしている人たち&#10;&#10;中程度の精度で自動的に生成された説明">
              <a:extLst>
                <a:ext uri="{FF2B5EF4-FFF2-40B4-BE49-F238E27FC236}">
                  <a16:creationId xmlns:a16="http://schemas.microsoft.com/office/drawing/2014/main" id="{4F49D269-1FA8-9938-ECC4-5E50418C9345}"/>
                </a:ext>
              </a:extLst>
            </p:cNvPr>
            <p:cNvPicPr>
              <a:picLocks noChangeAspect="1"/>
            </p:cNvPicPr>
            <p:nvPr/>
          </p:nvPicPr>
          <p:blipFill>
            <a:blip r:embed="rId7"/>
            <a:stretch>
              <a:fillRect/>
            </a:stretch>
          </p:blipFill>
          <p:spPr>
            <a:xfrm>
              <a:off x="6095608" y="2249828"/>
              <a:ext cx="1612985" cy="2419476"/>
            </a:xfrm>
            <a:prstGeom prst="rect">
              <a:avLst/>
            </a:prstGeom>
          </p:spPr>
        </p:pic>
        <p:sp>
          <p:nvSpPr>
            <p:cNvPr id="44" name="テキスト ボックス 43">
              <a:extLst>
                <a:ext uri="{FF2B5EF4-FFF2-40B4-BE49-F238E27FC236}">
                  <a16:creationId xmlns:a16="http://schemas.microsoft.com/office/drawing/2014/main" id="{9E6E859C-D74E-A9CE-3152-6D8841D32CB0}"/>
                </a:ext>
              </a:extLst>
            </p:cNvPr>
            <p:cNvSpPr txBox="1"/>
            <p:nvPr/>
          </p:nvSpPr>
          <p:spPr>
            <a:xfrm>
              <a:off x="6106699" y="2245625"/>
              <a:ext cx="1612985" cy="307777"/>
            </a:xfrm>
            <a:prstGeom prst="rect">
              <a:avLst/>
            </a:prstGeom>
            <a:noFill/>
          </p:spPr>
          <p:txBody>
            <a:bodyPr wrap="square" rtlCol="0">
              <a:spAutoFit/>
            </a:bodyPr>
            <a:lstStyle/>
            <a:p>
              <a:r>
                <a:rPr kumimoji="1" lang="ja-JP" altLang="en-US" sz="1400" dirty="0">
                  <a:solidFill>
                    <a:schemeClr val="bg1"/>
                  </a:solidFill>
                  <a:latin typeface="メイリオ" panose="020B0604030504040204" pitchFamily="50" charset="-128"/>
                  <a:ea typeface="メイリオ" panose="020B0604030504040204" pitchFamily="50" charset="-128"/>
                </a:rPr>
                <a:t>ラジオゾンデ</a:t>
              </a:r>
            </a:p>
          </p:txBody>
        </p:sp>
      </p:grpSp>
      <p:pic>
        <p:nvPicPr>
          <p:cNvPr id="46" name="図 45" descr="アイコン&#10;&#10;自動的に生成された説明">
            <a:extLst>
              <a:ext uri="{FF2B5EF4-FFF2-40B4-BE49-F238E27FC236}">
                <a16:creationId xmlns:a16="http://schemas.microsoft.com/office/drawing/2014/main" id="{97A96FA9-27F5-1A3F-DAD9-61056365D3D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672140" y="4722820"/>
            <a:ext cx="575423" cy="575423"/>
          </a:xfrm>
          <a:prstGeom prst="rect">
            <a:avLst/>
          </a:prstGeom>
        </p:spPr>
      </p:pic>
      <p:pic>
        <p:nvPicPr>
          <p:cNvPr id="47" name="図 46" descr="アイコン&#10;&#10;自動的に生成された説明">
            <a:extLst>
              <a:ext uri="{FF2B5EF4-FFF2-40B4-BE49-F238E27FC236}">
                <a16:creationId xmlns:a16="http://schemas.microsoft.com/office/drawing/2014/main" id="{C1AF2F24-9FB4-FF9E-241C-18D9AEF55E0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005357" y="4321201"/>
            <a:ext cx="575423" cy="575423"/>
          </a:xfrm>
          <a:prstGeom prst="rect">
            <a:avLst/>
          </a:prstGeom>
        </p:spPr>
      </p:pic>
      <p:pic>
        <p:nvPicPr>
          <p:cNvPr id="49" name="図 48">
            <a:extLst>
              <a:ext uri="{FF2B5EF4-FFF2-40B4-BE49-F238E27FC236}">
                <a16:creationId xmlns:a16="http://schemas.microsoft.com/office/drawing/2014/main" id="{71AE4E8A-5365-BEB6-858A-C7D550B6944C}"/>
              </a:ext>
            </a:extLst>
          </p:cNvPr>
          <p:cNvPicPr>
            <a:picLocks noChangeAspect="1"/>
          </p:cNvPicPr>
          <p:nvPr/>
        </p:nvPicPr>
        <p:blipFill>
          <a:blip r:embed="rId9"/>
          <a:stretch>
            <a:fillRect/>
          </a:stretch>
        </p:blipFill>
        <p:spPr>
          <a:xfrm>
            <a:off x="6115392" y="4966810"/>
            <a:ext cx="2411599" cy="1817788"/>
          </a:xfrm>
          <a:prstGeom prst="rect">
            <a:avLst/>
          </a:prstGeom>
        </p:spPr>
      </p:pic>
      <p:sp>
        <p:nvSpPr>
          <p:cNvPr id="50" name="四角形: 角を丸くする 49">
            <a:extLst>
              <a:ext uri="{FF2B5EF4-FFF2-40B4-BE49-F238E27FC236}">
                <a16:creationId xmlns:a16="http://schemas.microsoft.com/office/drawing/2014/main" id="{EA0999FC-19F6-B7B8-4002-A71DC0541DED}"/>
              </a:ext>
            </a:extLst>
          </p:cNvPr>
          <p:cNvSpPr/>
          <p:nvPr/>
        </p:nvSpPr>
        <p:spPr>
          <a:xfrm>
            <a:off x="5701388" y="5142772"/>
            <a:ext cx="6392009" cy="55529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2800" b="1" dirty="0">
                <a:latin typeface="メイリオ" panose="020B0604030504040204" pitchFamily="50" charset="-128"/>
                <a:ea typeface="メイリオ" panose="020B0604030504040204" pitchFamily="50" charset="-128"/>
              </a:rPr>
              <a:t>④観測と比較・検証・インパクト評価</a:t>
            </a:r>
          </a:p>
        </p:txBody>
      </p:sp>
      <p:sp>
        <p:nvSpPr>
          <p:cNvPr id="51" name="矢印: 右 50">
            <a:extLst>
              <a:ext uri="{FF2B5EF4-FFF2-40B4-BE49-F238E27FC236}">
                <a16:creationId xmlns:a16="http://schemas.microsoft.com/office/drawing/2014/main" id="{581AD835-B9B4-15CA-82F6-95E0A320580D}"/>
              </a:ext>
            </a:extLst>
          </p:cNvPr>
          <p:cNvSpPr/>
          <p:nvPr/>
        </p:nvSpPr>
        <p:spPr>
          <a:xfrm>
            <a:off x="5480010" y="3231470"/>
            <a:ext cx="5625794" cy="98422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メイリオ" panose="020B0604030504040204" pitchFamily="50" charset="-128"/>
                <a:ea typeface="メイリオ" panose="020B0604030504040204" pitchFamily="50" charset="-128"/>
              </a:rPr>
              <a:t>観測データを初期値に組み込む・組みこまない</a:t>
            </a:r>
          </a:p>
        </p:txBody>
      </p:sp>
      <p:sp>
        <p:nvSpPr>
          <p:cNvPr id="52" name="四角形: 角を丸くする 51">
            <a:extLst>
              <a:ext uri="{FF2B5EF4-FFF2-40B4-BE49-F238E27FC236}">
                <a16:creationId xmlns:a16="http://schemas.microsoft.com/office/drawing/2014/main" id="{A854C535-6F26-8F3C-81CD-7DEAD5059350}"/>
              </a:ext>
            </a:extLst>
          </p:cNvPr>
          <p:cNvSpPr/>
          <p:nvPr/>
        </p:nvSpPr>
        <p:spPr>
          <a:xfrm>
            <a:off x="1226592" y="6035330"/>
            <a:ext cx="10233134" cy="625843"/>
          </a:xfrm>
          <a:prstGeom prst="roundRect">
            <a:avLst/>
          </a:prstGeom>
          <a:solidFill>
            <a:srgbClr val="FFFF00"/>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72000" rIns="0" bIns="0" rtlCol="0" anchor="ctr"/>
          <a:lstStyle/>
          <a:p>
            <a:pPr algn="l"/>
            <a:endParaRPr lang="ja-JP" altLang="en-US" sz="2400" b="1" i="0" u="none" strike="noStrike" baseline="0" dirty="0">
              <a:solidFill>
                <a:srgbClr val="000000"/>
              </a:solidFill>
              <a:latin typeface="メイリオ" panose="020B0604030504040204" pitchFamily="50" charset="-128"/>
              <a:ea typeface="メイリオ" panose="020B0604030504040204" pitchFamily="50" charset="-128"/>
            </a:endParaRPr>
          </a:p>
          <a:p>
            <a:r>
              <a:rPr lang="ja-JP" altLang="en-US" sz="2400" b="1" i="0" u="none" strike="noStrike" baseline="0" dirty="0">
                <a:solidFill>
                  <a:srgbClr val="000000"/>
                </a:solidFill>
                <a:latin typeface="メイリオ" panose="020B0604030504040204" pitchFamily="50" charset="-128"/>
                <a:ea typeface="メイリオ" panose="020B0604030504040204" pitchFamily="50" charset="-128"/>
              </a:rPr>
              <a:t> 地域の災害リスク情報の向上のための情報提供に寄与することを目指す	</a:t>
            </a:r>
          </a:p>
          <a:p>
            <a:pPr algn="ctr"/>
            <a:endParaRPr kumimoji="1" lang="ja-JP" altLang="en-US" sz="2400" b="1" dirty="0">
              <a:latin typeface="メイリオ" panose="020B0604030504040204" pitchFamily="50" charset="-128"/>
              <a:ea typeface="メイリオ" panose="020B0604030504040204" pitchFamily="50" charset="-128"/>
            </a:endParaRPr>
          </a:p>
        </p:txBody>
      </p:sp>
      <p:sp>
        <p:nvSpPr>
          <p:cNvPr id="2" name="正方形/長方形 1"/>
          <p:cNvSpPr/>
          <p:nvPr/>
        </p:nvSpPr>
        <p:spPr>
          <a:xfrm>
            <a:off x="3910939" y="2177233"/>
            <a:ext cx="3544937" cy="338554"/>
          </a:xfrm>
          <a:prstGeom prst="rect">
            <a:avLst/>
          </a:prstGeom>
        </p:spPr>
        <p:txBody>
          <a:bodyPr wrap="square">
            <a:spAutoFit/>
          </a:bodyPr>
          <a:lstStyle/>
          <a:p>
            <a:r>
              <a:rPr lang="ja-JP" altLang="en-US" sz="1600" dirty="0">
                <a:solidFill>
                  <a:srgbClr val="000000"/>
                </a:solidFill>
                <a:latin typeface="メイリオ" panose="020B0604030504040204" pitchFamily="50" charset="-128"/>
                <a:ea typeface="メイリオ" panose="020B0604030504040204" pitchFamily="50" charset="-128"/>
              </a:rPr>
              <a:t>洪水等の災害リスクの高い地域近郊</a:t>
            </a:r>
          </a:p>
        </p:txBody>
      </p:sp>
    </p:spTree>
    <p:extLst>
      <p:ext uri="{BB962C8B-B14F-4D97-AF65-F5344CB8AC3E}">
        <p14:creationId xmlns:p14="http://schemas.microsoft.com/office/powerpoint/2010/main" val="134322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ppt_x"/>
                                          </p:val>
                                        </p:tav>
                                        <p:tav tm="100000">
                                          <p:val>
                                            <p:strVal val="#ppt_x"/>
                                          </p:val>
                                        </p:tav>
                                      </p:tavLst>
                                    </p:anim>
                                    <p:anim calcmode="lin" valueType="num">
                                      <p:cBhvr additive="base">
                                        <p:cTn id="30" dur="500" fill="hold"/>
                                        <p:tgtEl>
                                          <p:spTgt spid="46"/>
                                        </p:tgtEl>
                                        <p:attrNameLst>
                                          <p:attrName>ppt_y</p:attrName>
                                        </p:attrNameLst>
                                      </p:cBhvr>
                                      <p:tavLst>
                                        <p:tav tm="0">
                                          <p:val>
                                            <p:strVal val="0-#ppt_h/2"/>
                                          </p:val>
                                        </p:tav>
                                        <p:tav tm="100000">
                                          <p:val>
                                            <p:strVal val="#ppt_y"/>
                                          </p:val>
                                        </p:tav>
                                      </p:tavLst>
                                    </p:anim>
                                  </p:childTnLst>
                                </p:cTn>
                              </p:par>
                            </p:childTnLst>
                          </p:cTn>
                        </p:par>
                        <p:par>
                          <p:cTn id="31" fill="hold">
                            <p:stCondLst>
                              <p:cond delay="500"/>
                            </p:stCondLst>
                            <p:childTnLst>
                              <p:par>
                                <p:cTn id="32" presetID="2" presetClass="entr" presetSubtype="1"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ppt_x"/>
                                          </p:val>
                                        </p:tav>
                                        <p:tav tm="100000">
                                          <p:val>
                                            <p:strVal val="#ppt_x"/>
                                          </p:val>
                                        </p:tav>
                                      </p:tavLst>
                                    </p:anim>
                                    <p:anim calcmode="lin" valueType="num">
                                      <p:cBhvr additive="base">
                                        <p:cTn id="35"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par>
                                <p:cTn id="49" presetID="10"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500"/>
                                        <p:tgtEl>
                                          <p:spTgt spid="5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500"/>
                                        <p:tgtEl>
                                          <p:spTgt spid="5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wipe(left)">
                                      <p:cBhvr>
                                        <p:cTn id="7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6" grpId="0" animBg="1"/>
      <p:bldP spid="31" grpId="0" animBg="1"/>
      <p:bldP spid="43" grpId="0"/>
      <p:bldP spid="50" grpId="0" animBg="1"/>
      <p:bldP spid="51" grpId="0" animBg="1"/>
      <p:bldP spid="52" grpId="0" animBg="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2B995D-99B5-68C4-E788-D147EA8D464C}"/>
              </a:ext>
            </a:extLst>
          </p:cNvPr>
          <p:cNvSpPr>
            <a:spLocks noGrp="1"/>
          </p:cNvSpPr>
          <p:nvPr>
            <p:ph type="title"/>
          </p:nvPr>
        </p:nvSpPr>
        <p:spPr>
          <a:xfrm>
            <a:off x="2597335" y="722376"/>
            <a:ext cx="8850953" cy="764982"/>
          </a:xfrm>
        </p:spPr>
        <p:txBody>
          <a:bodyPr/>
          <a:lstStyle/>
          <a:p>
            <a:r>
              <a:rPr lang="ja-JP" altLang="en-US" dirty="0"/>
              <a:t>研究背景：日本の降水量</a:t>
            </a:r>
            <a:r>
              <a:rPr lang="en-US" altLang="ja-JP" dirty="0"/>
              <a:t>(</a:t>
            </a:r>
            <a:r>
              <a:rPr lang="ja-JP" altLang="en-US" dirty="0"/>
              <a:t>大雨</a:t>
            </a:r>
            <a:r>
              <a:rPr lang="en-US" altLang="ja-JP" dirty="0"/>
              <a:t>)</a:t>
            </a:r>
            <a:r>
              <a:rPr lang="ja-JP" altLang="en-US" dirty="0"/>
              <a:t>の変化</a:t>
            </a:r>
            <a:endParaRPr kumimoji="1" lang="ja-JP" altLang="en-US" dirty="0"/>
          </a:p>
        </p:txBody>
      </p:sp>
      <p:sp>
        <p:nvSpPr>
          <p:cNvPr id="4" name="テキスト プレースホルダー 3">
            <a:extLst>
              <a:ext uri="{FF2B5EF4-FFF2-40B4-BE49-F238E27FC236}">
                <a16:creationId xmlns:a16="http://schemas.microsoft.com/office/drawing/2014/main" id="{48C1D6C0-6CC8-207D-9FD1-546AB1D70921}"/>
              </a:ext>
            </a:extLst>
          </p:cNvPr>
          <p:cNvSpPr>
            <a:spLocks noGrp="1"/>
          </p:cNvSpPr>
          <p:nvPr>
            <p:ph type="body" sz="quarter" idx="13"/>
          </p:nvPr>
        </p:nvSpPr>
        <p:spPr/>
        <p:txBody>
          <a:bodyPr/>
          <a:lstStyle/>
          <a:p>
            <a:r>
              <a:rPr kumimoji="1" lang="ja-JP" altLang="en-US" dirty="0"/>
              <a:t>３</a:t>
            </a:r>
          </a:p>
        </p:txBody>
      </p:sp>
      <p:grpSp>
        <p:nvGrpSpPr>
          <p:cNvPr id="10" name="グループ化 9"/>
          <p:cNvGrpSpPr/>
          <p:nvPr/>
        </p:nvGrpSpPr>
        <p:grpSpPr>
          <a:xfrm>
            <a:off x="223355" y="1758196"/>
            <a:ext cx="11723877" cy="3563824"/>
            <a:chOff x="244620" y="1779461"/>
            <a:chExt cx="11723877" cy="3563824"/>
          </a:xfrm>
        </p:grpSpPr>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20" y="1779461"/>
              <a:ext cx="5961176" cy="3563824"/>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7321" y="1779461"/>
              <a:ext cx="5961176" cy="3563824"/>
            </a:xfrm>
            <a:prstGeom prst="rect">
              <a:avLst/>
            </a:prstGeom>
          </p:spPr>
        </p:pic>
      </p:grpSp>
      <p:sp>
        <p:nvSpPr>
          <p:cNvPr id="13" name="四角形: 角を丸くする 12">
            <a:extLst>
              <a:ext uri="{FF2B5EF4-FFF2-40B4-BE49-F238E27FC236}">
                <a16:creationId xmlns:a16="http://schemas.microsoft.com/office/drawing/2014/main" id="{7150DA21-5B6A-262D-89D6-CA1DAA0CC191}"/>
              </a:ext>
            </a:extLst>
          </p:cNvPr>
          <p:cNvSpPr/>
          <p:nvPr/>
        </p:nvSpPr>
        <p:spPr>
          <a:xfrm>
            <a:off x="390735" y="1600330"/>
            <a:ext cx="5757694" cy="45892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0" bIns="0" rtlCol="0" anchor="ctr"/>
          <a:lstStyle/>
          <a:p>
            <a:pPr algn="ctr"/>
            <a:r>
              <a:rPr kumimoji="1" lang="en-US" altLang="ja-JP" sz="2400" b="1" dirty="0">
                <a:solidFill>
                  <a:srgbClr val="FD4A50"/>
                </a:solidFill>
                <a:latin typeface="メイリオ" panose="020B0604030504040204" pitchFamily="50" charset="-128"/>
                <a:ea typeface="メイリオ" panose="020B0604030504040204" pitchFamily="50" charset="-128"/>
              </a:rPr>
              <a:t>1</a:t>
            </a:r>
            <a:r>
              <a:rPr kumimoji="1" lang="ja-JP" altLang="en-US" sz="2400" b="1" dirty="0">
                <a:solidFill>
                  <a:srgbClr val="FD4A50"/>
                </a:solidFill>
                <a:latin typeface="メイリオ" panose="020B0604030504040204" pitchFamily="50" charset="-128"/>
                <a:ea typeface="メイリオ" panose="020B0604030504040204" pitchFamily="50" charset="-128"/>
              </a:rPr>
              <a:t>時間</a:t>
            </a:r>
            <a:r>
              <a:rPr kumimoji="1" lang="ja-JP" altLang="en-US" sz="2400" b="1" dirty="0">
                <a:latin typeface="メイリオ" panose="020B0604030504040204" pitchFamily="50" charset="-128"/>
                <a:ea typeface="メイリオ" panose="020B0604030504040204" pitchFamily="50" charset="-128"/>
              </a:rPr>
              <a:t>降水量</a:t>
            </a:r>
            <a:r>
              <a:rPr kumimoji="1" lang="en-US" altLang="ja-JP" sz="2400" b="1" dirty="0">
                <a:solidFill>
                  <a:srgbClr val="FD4A50"/>
                </a:solidFill>
                <a:latin typeface="メイリオ" panose="020B0604030504040204" pitchFamily="50" charset="-128"/>
                <a:ea typeface="メイリオ" panose="020B0604030504040204" pitchFamily="50" charset="-128"/>
              </a:rPr>
              <a:t>80mm</a:t>
            </a:r>
            <a:r>
              <a:rPr kumimoji="1" lang="ja-JP" altLang="en-US" sz="2400" b="1" dirty="0">
                <a:latin typeface="メイリオ" panose="020B0604030504040204" pitchFamily="50" charset="-128"/>
                <a:ea typeface="メイリオ" panose="020B0604030504040204" pitchFamily="50" charset="-128"/>
              </a:rPr>
              <a:t>以上の年間発生回数</a:t>
            </a:r>
          </a:p>
        </p:txBody>
      </p:sp>
      <p:sp>
        <p:nvSpPr>
          <p:cNvPr id="14" name="四角形: 角を丸くする 12">
            <a:extLst>
              <a:ext uri="{FF2B5EF4-FFF2-40B4-BE49-F238E27FC236}">
                <a16:creationId xmlns:a16="http://schemas.microsoft.com/office/drawing/2014/main" id="{7150DA21-5B6A-262D-89D6-CA1DAA0CC191}"/>
              </a:ext>
            </a:extLst>
          </p:cNvPr>
          <p:cNvSpPr/>
          <p:nvPr/>
        </p:nvSpPr>
        <p:spPr>
          <a:xfrm>
            <a:off x="6801731" y="1600329"/>
            <a:ext cx="4758425" cy="45892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0" bIns="0" rtlCol="0" anchor="ctr"/>
          <a:lstStyle/>
          <a:p>
            <a:pPr algn="ctr"/>
            <a:r>
              <a:rPr kumimoji="1" lang="ja-JP" altLang="en-US" sz="2400" b="1" dirty="0">
                <a:solidFill>
                  <a:srgbClr val="FD4A50"/>
                </a:solidFill>
                <a:latin typeface="メイリオ" panose="020B0604030504040204" pitchFamily="50" charset="-128"/>
                <a:ea typeface="メイリオ" panose="020B0604030504040204" pitchFamily="50" charset="-128"/>
              </a:rPr>
              <a:t>日</a:t>
            </a:r>
            <a:r>
              <a:rPr kumimoji="1" lang="ja-JP" altLang="en-US" sz="2400" b="1" dirty="0">
                <a:latin typeface="メイリオ" panose="020B0604030504040204" pitchFamily="50" charset="-128"/>
                <a:ea typeface="メイリオ" panose="020B0604030504040204" pitchFamily="50" charset="-128"/>
              </a:rPr>
              <a:t>降水量</a:t>
            </a:r>
            <a:r>
              <a:rPr kumimoji="1" lang="en-US" altLang="ja-JP" sz="2400" b="1" dirty="0">
                <a:solidFill>
                  <a:srgbClr val="FD4A50"/>
                </a:solidFill>
                <a:latin typeface="メイリオ" panose="020B0604030504040204" pitchFamily="50" charset="-128"/>
                <a:ea typeface="メイリオ" panose="020B0604030504040204" pitchFamily="50" charset="-128"/>
              </a:rPr>
              <a:t>300mm</a:t>
            </a:r>
            <a:r>
              <a:rPr kumimoji="1" lang="ja-JP" altLang="en-US" sz="2400" b="1" dirty="0">
                <a:latin typeface="メイリオ" panose="020B0604030504040204" pitchFamily="50" charset="-128"/>
                <a:ea typeface="メイリオ" panose="020B0604030504040204" pitchFamily="50" charset="-128"/>
              </a:rPr>
              <a:t>以上の年間日数</a:t>
            </a:r>
          </a:p>
        </p:txBody>
      </p:sp>
      <p:sp>
        <p:nvSpPr>
          <p:cNvPr id="15" name="フリーフォーム 14"/>
          <p:cNvSpPr/>
          <p:nvPr/>
        </p:nvSpPr>
        <p:spPr>
          <a:xfrm>
            <a:off x="1705708" y="3543300"/>
            <a:ext cx="3640015" cy="1089411"/>
          </a:xfrm>
          <a:custGeom>
            <a:avLst/>
            <a:gdLst>
              <a:gd name="connsiteX0" fmla="*/ 0 w 3640015"/>
              <a:gd name="connsiteY0" fmla="*/ 553915 h 1089411"/>
              <a:gd name="connsiteX1" fmla="*/ 1617784 w 3640015"/>
              <a:gd name="connsiteY1" fmla="*/ 1072662 h 1089411"/>
              <a:gd name="connsiteX2" fmla="*/ 3640015 w 3640015"/>
              <a:gd name="connsiteY2" fmla="*/ 0 h 1089411"/>
            </a:gdLst>
            <a:ahLst/>
            <a:cxnLst>
              <a:cxn ang="0">
                <a:pos x="connsiteX0" y="connsiteY0"/>
              </a:cxn>
              <a:cxn ang="0">
                <a:pos x="connsiteX1" y="connsiteY1"/>
              </a:cxn>
              <a:cxn ang="0">
                <a:pos x="connsiteX2" y="connsiteY2"/>
              </a:cxn>
            </a:cxnLst>
            <a:rect l="l" t="t" r="r" b="b"/>
            <a:pathLst>
              <a:path w="3640015" h="1089411">
                <a:moveTo>
                  <a:pt x="0" y="553915"/>
                </a:moveTo>
                <a:cubicBezTo>
                  <a:pt x="505557" y="859448"/>
                  <a:pt x="1011115" y="1164981"/>
                  <a:pt x="1617784" y="1072662"/>
                </a:cubicBezTo>
                <a:cubicBezTo>
                  <a:pt x="2224453" y="980343"/>
                  <a:pt x="2932234" y="490171"/>
                  <a:pt x="3640015" y="0"/>
                </a:cubicBezTo>
              </a:path>
            </a:pathLst>
          </a:custGeom>
          <a:noFill/>
          <a:ln w="57150">
            <a:solidFill>
              <a:schemeClr val="tx1"/>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15"/>
          <p:cNvSpPr/>
          <p:nvPr/>
        </p:nvSpPr>
        <p:spPr>
          <a:xfrm>
            <a:off x="7468409" y="3889132"/>
            <a:ext cx="3640015" cy="1089411"/>
          </a:xfrm>
          <a:custGeom>
            <a:avLst/>
            <a:gdLst>
              <a:gd name="connsiteX0" fmla="*/ 0 w 3640015"/>
              <a:gd name="connsiteY0" fmla="*/ 553915 h 1089411"/>
              <a:gd name="connsiteX1" fmla="*/ 1617784 w 3640015"/>
              <a:gd name="connsiteY1" fmla="*/ 1072662 h 1089411"/>
              <a:gd name="connsiteX2" fmla="*/ 3640015 w 3640015"/>
              <a:gd name="connsiteY2" fmla="*/ 0 h 1089411"/>
            </a:gdLst>
            <a:ahLst/>
            <a:cxnLst>
              <a:cxn ang="0">
                <a:pos x="connsiteX0" y="connsiteY0"/>
              </a:cxn>
              <a:cxn ang="0">
                <a:pos x="connsiteX1" y="connsiteY1"/>
              </a:cxn>
              <a:cxn ang="0">
                <a:pos x="connsiteX2" y="connsiteY2"/>
              </a:cxn>
            </a:cxnLst>
            <a:rect l="l" t="t" r="r" b="b"/>
            <a:pathLst>
              <a:path w="3640015" h="1089411">
                <a:moveTo>
                  <a:pt x="0" y="553915"/>
                </a:moveTo>
                <a:cubicBezTo>
                  <a:pt x="505557" y="859448"/>
                  <a:pt x="1011115" y="1164981"/>
                  <a:pt x="1617784" y="1072662"/>
                </a:cubicBezTo>
                <a:cubicBezTo>
                  <a:pt x="2224453" y="980343"/>
                  <a:pt x="2932234" y="490171"/>
                  <a:pt x="3640015" y="0"/>
                </a:cubicBezTo>
              </a:path>
            </a:pathLst>
          </a:custGeom>
          <a:noFill/>
          <a:ln w="57150">
            <a:solidFill>
              <a:schemeClr val="tx1"/>
            </a:solidFill>
            <a:headEnd type="triangl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0057EEE7-6BBC-A120-978C-35FC850612B2}"/>
              </a:ext>
            </a:extLst>
          </p:cNvPr>
          <p:cNvSpPr txBox="1"/>
          <p:nvPr/>
        </p:nvSpPr>
        <p:spPr>
          <a:xfrm>
            <a:off x="10019751" y="5310609"/>
            <a:ext cx="1927481" cy="338554"/>
          </a:xfrm>
          <a:prstGeom prst="rect">
            <a:avLst/>
          </a:prstGeom>
          <a:noFill/>
        </p:spPr>
        <p:txBody>
          <a:bodyPr wrap="square" rtlCol="0">
            <a:spAutoFit/>
          </a:bodyPr>
          <a:lstStyle/>
          <a:p>
            <a:pPr algn="l"/>
            <a:r>
              <a:rPr kumimoji="1" lang="ja-JP" altLang="en-US" sz="1600" dirty="0">
                <a:latin typeface="メイリオ" panose="020B0604030504040204" pitchFamily="50" charset="-128"/>
                <a:ea typeface="メイリオ" panose="020B0604030504040204" pitchFamily="50" charset="-128"/>
              </a:rPr>
              <a:t>気象庁</a:t>
            </a:r>
            <a:r>
              <a:rPr kumimoji="1" lang="en-US" altLang="ja-JP" sz="1600" dirty="0">
                <a:latin typeface="メイリオ" panose="020B0604030504040204" pitchFamily="50" charset="-128"/>
                <a:ea typeface="メイリオ" panose="020B0604030504040204" pitchFamily="50" charset="-128"/>
              </a:rPr>
              <a:t>HP</a:t>
            </a:r>
            <a:r>
              <a:rPr kumimoji="1" lang="ja-JP" altLang="en-US" sz="1600" dirty="0">
                <a:latin typeface="メイリオ" panose="020B0604030504040204" pitchFamily="50" charset="-128"/>
                <a:ea typeface="メイリオ" panose="020B0604030504040204" pitchFamily="50" charset="-128"/>
              </a:rPr>
              <a:t>より引用</a:t>
            </a:r>
          </a:p>
        </p:txBody>
      </p:sp>
      <p:sp>
        <p:nvSpPr>
          <p:cNvPr id="12" name="四角形: 角を丸くする 18">
            <a:extLst>
              <a:ext uri="{FF2B5EF4-FFF2-40B4-BE49-F238E27FC236}">
                <a16:creationId xmlns:a16="http://schemas.microsoft.com/office/drawing/2014/main" id="{8418BAAC-4195-0072-30C8-7D22E54C8762}"/>
              </a:ext>
            </a:extLst>
          </p:cNvPr>
          <p:cNvSpPr/>
          <p:nvPr/>
        </p:nvSpPr>
        <p:spPr>
          <a:xfrm>
            <a:off x="7319803" y="2463933"/>
            <a:ext cx="3722280" cy="649104"/>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72000" rIns="0" bIns="0" rtlCol="0" anchor="ctr"/>
          <a:lstStyle/>
          <a:p>
            <a:r>
              <a:rPr lang="ja-JP" altLang="en-US" sz="2800" b="1" dirty="0">
                <a:solidFill>
                  <a:srgbClr val="FD4A50"/>
                </a:solidFill>
                <a:latin typeface="メイリオ" panose="020B0604030504040204" pitchFamily="50" charset="-128"/>
                <a:ea typeface="メイリオ" panose="020B0604030504040204" pitchFamily="50" charset="-128"/>
              </a:rPr>
              <a:t>約</a:t>
            </a:r>
            <a:r>
              <a:rPr lang="en-US" altLang="ja-JP" sz="2800" b="1" dirty="0">
                <a:solidFill>
                  <a:srgbClr val="FD4A50"/>
                </a:solidFill>
                <a:latin typeface="メイリオ" panose="020B0604030504040204" pitchFamily="50" charset="-128"/>
                <a:ea typeface="メイリオ" panose="020B0604030504040204" pitchFamily="50" charset="-128"/>
              </a:rPr>
              <a:t>2</a:t>
            </a:r>
            <a:r>
              <a:rPr lang="ja-JP" altLang="en-US" sz="2800" b="1" dirty="0">
                <a:solidFill>
                  <a:srgbClr val="FD4A50"/>
                </a:solidFill>
                <a:latin typeface="メイリオ" panose="020B0604030504040204" pitchFamily="50" charset="-128"/>
                <a:ea typeface="メイリオ" panose="020B0604030504040204" pitchFamily="50" charset="-128"/>
              </a:rPr>
              <a:t>倍程度頻度が増加</a:t>
            </a:r>
            <a:endParaRPr lang="ja-JP" altLang="en-US" sz="2800" b="1" i="0" strike="noStrike" baseline="0" dirty="0">
              <a:solidFill>
                <a:srgbClr val="FD4A50"/>
              </a:solidFill>
              <a:latin typeface="メイリオ" panose="020B0604030504040204" pitchFamily="50" charset="-128"/>
              <a:ea typeface="メイリオ" panose="020B0604030504040204" pitchFamily="50" charset="-128"/>
            </a:endParaRPr>
          </a:p>
        </p:txBody>
      </p:sp>
      <p:sp>
        <p:nvSpPr>
          <p:cNvPr id="18" name="四角形: 角を丸くする 18">
            <a:extLst>
              <a:ext uri="{FF2B5EF4-FFF2-40B4-BE49-F238E27FC236}">
                <a16:creationId xmlns:a16="http://schemas.microsoft.com/office/drawing/2014/main" id="{8418BAAC-4195-0072-30C8-7D22E54C8762}"/>
              </a:ext>
            </a:extLst>
          </p:cNvPr>
          <p:cNvSpPr/>
          <p:nvPr/>
        </p:nvSpPr>
        <p:spPr>
          <a:xfrm>
            <a:off x="806331" y="5322020"/>
            <a:ext cx="10988496" cy="1366718"/>
          </a:xfrm>
          <a:prstGeom prst="roundRect">
            <a:avLst/>
          </a:prstGeom>
          <a:solidFill>
            <a:srgbClr val="FFFF00"/>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72000" rIns="0" bIns="0" rtlCol="0" anchor="ctr"/>
          <a:lstStyle/>
          <a:p>
            <a:r>
              <a:rPr lang="ja-JP" altLang="en-US" sz="4000" b="1" u="sng" dirty="0">
                <a:solidFill>
                  <a:schemeClr val="tx1"/>
                </a:solidFill>
                <a:latin typeface="メイリオ" panose="020B0604030504040204" pitchFamily="50" charset="-128"/>
                <a:ea typeface="メイリオ" panose="020B0604030504040204" pitchFamily="50" charset="-128"/>
              </a:rPr>
              <a:t>近年の地球温暖化による影響などで雨の降り方が局地化・集中化・激甚化</a:t>
            </a:r>
            <a:endParaRPr lang="ja-JP" altLang="en-US" sz="4000" b="1" i="0" u="sng" strike="noStrike" baseline="0" dirty="0">
              <a:solidFill>
                <a:schemeClr val="tx1"/>
              </a:solidFill>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8418BAAC-4195-0072-30C8-7D22E54C8762}"/>
              </a:ext>
            </a:extLst>
          </p:cNvPr>
          <p:cNvSpPr/>
          <p:nvPr/>
        </p:nvSpPr>
        <p:spPr>
          <a:xfrm>
            <a:off x="1705708" y="2447712"/>
            <a:ext cx="3722280" cy="649104"/>
          </a:xfrm>
          <a:prstGeom prst="roundRect">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lIns="72000" rIns="0" bIns="0" rtlCol="0" anchor="ctr"/>
          <a:lstStyle/>
          <a:p>
            <a:r>
              <a:rPr lang="ja-JP" altLang="en-US" sz="2800" b="1" dirty="0">
                <a:solidFill>
                  <a:srgbClr val="FD4A50"/>
                </a:solidFill>
                <a:latin typeface="メイリオ" panose="020B0604030504040204" pitchFamily="50" charset="-128"/>
                <a:ea typeface="メイリオ" panose="020B0604030504040204" pitchFamily="50" charset="-128"/>
              </a:rPr>
              <a:t>約</a:t>
            </a:r>
            <a:r>
              <a:rPr lang="en-US" altLang="ja-JP" sz="2800" b="1" dirty="0">
                <a:solidFill>
                  <a:srgbClr val="FD4A50"/>
                </a:solidFill>
                <a:latin typeface="メイリオ" panose="020B0604030504040204" pitchFamily="50" charset="-128"/>
                <a:ea typeface="メイリオ" panose="020B0604030504040204" pitchFamily="50" charset="-128"/>
              </a:rPr>
              <a:t>2</a:t>
            </a:r>
            <a:r>
              <a:rPr lang="ja-JP" altLang="en-US" sz="2800" b="1" dirty="0">
                <a:solidFill>
                  <a:srgbClr val="FD4A50"/>
                </a:solidFill>
                <a:latin typeface="メイリオ" panose="020B0604030504040204" pitchFamily="50" charset="-128"/>
                <a:ea typeface="メイリオ" panose="020B0604030504040204" pitchFamily="50" charset="-128"/>
              </a:rPr>
              <a:t>倍程度頻度が増加</a:t>
            </a:r>
            <a:endParaRPr lang="ja-JP" altLang="en-US" sz="2800" b="1" i="0" strike="noStrike" baseline="0" dirty="0">
              <a:solidFill>
                <a:srgbClr val="FD4A5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2958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outVertical)">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2" grpId="0"/>
      <p:bldP spid="18" grpId="0" animBg="1"/>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p:cNvGrpSpPr/>
          <p:nvPr/>
        </p:nvGrpSpPr>
        <p:grpSpPr>
          <a:xfrm>
            <a:off x="849079" y="1706816"/>
            <a:ext cx="6458199" cy="3876620"/>
            <a:chOff x="849079" y="1706816"/>
            <a:chExt cx="6458199" cy="387662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079" y="1706816"/>
              <a:ext cx="6065240" cy="3876620"/>
            </a:xfrm>
            <a:prstGeom prst="rect">
              <a:avLst/>
            </a:prstGeom>
          </p:spPr>
        </p:pic>
        <p:sp>
          <p:nvSpPr>
            <p:cNvPr id="8" name="テキスト ボックス 7"/>
            <p:cNvSpPr txBox="1"/>
            <p:nvPr/>
          </p:nvSpPr>
          <p:spPr>
            <a:xfrm>
              <a:off x="6170159" y="2406734"/>
              <a:ext cx="883575" cy="646331"/>
            </a:xfrm>
            <a:prstGeom prst="rect">
              <a:avLst/>
            </a:prstGeom>
            <a:noFill/>
          </p:spPr>
          <p:txBody>
            <a:bodyPr wrap="none" rtlCol="0">
              <a:spAutoFit/>
            </a:bodyPr>
            <a:lstStyle/>
            <a:p>
              <a:r>
                <a:rPr kumimoji="1" lang="ja-JP" altLang="en-US" dirty="0">
                  <a:solidFill>
                    <a:srgbClr val="FF0000"/>
                  </a:solidFill>
                  <a:latin typeface="HG丸ｺﾞｼｯｸM-PRO" panose="020F0600000000000000" pitchFamily="50" charset="-128"/>
                  <a:ea typeface="HG丸ｺﾞｼｯｸM-PRO" panose="020F0600000000000000" pitchFamily="50" charset="-128"/>
                </a:rPr>
                <a:t>塩尾</a:t>
              </a:r>
              <a:endParaRPr kumimoji="1" lang="en-US" altLang="ja-JP" dirty="0">
                <a:solidFill>
                  <a:srgbClr val="FF0000"/>
                </a:solidFill>
                <a:latin typeface="HG丸ｺﾞｼｯｸM-PRO" panose="020F0600000000000000" pitchFamily="50" charset="-128"/>
                <a:ea typeface="HG丸ｺﾞｼｯｸM-PRO" panose="020F0600000000000000" pitchFamily="50" charset="-128"/>
              </a:endParaRPr>
            </a:p>
            <a:p>
              <a:r>
                <a:rPr kumimoji="1" lang="en-US" altLang="ja-JP" dirty="0">
                  <a:solidFill>
                    <a:srgbClr val="FF0000"/>
                  </a:solidFill>
                  <a:latin typeface="Times New Roman" panose="02020603050405020304" pitchFamily="18" charset="0"/>
                  <a:ea typeface="HG丸ｺﾞｼｯｸM-PRO" panose="020F0600000000000000" pitchFamily="50" charset="-128"/>
                  <a:cs typeface="Times New Roman" panose="02020603050405020304" pitchFamily="18" charset="0"/>
                </a:rPr>
                <a:t>2.05km</a:t>
              </a:r>
              <a:endParaRPr kumimoji="1" lang="ja-JP" altLang="en-US" dirty="0">
                <a:solidFill>
                  <a:srgbClr val="FF0000"/>
                </a:solidFill>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6423703" y="3575110"/>
              <a:ext cx="883575" cy="646331"/>
            </a:xfrm>
            <a:prstGeom prst="rect">
              <a:avLst/>
            </a:prstGeom>
            <a:noFill/>
          </p:spPr>
          <p:txBody>
            <a:bodyPr wrap="none" rtlCol="0">
              <a:spAutoFit/>
            </a:bodyPr>
            <a:lstStyle/>
            <a:p>
              <a:r>
                <a:rPr lang="ja-JP" altLang="en-US" dirty="0">
                  <a:solidFill>
                    <a:srgbClr val="FF0000"/>
                  </a:solidFill>
                  <a:latin typeface="HG丸ｺﾞｼｯｸM-PRO" panose="020F0600000000000000" pitchFamily="50" charset="-128"/>
                  <a:ea typeface="HG丸ｺﾞｼｯｸM-PRO" panose="020F0600000000000000" pitchFamily="50" charset="-128"/>
                </a:rPr>
                <a:t>炬口</a:t>
              </a:r>
              <a:endParaRPr lang="en-US" altLang="ja-JP" dirty="0">
                <a:solidFill>
                  <a:srgbClr val="FF0000"/>
                </a:solidFill>
                <a:latin typeface="HG丸ｺﾞｼｯｸM-PRO" panose="020F0600000000000000" pitchFamily="50" charset="-128"/>
                <a:ea typeface="HG丸ｺﾞｼｯｸM-PRO" panose="020F0600000000000000" pitchFamily="50" charset="-128"/>
              </a:endParaRPr>
            </a:p>
            <a:p>
              <a:r>
                <a:rPr kumimoji="1" lang="en-US" altLang="ja-JP" dirty="0">
                  <a:solidFill>
                    <a:srgbClr val="FF0000"/>
                  </a:solidFill>
                  <a:latin typeface="Times New Roman" panose="02020603050405020304" pitchFamily="18" charset="0"/>
                  <a:ea typeface="HG丸ｺﾞｼｯｸM-PRO" panose="020F0600000000000000" pitchFamily="50" charset="-128"/>
                  <a:cs typeface="Times New Roman" panose="02020603050405020304" pitchFamily="18" charset="0"/>
                </a:rPr>
                <a:t>2.68km</a:t>
              </a:r>
              <a:endParaRPr lang="ja-JP" altLang="en-US"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2" name="タイトル 1"/>
          <p:cNvSpPr>
            <a:spLocks noGrp="1"/>
          </p:cNvSpPr>
          <p:nvPr>
            <p:ph type="title"/>
          </p:nvPr>
        </p:nvSpPr>
        <p:spPr>
          <a:xfrm>
            <a:off x="2597336" y="799061"/>
            <a:ext cx="8870656" cy="764982"/>
          </a:xfrm>
        </p:spPr>
        <p:txBody>
          <a:bodyPr anchor="b"/>
          <a:lstStyle/>
          <a:p>
            <a:pPr>
              <a:lnSpc>
                <a:spcPts val="2000"/>
              </a:lnSpc>
            </a:pPr>
            <a:r>
              <a:rPr lang="ja-JP" altLang="en-US" sz="3600" dirty="0"/>
              <a:t>研究代表者の先行研究</a:t>
            </a:r>
            <a:br>
              <a:rPr lang="en-US" altLang="ja-JP" dirty="0"/>
            </a:br>
            <a:r>
              <a:rPr lang="ja-JP" altLang="en-US" sz="1400" b="0" dirty="0"/>
              <a:t>国道の異常気象時事前道路通行規制区間における降雨特性の把握と降雨観測体制の評価に関するプロジェクト</a:t>
            </a:r>
            <a:endParaRPr kumimoji="1" lang="ja-JP" altLang="en-US" dirty="0"/>
          </a:p>
        </p:txBody>
      </p:sp>
      <p:sp>
        <p:nvSpPr>
          <p:cNvPr id="4" name="テキスト プレースホルダー 3"/>
          <p:cNvSpPr>
            <a:spLocks noGrp="1"/>
          </p:cNvSpPr>
          <p:nvPr>
            <p:ph type="body" sz="quarter" idx="13"/>
          </p:nvPr>
        </p:nvSpPr>
        <p:spPr/>
        <p:txBody>
          <a:bodyPr/>
          <a:lstStyle/>
          <a:p>
            <a:r>
              <a:rPr lang="ja-JP" altLang="en-US" dirty="0"/>
              <a:t>４</a:t>
            </a:r>
            <a:endParaRPr kumimoji="1" lang="en-US" altLang="ja-JP" dirty="0"/>
          </a:p>
        </p:txBody>
      </p:sp>
      <p:sp>
        <p:nvSpPr>
          <p:cNvPr id="7" name="正方形/長方形 6"/>
          <p:cNvSpPr/>
          <p:nvPr/>
        </p:nvSpPr>
        <p:spPr>
          <a:xfrm>
            <a:off x="152401" y="4023213"/>
            <a:ext cx="2784764" cy="1851276"/>
          </a:xfrm>
          <a:prstGeom prst="rect">
            <a:avLst/>
          </a:prstGeom>
        </p:spPr>
        <p:txBody>
          <a:bodyPr wrap="square">
            <a:spAutoFit/>
          </a:bodyPr>
          <a:lstStyle/>
          <a:p>
            <a:r>
              <a:rPr lang="ja-JP" altLang="en-US" dirty="0"/>
              <a:t>対象地</a:t>
            </a:r>
            <a:r>
              <a:rPr lang="en-US" altLang="ja-JP" dirty="0"/>
              <a:t>: </a:t>
            </a:r>
            <a:r>
              <a:rPr lang="ja-JP" altLang="en-US" dirty="0"/>
              <a:t>国道</a:t>
            </a:r>
            <a:r>
              <a:rPr lang="en-US" altLang="ja-JP" dirty="0"/>
              <a:t>28</a:t>
            </a:r>
            <a:r>
              <a:rPr lang="ja-JP" altLang="en-US" dirty="0"/>
              <a:t>号線</a:t>
            </a:r>
            <a:endParaRPr lang="en-US" altLang="ja-JP" dirty="0"/>
          </a:p>
          <a:p>
            <a:pPr>
              <a:spcAft>
                <a:spcPts val="0"/>
              </a:spcAft>
            </a:pPr>
            <a:endParaRPr lang="en-US" altLang="ja-JP" dirty="0"/>
          </a:p>
          <a:p>
            <a:pPr>
              <a:spcAft>
                <a:spcPts val="0"/>
              </a:spcAft>
            </a:pPr>
            <a:r>
              <a:rPr lang="ja-JP" altLang="en-US" dirty="0"/>
              <a:t>「塩尾」規制区間</a:t>
            </a:r>
            <a:endParaRPr lang="en-US" altLang="ja-JP" dirty="0"/>
          </a:p>
          <a:p>
            <a:r>
              <a:rPr lang="ja-JP" altLang="en-US" dirty="0"/>
              <a:t>　 規制雨量：</a:t>
            </a:r>
            <a:r>
              <a:rPr lang="en-US" altLang="ja-JP" dirty="0"/>
              <a:t>160mm</a:t>
            </a:r>
          </a:p>
          <a:p>
            <a:pPr>
              <a:spcAft>
                <a:spcPts val="0"/>
              </a:spcAft>
            </a:pPr>
            <a:r>
              <a:rPr lang="ja-JP" altLang="en-US" dirty="0"/>
              <a:t>「炬口」規制区間</a:t>
            </a:r>
            <a:endParaRPr lang="en-US" altLang="ja-JP" dirty="0"/>
          </a:p>
          <a:p>
            <a:pPr>
              <a:lnSpc>
                <a:spcPct val="135000"/>
              </a:lnSpc>
            </a:pPr>
            <a:r>
              <a:rPr lang="ja-JP" altLang="en-US" dirty="0"/>
              <a:t>　 規制雨量：</a:t>
            </a:r>
            <a:r>
              <a:rPr lang="en-US" altLang="ja-JP" dirty="0"/>
              <a:t>160mm</a:t>
            </a:r>
          </a:p>
        </p:txBody>
      </p:sp>
      <p:pic>
        <p:nvPicPr>
          <p:cNvPr id="11" name="図 10" descr="アイコン&#10;&#10;自動的に生成された説明">
            <a:extLst>
              <a:ext uri="{FF2B5EF4-FFF2-40B4-BE49-F238E27FC236}">
                <a16:creationId xmlns:a16="http://schemas.microsoft.com/office/drawing/2014/main" id="{C1AF2F24-9FB4-FF9E-241C-18D9AEF55E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232902">
            <a:off x="5375673" y="2668447"/>
            <a:ext cx="575423" cy="575423"/>
          </a:xfrm>
          <a:prstGeom prst="rect">
            <a:avLst/>
          </a:prstGeom>
        </p:spPr>
      </p:pic>
      <p:pic>
        <p:nvPicPr>
          <p:cNvPr id="12" name="図 11" descr="アイコン&#10;&#10;自動的に生成された説明">
            <a:extLst>
              <a:ext uri="{FF2B5EF4-FFF2-40B4-BE49-F238E27FC236}">
                <a16:creationId xmlns:a16="http://schemas.microsoft.com/office/drawing/2014/main" id="{C1AF2F24-9FB4-FF9E-241C-18D9AEF55E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232902">
            <a:off x="5832879" y="3610565"/>
            <a:ext cx="575423" cy="575423"/>
          </a:xfrm>
          <a:prstGeom prst="rect">
            <a:avLst/>
          </a:prstGeom>
        </p:spPr>
      </p:pic>
      <p:cxnSp>
        <p:nvCxnSpPr>
          <p:cNvPr id="14" name="直線コネクタ 13"/>
          <p:cNvCxnSpPr/>
          <p:nvPr/>
        </p:nvCxnSpPr>
        <p:spPr>
          <a:xfrm flipV="1">
            <a:off x="5832764" y="1894138"/>
            <a:ext cx="1454727" cy="8905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6238677" y="1894138"/>
            <a:ext cx="1048814" cy="1777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7320232" y="1709472"/>
            <a:ext cx="3877985" cy="369332"/>
          </a:xfrm>
          <a:prstGeom prst="rect">
            <a:avLst/>
          </a:prstGeom>
          <a:noFill/>
        </p:spPr>
        <p:txBody>
          <a:bodyPr wrap="none" rtlCol="0">
            <a:spAutoFit/>
          </a:bodyPr>
          <a:lstStyle/>
          <a:p>
            <a:pPr algn="l"/>
            <a:r>
              <a:rPr kumimoji="1" lang="ja-JP" altLang="en-US" dirty="0">
                <a:solidFill>
                  <a:srgbClr val="000000"/>
                </a:solidFill>
                <a:latin typeface="メイリオ" panose="020B0604030504040204" pitchFamily="50" charset="-128"/>
                <a:ea typeface="メイリオ" panose="020B0604030504040204" pitchFamily="50" charset="-128"/>
              </a:rPr>
              <a:t>国土交通省近畿地方整備局の雨量計</a:t>
            </a:r>
            <a:endParaRPr kumimoji="1"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p:txBody>
      </p:sp>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42653">
            <a:off x="5490729" y="2977406"/>
            <a:ext cx="545519" cy="545519"/>
          </a:xfrm>
          <a:prstGeom prst="rect">
            <a:avLst/>
          </a:prstGeom>
        </p:spPr>
      </p:pic>
      <p:pic>
        <p:nvPicPr>
          <p:cNvPr id="20" name="図 19"/>
          <p:cNvPicPr>
            <a:picLocks noChangeAspect="1"/>
          </p:cNvPicPr>
          <p:nvPr/>
        </p:nvPicPr>
        <p:blipFill rotWithShape="1">
          <a:blip r:embed="rId5" cstate="print">
            <a:extLst>
              <a:ext uri="{28A0092B-C50C-407E-A947-70E740481C1C}">
                <a14:useLocalDpi xmlns:a14="http://schemas.microsoft.com/office/drawing/2010/main" val="0"/>
              </a:ext>
            </a:extLst>
          </a:blip>
          <a:srcRect l="32033" t="8744" r="35761"/>
          <a:stretch/>
        </p:blipFill>
        <p:spPr>
          <a:xfrm>
            <a:off x="2685491" y="3222211"/>
            <a:ext cx="1486411" cy="2369116"/>
          </a:xfrm>
          <a:prstGeom prst="rect">
            <a:avLst/>
          </a:prstGeom>
          <a:ln>
            <a:noFill/>
          </a:ln>
          <a:effectLst>
            <a:softEdge rad="112500"/>
          </a:effectLst>
        </p:spPr>
      </p:pic>
      <p:grpSp>
        <p:nvGrpSpPr>
          <p:cNvPr id="26" name="グループ化 25"/>
          <p:cNvGrpSpPr/>
          <p:nvPr/>
        </p:nvGrpSpPr>
        <p:grpSpPr>
          <a:xfrm>
            <a:off x="7145622" y="2790943"/>
            <a:ext cx="4851365" cy="2736017"/>
            <a:chOff x="7142143" y="2148522"/>
            <a:chExt cx="4851365" cy="2736017"/>
          </a:xfrm>
        </p:grpSpPr>
        <p:pic>
          <p:nvPicPr>
            <p:cNvPr id="21" name="図 20"/>
            <p:cNvPicPr>
              <a:picLocks noChangeAspect="1"/>
            </p:cNvPicPr>
            <p:nvPr/>
          </p:nvPicPr>
          <p:blipFill rotWithShape="1">
            <a:blip r:embed="rId6">
              <a:extLst>
                <a:ext uri="{28A0092B-C50C-407E-A947-70E740481C1C}">
                  <a14:useLocalDpi xmlns:a14="http://schemas.microsoft.com/office/drawing/2010/main" val="0"/>
                </a:ext>
              </a:extLst>
            </a:blip>
            <a:srcRect t="30017" b="47054"/>
            <a:stretch/>
          </p:blipFill>
          <p:spPr>
            <a:xfrm>
              <a:off x="7144686" y="2952518"/>
              <a:ext cx="4848821" cy="770712"/>
            </a:xfrm>
            <a:prstGeom prst="rect">
              <a:avLst/>
            </a:prstGeom>
          </p:spPr>
        </p:pic>
        <p:pic>
          <p:nvPicPr>
            <p:cNvPr id="22" name="図 21"/>
            <p:cNvPicPr>
              <a:picLocks noChangeAspect="1"/>
            </p:cNvPicPr>
            <p:nvPr/>
          </p:nvPicPr>
          <p:blipFill rotWithShape="1">
            <a:blip r:embed="rId7">
              <a:extLst>
                <a:ext uri="{28A0092B-C50C-407E-A947-70E740481C1C}">
                  <a14:useLocalDpi xmlns:a14="http://schemas.microsoft.com/office/drawing/2010/main" val="0"/>
                </a:ext>
              </a:extLst>
            </a:blip>
            <a:srcRect t="26627" b="51748"/>
            <a:stretch/>
          </p:blipFill>
          <p:spPr>
            <a:xfrm>
              <a:off x="7142143" y="2148522"/>
              <a:ext cx="4851365" cy="800863"/>
            </a:xfrm>
            <a:prstGeom prst="rect">
              <a:avLst/>
            </a:prstGeom>
          </p:spPr>
        </p:pic>
        <p:pic>
          <p:nvPicPr>
            <p:cNvPr id="23" name="図 22"/>
            <p:cNvPicPr>
              <a:picLocks noChangeAspect="1"/>
            </p:cNvPicPr>
            <p:nvPr/>
          </p:nvPicPr>
          <p:blipFill rotWithShape="1">
            <a:blip r:embed="rId7">
              <a:extLst>
                <a:ext uri="{28A0092B-C50C-407E-A947-70E740481C1C}">
                  <a14:useLocalDpi xmlns:a14="http://schemas.microsoft.com/office/drawing/2010/main" val="0"/>
                </a:ext>
              </a:extLst>
            </a:blip>
            <a:srcRect t="68949"/>
            <a:stretch/>
          </p:blipFill>
          <p:spPr>
            <a:xfrm>
              <a:off x="7142143" y="3734612"/>
              <a:ext cx="4851365" cy="1149927"/>
            </a:xfrm>
            <a:prstGeom prst="rect">
              <a:avLst/>
            </a:prstGeom>
          </p:spPr>
        </p:pic>
      </p:grpSp>
      <p:grpSp>
        <p:nvGrpSpPr>
          <p:cNvPr id="28" name="グループ化 27"/>
          <p:cNvGrpSpPr/>
          <p:nvPr/>
        </p:nvGrpSpPr>
        <p:grpSpPr>
          <a:xfrm>
            <a:off x="4480337" y="4930952"/>
            <a:ext cx="2539494" cy="1841842"/>
            <a:chOff x="4480337" y="4930952"/>
            <a:chExt cx="2539494" cy="1841842"/>
          </a:xfrm>
        </p:grpSpPr>
        <p:pic>
          <p:nvPicPr>
            <p:cNvPr id="25" name="図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89878" y="4944184"/>
              <a:ext cx="2470718" cy="1828610"/>
            </a:xfrm>
            <a:prstGeom prst="rect">
              <a:avLst/>
            </a:prstGeom>
          </p:spPr>
        </p:pic>
        <p:sp>
          <p:nvSpPr>
            <p:cNvPr id="27" name="四角形: 角を丸くする 23">
              <a:extLst>
                <a:ext uri="{FF2B5EF4-FFF2-40B4-BE49-F238E27FC236}">
                  <a16:creationId xmlns:a16="http://schemas.microsoft.com/office/drawing/2014/main" id="{595CA8E0-B84B-4129-BEBC-CCB3B6B3D905}"/>
                </a:ext>
              </a:extLst>
            </p:cNvPr>
            <p:cNvSpPr/>
            <p:nvPr/>
          </p:nvSpPr>
          <p:spPr>
            <a:xfrm>
              <a:off x="4480337" y="4930952"/>
              <a:ext cx="2539494" cy="335368"/>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bIns="0" rtlCol="0" anchor="ctr"/>
            <a:lstStyle/>
            <a:p>
              <a:pPr algn="ctr"/>
              <a:r>
                <a:rPr kumimoji="1" lang="en-US" altLang="ja-JP" b="1" dirty="0">
                  <a:latin typeface="メイリオ" panose="020B0604030504040204" pitchFamily="50" charset="-128"/>
                  <a:ea typeface="メイリオ" panose="020B0604030504040204" pitchFamily="50" charset="-128"/>
                </a:rPr>
                <a:t>2017</a:t>
              </a:r>
              <a:r>
                <a:rPr kumimoji="1" lang="ja-JP" altLang="en-US" b="1" dirty="0">
                  <a:latin typeface="メイリオ" panose="020B0604030504040204" pitchFamily="50" charset="-128"/>
                  <a:ea typeface="メイリオ" panose="020B0604030504040204" pitchFamily="50" charset="-128"/>
                </a:rPr>
                <a:t>年</a:t>
              </a:r>
              <a:r>
                <a:rPr kumimoji="1" lang="en-US" altLang="ja-JP" b="1" dirty="0">
                  <a:latin typeface="メイリオ" panose="020B0604030504040204" pitchFamily="50" charset="-128"/>
                  <a:ea typeface="メイリオ" panose="020B0604030504040204" pitchFamily="50" charset="-128"/>
                </a:rPr>
                <a:t>10</a:t>
              </a:r>
              <a:r>
                <a:rPr kumimoji="1" lang="ja-JP" altLang="en-US" b="1" dirty="0">
                  <a:latin typeface="メイリオ" panose="020B0604030504040204" pitchFamily="50" charset="-128"/>
                  <a:ea typeface="メイリオ" panose="020B0604030504040204" pitchFamily="50" charset="-128"/>
                </a:rPr>
                <a:t>月台風</a:t>
              </a:r>
              <a:r>
                <a:rPr kumimoji="1" lang="en-US" altLang="ja-JP" b="1" dirty="0">
                  <a:latin typeface="メイリオ" panose="020B0604030504040204" pitchFamily="50" charset="-128"/>
                  <a:ea typeface="メイリオ" panose="020B0604030504040204" pitchFamily="50" charset="-128"/>
                </a:rPr>
                <a:t>21</a:t>
              </a:r>
              <a:r>
                <a:rPr kumimoji="1" lang="ja-JP" altLang="en-US" b="1" dirty="0">
                  <a:latin typeface="メイリオ" panose="020B0604030504040204" pitchFamily="50" charset="-128"/>
                  <a:ea typeface="メイリオ" panose="020B0604030504040204" pitchFamily="50" charset="-128"/>
                </a:rPr>
                <a:t>号</a:t>
              </a:r>
            </a:p>
          </p:txBody>
        </p:sp>
      </p:grpSp>
      <p:cxnSp>
        <p:nvCxnSpPr>
          <p:cNvPr id="29" name="直線コネクタ 28"/>
          <p:cNvCxnSpPr/>
          <p:nvPr/>
        </p:nvCxnSpPr>
        <p:spPr>
          <a:xfrm flipV="1">
            <a:off x="5981745" y="2473827"/>
            <a:ext cx="1305746" cy="6687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7338810" y="2272511"/>
            <a:ext cx="2262158" cy="369332"/>
          </a:xfrm>
          <a:prstGeom prst="rect">
            <a:avLst/>
          </a:prstGeom>
          <a:noFill/>
        </p:spPr>
        <p:txBody>
          <a:bodyPr wrap="none" rtlCol="0">
            <a:spAutoFit/>
          </a:bodyPr>
          <a:lstStyle/>
          <a:p>
            <a:pPr algn="l"/>
            <a:r>
              <a:rPr kumimoji="1" lang="ja-JP" altLang="en-US" dirty="0">
                <a:solidFill>
                  <a:srgbClr val="000000"/>
                </a:solidFill>
                <a:latin typeface="メイリオ" panose="020B0604030504040204" pitchFamily="50" charset="-128"/>
                <a:ea typeface="メイリオ" panose="020B0604030504040204" pitchFamily="50" charset="-128"/>
              </a:rPr>
              <a:t>新たに雨量計を設置</a:t>
            </a:r>
            <a:endParaRPr kumimoji="1" lang="ja-JP" altLang="en-US" sz="1800" b="0" i="0" u="none" strike="noStrike" baseline="0" dirty="0">
              <a:solidFill>
                <a:srgbClr val="000000"/>
              </a:solidFill>
              <a:latin typeface="メイリオ" panose="020B0604030504040204" pitchFamily="50" charset="-128"/>
              <a:ea typeface="メイリオ" panose="020B0604030504040204" pitchFamily="50" charset="-128"/>
            </a:endParaRPr>
          </a:p>
        </p:txBody>
      </p:sp>
      <p:sp>
        <p:nvSpPr>
          <p:cNvPr id="32" name="四角形: 角を丸くする 18">
            <a:extLst>
              <a:ext uri="{FF2B5EF4-FFF2-40B4-BE49-F238E27FC236}">
                <a16:creationId xmlns:a16="http://schemas.microsoft.com/office/drawing/2014/main" id="{8418BAAC-4195-0072-30C8-7D22E54C8762}"/>
              </a:ext>
            </a:extLst>
          </p:cNvPr>
          <p:cNvSpPr/>
          <p:nvPr/>
        </p:nvSpPr>
        <p:spPr>
          <a:xfrm>
            <a:off x="7307278" y="5655026"/>
            <a:ext cx="4689708" cy="811007"/>
          </a:xfrm>
          <a:prstGeom prst="roundRect">
            <a:avLst/>
          </a:prstGeom>
          <a:solidFill>
            <a:srgbClr val="FFFF00"/>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72000" rIns="0" bIns="0" rtlCol="0" anchor="ctr"/>
          <a:lstStyle/>
          <a:p>
            <a:pPr algn="l"/>
            <a:r>
              <a:rPr lang="en-US" altLang="ja-JP" sz="2400" i="0" u="none" strike="noStrike" baseline="0" dirty="0">
                <a:solidFill>
                  <a:schemeClr val="tx1"/>
                </a:solidFill>
                <a:latin typeface="メイリオ" panose="020B0604030504040204" pitchFamily="50" charset="-128"/>
                <a:ea typeface="メイリオ" panose="020B0604030504040204" pitchFamily="50" charset="-128"/>
              </a:rPr>
              <a:t>1</a:t>
            </a:r>
            <a:r>
              <a:rPr lang="ja-JP" altLang="en-US" sz="2400" i="0" u="none" strike="noStrike" baseline="0" dirty="0">
                <a:solidFill>
                  <a:schemeClr val="tx1"/>
                </a:solidFill>
                <a:latin typeface="メイリオ" panose="020B0604030504040204" pitchFamily="50" charset="-128"/>
                <a:ea typeface="メイリオ" panose="020B0604030504040204" pitchFamily="50" charset="-128"/>
              </a:rPr>
              <a:t>㎞程度離れていても</a:t>
            </a:r>
            <a:r>
              <a:rPr lang="en-US" altLang="ja-JP" sz="2400" b="1" i="0" u="none" strike="noStrike" baseline="0" dirty="0">
                <a:solidFill>
                  <a:schemeClr val="tx1"/>
                </a:solidFill>
                <a:latin typeface="メイリオ" panose="020B0604030504040204" pitchFamily="50" charset="-128"/>
                <a:ea typeface="メイリオ" panose="020B0604030504040204" pitchFamily="50" charset="-128"/>
              </a:rPr>
              <a:t>50mm</a:t>
            </a:r>
            <a:r>
              <a:rPr lang="ja-JP" altLang="en-US" sz="2400" b="1" i="0" u="none" strike="noStrike" baseline="0" dirty="0">
                <a:solidFill>
                  <a:schemeClr val="tx1"/>
                </a:solidFill>
                <a:latin typeface="メイリオ" panose="020B0604030504040204" pitchFamily="50" charset="-128"/>
                <a:ea typeface="メイリオ" panose="020B0604030504040204" pitchFamily="50" charset="-128"/>
              </a:rPr>
              <a:t>以上の積算雨量の差</a:t>
            </a:r>
            <a:r>
              <a:rPr lang="ja-JP" altLang="en-US" sz="2400" i="0" u="none" strike="noStrike" baseline="0" dirty="0">
                <a:solidFill>
                  <a:schemeClr val="tx1"/>
                </a:solidFill>
                <a:latin typeface="メイリオ" panose="020B0604030504040204" pitchFamily="50" charset="-128"/>
                <a:ea typeface="メイリオ" panose="020B0604030504040204" pitchFamily="50" charset="-128"/>
              </a:rPr>
              <a:t>が見られた</a:t>
            </a:r>
          </a:p>
        </p:txBody>
      </p:sp>
      <p:sp>
        <p:nvSpPr>
          <p:cNvPr id="33" name="フリーフォーム 32"/>
          <p:cNvSpPr/>
          <p:nvPr/>
        </p:nvSpPr>
        <p:spPr>
          <a:xfrm>
            <a:off x="5832764" y="2835550"/>
            <a:ext cx="1860808" cy="490974"/>
          </a:xfrm>
          <a:custGeom>
            <a:avLst/>
            <a:gdLst>
              <a:gd name="connsiteX0" fmla="*/ 1765738 w 1765738"/>
              <a:gd name="connsiteY0" fmla="*/ 378372 h 378372"/>
              <a:gd name="connsiteX1" fmla="*/ 0 w 1765738"/>
              <a:gd name="connsiteY1" fmla="*/ 0 h 378372"/>
              <a:gd name="connsiteX2" fmla="*/ 0 w 1765738"/>
              <a:gd name="connsiteY2" fmla="*/ 0 h 378372"/>
            </a:gdLst>
            <a:ahLst/>
            <a:cxnLst>
              <a:cxn ang="0">
                <a:pos x="connsiteX0" y="connsiteY0"/>
              </a:cxn>
              <a:cxn ang="0">
                <a:pos x="connsiteX1" y="connsiteY1"/>
              </a:cxn>
              <a:cxn ang="0">
                <a:pos x="connsiteX2" y="connsiteY2"/>
              </a:cxn>
            </a:cxnLst>
            <a:rect l="l" t="t" r="r" b="b"/>
            <a:pathLst>
              <a:path w="1765738" h="378372">
                <a:moveTo>
                  <a:pt x="1765738" y="378372"/>
                </a:moveTo>
                <a:lnTo>
                  <a:pt x="0" y="0"/>
                </a:lnTo>
                <a:lnTo>
                  <a:pt x="0" y="0"/>
                </a:lnTo>
              </a:path>
            </a:pathLst>
          </a:custGeom>
          <a:noFill/>
          <a:ln w="5715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p:cNvSpPr/>
          <p:nvPr/>
        </p:nvSpPr>
        <p:spPr>
          <a:xfrm>
            <a:off x="5981745" y="3243420"/>
            <a:ext cx="1629251" cy="795929"/>
          </a:xfrm>
          <a:custGeom>
            <a:avLst/>
            <a:gdLst>
              <a:gd name="connsiteX0" fmla="*/ 1765738 w 1765738"/>
              <a:gd name="connsiteY0" fmla="*/ 378372 h 378372"/>
              <a:gd name="connsiteX1" fmla="*/ 0 w 1765738"/>
              <a:gd name="connsiteY1" fmla="*/ 0 h 378372"/>
              <a:gd name="connsiteX2" fmla="*/ 0 w 1765738"/>
              <a:gd name="connsiteY2" fmla="*/ 0 h 378372"/>
            </a:gdLst>
            <a:ahLst/>
            <a:cxnLst>
              <a:cxn ang="0">
                <a:pos x="connsiteX0" y="connsiteY0"/>
              </a:cxn>
              <a:cxn ang="0">
                <a:pos x="connsiteX1" y="connsiteY1"/>
              </a:cxn>
              <a:cxn ang="0">
                <a:pos x="connsiteX2" y="connsiteY2"/>
              </a:cxn>
            </a:cxnLst>
            <a:rect l="l" t="t" r="r" b="b"/>
            <a:pathLst>
              <a:path w="1765738" h="378372">
                <a:moveTo>
                  <a:pt x="1765738" y="378372"/>
                </a:moveTo>
                <a:lnTo>
                  <a:pt x="0" y="0"/>
                </a:lnTo>
                <a:lnTo>
                  <a:pt x="0" y="0"/>
                </a:lnTo>
              </a:path>
            </a:pathLst>
          </a:custGeom>
          <a:noFill/>
          <a:ln w="5715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p:cNvSpPr/>
          <p:nvPr/>
        </p:nvSpPr>
        <p:spPr>
          <a:xfrm>
            <a:off x="6170159" y="3999676"/>
            <a:ext cx="1485554" cy="880475"/>
          </a:xfrm>
          <a:custGeom>
            <a:avLst/>
            <a:gdLst>
              <a:gd name="connsiteX0" fmla="*/ 1765738 w 1765738"/>
              <a:gd name="connsiteY0" fmla="*/ 378372 h 378372"/>
              <a:gd name="connsiteX1" fmla="*/ 0 w 1765738"/>
              <a:gd name="connsiteY1" fmla="*/ 0 h 378372"/>
              <a:gd name="connsiteX2" fmla="*/ 0 w 1765738"/>
              <a:gd name="connsiteY2" fmla="*/ 0 h 378372"/>
            </a:gdLst>
            <a:ahLst/>
            <a:cxnLst>
              <a:cxn ang="0">
                <a:pos x="connsiteX0" y="connsiteY0"/>
              </a:cxn>
              <a:cxn ang="0">
                <a:pos x="connsiteX1" y="connsiteY1"/>
              </a:cxn>
              <a:cxn ang="0">
                <a:pos x="connsiteX2" y="connsiteY2"/>
              </a:cxn>
            </a:cxnLst>
            <a:rect l="l" t="t" r="r" b="b"/>
            <a:pathLst>
              <a:path w="1765738" h="378372">
                <a:moveTo>
                  <a:pt x="1765738" y="378372"/>
                </a:moveTo>
                <a:lnTo>
                  <a:pt x="0" y="0"/>
                </a:lnTo>
                <a:lnTo>
                  <a:pt x="0" y="0"/>
                </a:lnTo>
              </a:path>
            </a:pathLst>
          </a:custGeom>
          <a:noFill/>
          <a:ln w="57150">
            <a:solidFill>
              <a:srgbClr val="FF0000"/>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255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up)">
                                      <p:cBhvr>
                                        <p:cTn id="25" dur="500"/>
                                        <p:tgtEl>
                                          <p:spTgt spid="14"/>
                                        </p:tgtEl>
                                      </p:cBhvr>
                                    </p:animEffect>
                                  </p:childTnLst>
                                </p:cTn>
                              </p:par>
                              <p:par>
                                <p:cTn id="26" presetID="22" presetClass="entr" presetSubtype="1"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par>
                          <p:cTn id="38" fill="hold">
                            <p:stCondLst>
                              <p:cond delay="1000"/>
                            </p:stCondLst>
                            <p:childTnLst>
                              <p:par>
                                <p:cTn id="39" presetID="22" presetClass="entr" presetSubtype="1"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par>
                          <p:cTn id="51" fill="hold">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down)">
                                      <p:cBhvr>
                                        <p:cTn id="54" dur="500"/>
                                        <p:tgtEl>
                                          <p:spTgt spid="3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500"/>
                                        <p:tgtEl>
                                          <p:spTgt spid="34"/>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left)">
                                      <p:cBhvr>
                                        <p:cTn id="6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1" grpId="0"/>
      <p:bldP spid="32" grpId="0" animBg="1"/>
      <p:bldP spid="33" grpId="0" animBg="1"/>
      <p:bldP spid="34"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これまでに行ってきた研究の紹介</a:t>
            </a:r>
          </a:p>
        </p:txBody>
      </p:sp>
      <p:sp>
        <p:nvSpPr>
          <p:cNvPr id="3" name="コンテンツ プレースホルダー 2"/>
          <p:cNvSpPr>
            <a:spLocks noGrp="1"/>
          </p:cNvSpPr>
          <p:nvPr>
            <p:ph idx="1"/>
          </p:nvPr>
        </p:nvSpPr>
        <p:spPr>
          <a:xfrm>
            <a:off x="477519" y="998984"/>
            <a:ext cx="11523137" cy="5598368"/>
          </a:xfrm>
        </p:spPr>
        <p:txBody>
          <a:bodyPr/>
          <a:lstStyle/>
          <a:p>
            <a:r>
              <a:rPr lang="ja-JP" altLang="en-US" dirty="0"/>
              <a:t>理論研究</a:t>
            </a:r>
            <a:endParaRPr lang="en-US" altLang="ja-JP" dirty="0"/>
          </a:p>
          <a:p>
            <a:pPr lvl="1"/>
            <a:r>
              <a:rPr lang="ja-JP" altLang="en-US" sz="1800" dirty="0">
                <a:solidFill>
                  <a:srgbClr val="C00000"/>
                </a:solidFill>
              </a:rPr>
              <a:t>赤道</a:t>
            </a:r>
            <a:r>
              <a:rPr lang="en-US" altLang="ja-JP" sz="1800" dirty="0">
                <a:solidFill>
                  <a:srgbClr val="C00000"/>
                </a:solidFill>
              </a:rPr>
              <a:t>β</a:t>
            </a:r>
            <a:r>
              <a:rPr lang="ja-JP" altLang="en-US" sz="1800" dirty="0">
                <a:solidFill>
                  <a:srgbClr val="C00000"/>
                </a:solidFill>
              </a:rPr>
              <a:t>平面浅水系の線形シアー流で発生する不安定モードの物理的解釈</a:t>
            </a:r>
            <a:endParaRPr lang="en-US" altLang="ja-JP" sz="1800" dirty="0">
              <a:solidFill>
                <a:srgbClr val="C00000"/>
              </a:solidFill>
            </a:endParaRPr>
          </a:p>
          <a:p>
            <a:r>
              <a:rPr kumimoji="1" lang="ja-JP" altLang="en-US" dirty="0"/>
              <a:t>データ解析</a:t>
            </a:r>
            <a:endParaRPr kumimoji="1" lang="en-US" altLang="ja-JP" dirty="0"/>
          </a:p>
          <a:p>
            <a:pPr lvl="1"/>
            <a:r>
              <a:rPr lang="ja-JP" altLang="en-US" sz="1800" dirty="0"/>
              <a:t>熱帯域季節内振動の活動度と予測可能性との関係（</a:t>
            </a:r>
            <a:r>
              <a:rPr lang="en-US" altLang="ja-JP" sz="1800" dirty="0"/>
              <a:t>with </a:t>
            </a:r>
            <a:r>
              <a:rPr lang="ja-JP" altLang="en-US" sz="1800" dirty="0"/>
              <a:t>気象庁）</a:t>
            </a:r>
            <a:endParaRPr lang="en-US" altLang="ja-JP" sz="1800" dirty="0"/>
          </a:p>
          <a:p>
            <a:pPr lvl="1"/>
            <a:r>
              <a:rPr lang="ja-JP" altLang="en-US" sz="1800" dirty="0"/>
              <a:t>全球雲解像モデルによる熱帯域季節内振動のシミュレーションの診断</a:t>
            </a:r>
            <a:endParaRPr lang="en-US" altLang="ja-JP" sz="1800" dirty="0"/>
          </a:p>
          <a:p>
            <a:r>
              <a:rPr lang="ja-JP" altLang="en-US" dirty="0"/>
              <a:t>数値シミュレーション</a:t>
            </a:r>
            <a:endParaRPr lang="en-US" altLang="ja-JP" dirty="0"/>
          </a:p>
          <a:p>
            <a:pPr lvl="1"/>
            <a:r>
              <a:rPr lang="ja-JP" altLang="en-US" sz="1800" dirty="0"/>
              <a:t>全球雲解像モデルによるサイクロンのアンサンブルシミュレーション</a:t>
            </a:r>
          </a:p>
          <a:p>
            <a:pPr lvl="1"/>
            <a:r>
              <a:rPr lang="ja-JP" altLang="en-US" sz="1800" dirty="0"/>
              <a:t>船舶、航空機、現場の観測と同期した準リアルタイム予報システムの構築</a:t>
            </a:r>
            <a:endParaRPr lang="en-US" altLang="ja-JP" sz="1800" dirty="0"/>
          </a:p>
          <a:p>
            <a:pPr lvl="1"/>
            <a:r>
              <a:rPr lang="ja-JP" altLang="en-US" sz="1800" dirty="0"/>
              <a:t>水惑星実験による熱帯域降水活動の解像度依存性に関する調査</a:t>
            </a:r>
            <a:endParaRPr lang="en-US" altLang="ja-JP" sz="1800" dirty="0"/>
          </a:p>
          <a:p>
            <a:r>
              <a:rPr lang="ja-JP" altLang="en-US" dirty="0"/>
              <a:t>災害データベース作成</a:t>
            </a:r>
            <a:endParaRPr lang="en-US" altLang="ja-JP" dirty="0"/>
          </a:p>
          <a:p>
            <a:pPr lvl="1"/>
            <a:r>
              <a:rPr lang="ja-JP" altLang="en-US" sz="1800" dirty="0"/>
              <a:t>再解析データを用いた兵庫県気象災害データベースの構築</a:t>
            </a:r>
            <a:endParaRPr lang="en-US" altLang="ja-JP" sz="1800" dirty="0"/>
          </a:p>
          <a:p>
            <a:r>
              <a:rPr lang="ja-JP" altLang="en-US" dirty="0"/>
              <a:t>現場観測</a:t>
            </a:r>
            <a:endParaRPr lang="en-US" altLang="ja-JP" dirty="0"/>
          </a:p>
          <a:p>
            <a:pPr lvl="1"/>
            <a:r>
              <a:rPr lang="ja-JP" altLang="en-US" sz="1800" dirty="0"/>
              <a:t>国道の事前通行規制区間における近年の降雨特性の把握と降雨特性からみた現状の雨量観測体制の評価</a:t>
            </a:r>
            <a:endParaRPr lang="en-US" altLang="ja-JP" sz="1800" dirty="0"/>
          </a:p>
          <a:p>
            <a:pPr lvl="1"/>
            <a:endParaRPr lang="ja-JP" altLang="en-US" dirty="0"/>
          </a:p>
          <a:p>
            <a:pPr lvl="1"/>
            <a:endParaRPr lang="ja-JP" altLang="en-US" dirty="0"/>
          </a:p>
          <a:p>
            <a:pPr lvl="1"/>
            <a:endParaRPr lang="en-US" altLang="ja-JP" dirty="0"/>
          </a:p>
          <a:p>
            <a:pPr lvl="1"/>
            <a:endParaRPr lang="ja-JP" altLang="en-US" dirty="0"/>
          </a:p>
          <a:p>
            <a:pPr lvl="1"/>
            <a:endParaRPr kumimoji="1" lang="en-US" altLang="ja-JP" dirty="0"/>
          </a:p>
          <a:p>
            <a:pPr lvl="1"/>
            <a:endParaRPr kumimoji="1" lang="ja-JP" altLang="en-US" dirty="0"/>
          </a:p>
        </p:txBody>
      </p:sp>
    </p:spTree>
    <p:extLst>
      <p:ext uri="{BB962C8B-B14F-4D97-AF65-F5344CB8AC3E}">
        <p14:creationId xmlns:p14="http://schemas.microsoft.com/office/powerpoint/2010/main" val="2059397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本研究の問題意識・着眼点</a:t>
            </a:r>
          </a:p>
        </p:txBody>
      </p:sp>
      <p:sp>
        <p:nvSpPr>
          <p:cNvPr id="3" name="コンテンツ プレースホルダー 2"/>
          <p:cNvSpPr>
            <a:spLocks noGrp="1"/>
          </p:cNvSpPr>
          <p:nvPr>
            <p:ph idx="1"/>
          </p:nvPr>
        </p:nvSpPr>
        <p:spPr>
          <a:xfrm>
            <a:off x="731520" y="1718441"/>
            <a:ext cx="6330227" cy="4316599"/>
          </a:xfrm>
        </p:spPr>
        <p:txBody>
          <a:bodyPr>
            <a:normAutofit/>
          </a:bodyPr>
          <a:lstStyle/>
          <a:p>
            <a:r>
              <a:rPr lang="ja-JP" altLang="en-US" sz="3600" b="0" dirty="0"/>
              <a:t>数値予報モデルへの初期値として用いられる</a:t>
            </a:r>
            <a:r>
              <a:rPr lang="ja-JP" altLang="en-US" sz="5400" u="sng" dirty="0"/>
              <a:t>観測データ</a:t>
            </a:r>
            <a:endParaRPr kumimoji="1" lang="ja-JP" altLang="en-US" sz="5400" u="sng" dirty="0"/>
          </a:p>
        </p:txBody>
      </p:sp>
      <p:sp>
        <p:nvSpPr>
          <p:cNvPr id="4" name="テキスト プレースホルダー 3"/>
          <p:cNvSpPr>
            <a:spLocks noGrp="1"/>
          </p:cNvSpPr>
          <p:nvPr>
            <p:ph type="body" sz="quarter" idx="13"/>
          </p:nvPr>
        </p:nvSpPr>
        <p:spPr/>
        <p:txBody>
          <a:bodyPr/>
          <a:lstStyle/>
          <a:p>
            <a:r>
              <a:rPr lang="ja-JP" altLang="en-US" dirty="0"/>
              <a:t>５</a:t>
            </a:r>
            <a:endParaRPr kumimoji="1" lang="ja-JP" altLang="en-US" dirty="0"/>
          </a:p>
        </p:txBody>
      </p:sp>
      <p:pic>
        <p:nvPicPr>
          <p:cNvPr id="6" name="図 5"/>
          <p:cNvPicPr>
            <a:picLocks noChangeAspect="1"/>
          </p:cNvPicPr>
          <p:nvPr/>
        </p:nvPicPr>
        <p:blipFill>
          <a:blip r:embed="rId2"/>
          <a:stretch>
            <a:fillRect/>
          </a:stretch>
        </p:blipFill>
        <p:spPr>
          <a:xfrm>
            <a:off x="7932685" y="2010086"/>
            <a:ext cx="3105122" cy="4397916"/>
          </a:xfrm>
          <a:prstGeom prst="rect">
            <a:avLst/>
          </a:prstGeom>
        </p:spPr>
      </p:pic>
      <p:sp>
        <p:nvSpPr>
          <p:cNvPr id="7" name="正方形/長方形 6"/>
          <p:cNvSpPr/>
          <p:nvPr/>
        </p:nvSpPr>
        <p:spPr>
          <a:xfrm>
            <a:off x="7352809" y="6360704"/>
            <a:ext cx="4503683" cy="430887"/>
          </a:xfrm>
          <a:prstGeom prst="rect">
            <a:avLst/>
          </a:prstGeom>
        </p:spPr>
        <p:txBody>
          <a:bodyPr wrap="square">
            <a:spAutoFit/>
          </a:bodyPr>
          <a:lstStyle/>
          <a:p>
            <a:r>
              <a:rPr lang="ja-JP" altLang="en-US" sz="1050" dirty="0">
                <a:latin typeface="Times New Roman" panose="02020603050405020304" pitchFamily="18" charset="0"/>
                <a:cs typeface="Times New Roman" panose="02020603050405020304" pitchFamily="18" charset="0"/>
              </a:rPr>
              <a:t>https://www.google.com/maps/d/u/0/viewer?mid=1z2LcIFP_cXP82GzGHs1VcGeFpMU&amp;hl=ja&amp;ll=34.98321014444719%2C135.06040673437505&amp;z=9</a:t>
            </a:r>
          </a:p>
        </p:txBody>
      </p:sp>
      <p:sp>
        <p:nvSpPr>
          <p:cNvPr id="9" name="四角形: 角を丸くする 12">
            <a:extLst>
              <a:ext uri="{FF2B5EF4-FFF2-40B4-BE49-F238E27FC236}">
                <a16:creationId xmlns:a16="http://schemas.microsoft.com/office/drawing/2014/main" id="{7150DA21-5B6A-262D-89D6-CA1DAA0CC191}"/>
              </a:ext>
            </a:extLst>
          </p:cNvPr>
          <p:cNvSpPr/>
          <p:nvPr/>
        </p:nvSpPr>
        <p:spPr>
          <a:xfrm>
            <a:off x="7824399" y="1598876"/>
            <a:ext cx="3321693" cy="719776"/>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108000" rIns="0" bIns="0" rtlCol="0" anchor="ctr"/>
          <a:lstStyle/>
          <a:p>
            <a:pPr algn="ctr">
              <a:lnSpc>
                <a:spcPts val="2300"/>
              </a:lnSpc>
            </a:pPr>
            <a:r>
              <a:rPr kumimoji="1" lang="ja-JP" altLang="en-US" sz="2400" b="1" dirty="0">
                <a:solidFill>
                  <a:schemeClr val="bg1"/>
                </a:solidFill>
                <a:latin typeface="メイリオ" panose="020B0604030504040204" pitchFamily="50" charset="-128"/>
                <a:ea typeface="メイリオ" panose="020B0604030504040204" pitchFamily="50" charset="-128"/>
              </a:rPr>
              <a:t>アメダス観測地点間隔</a:t>
            </a:r>
            <a:endParaRPr kumimoji="1" lang="en-US" altLang="ja-JP" sz="2400" b="1" dirty="0">
              <a:solidFill>
                <a:schemeClr val="bg1"/>
              </a:solidFill>
              <a:latin typeface="メイリオ" panose="020B0604030504040204" pitchFamily="50" charset="-128"/>
              <a:ea typeface="メイリオ" panose="020B0604030504040204" pitchFamily="50" charset="-128"/>
            </a:endParaRPr>
          </a:p>
          <a:p>
            <a:pPr algn="ctr">
              <a:lnSpc>
                <a:spcPts val="2300"/>
              </a:lnSpc>
            </a:pPr>
            <a:r>
              <a:rPr kumimoji="1" lang="ja-JP" altLang="en-US" sz="2400" b="1" dirty="0">
                <a:solidFill>
                  <a:schemeClr val="bg1"/>
                </a:solidFill>
                <a:latin typeface="メイリオ" panose="020B0604030504040204" pitchFamily="50" charset="-128"/>
                <a:ea typeface="メイリオ" panose="020B0604030504040204" pitchFamily="50" charset="-128"/>
              </a:rPr>
              <a:t>約</a:t>
            </a:r>
            <a:r>
              <a:rPr kumimoji="1" lang="en-US" altLang="ja-JP" sz="2400" b="1" dirty="0">
                <a:solidFill>
                  <a:schemeClr val="bg1"/>
                </a:solidFill>
                <a:latin typeface="メイリオ" panose="020B0604030504040204" pitchFamily="50" charset="-128"/>
                <a:ea typeface="メイリオ" panose="020B0604030504040204" pitchFamily="50" charset="-128"/>
              </a:rPr>
              <a:t>17</a:t>
            </a:r>
            <a:r>
              <a:rPr kumimoji="1" lang="ja-JP" altLang="en-US" sz="2400" b="1" dirty="0">
                <a:solidFill>
                  <a:schemeClr val="bg1"/>
                </a:solidFill>
                <a:latin typeface="メイリオ" panose="020B0604030504040204" pitchFamily="50" charset="-128"/>
                <a:ea typeface="メイリオ" panose="020B0604030504040204" pitchFamily="50" charset="-128"/>
              </a:rPr>
              <a:t>㎞～</a:t>
            </a:r>
            <a:r>
              <a:rPr kumimoji="1" lang="en-US" altLang="ja-JP" sz="2400" b="1" dirty="0">
                <a:solidFill>
                  <a:schemeClr val="bg1"/>
                </a:solidFill>
                <a:latin typeface="メイリオ" panose="020B0604030504040204" pitchFamily="50" charset="-128"/>
                <a:ea typeface="メイリオ" panose="020B0604030504040204" pitchFamily="50" charset="-128"/>
              </a:rPr>
              <a:t>21</a:t>
            </a:r>
            <a:r>
              <a:rPr kumimoji="1" lang="ja-JP" altLang="en-US" sz="2400" b="1" dirty="0">
                <a:solidFill>
                  <a:schemeClr val="bg1"/>
                </a:solidFill>
                <a:latin typeface="メイリオ" panose="020B0604030504040204" pitchFamily="50" charset="-128"/>
                <a:ea typeface="メイリオ" panose="020B0604030504040204" pitchFamily="50" charset="-128"/>
              </a:rPr>
              <a:t>㎞</a:t>
            </a:r>
          </a:p>
        </p:txBody>
      </p:sp>
      <p:sp>
        <p:nvSpPr>
          <p:cNvPr id="10" name="コンテンツ プレースホルダー 2"/>
          <p:cNvSpPr txBox="1">
            <a:spLocks/>
          </p:cNvSpPr>
          <p:nvPr/>
        </p:nvSpPr>
        <p:spPr>
          <a:xfrm>
            <a:off x="1022582" y="3154680"/>
            <a:ext cx="6330227" cy="2631266"/>
          </a:xfrm>
          <a:prstGeom prst="rect">
            <a:avLst/>
          </a:prstGeom>
        </p:spPr>
        <p:txBody>
          <a:bodyPr vert="horz" lIns="91440" tIns="45720" rIns="91440" bIns="45720" rtlCol="0">
            <a:normAutofit/>
          </a:bodyPr>
          <a:lstStyle>
            <a:lvl1pPr marL="283464" indent="-283464" algn="l" defTabSz="914400" rtl="0" eaLnBrk="1" latinLnBrk="0" hangingPunct="1">
              <a:lnSpc>
                <a:spcPct val="100000"/>
              </a:lnSpc>
              <a:spcBef>
                <a:spcPts val="0"/>
              </a:spcBef>
              <a:buFont typeface="Arial" panose="020B0604020202020204" pitchFamily="34" charset="0"/>
              <a:buChar char="•"/>
              <a:defRPr kumimoji="1" sz="2800" b="1" kern="1200" baseline="0">
                <a:solidFill>
                  <a:schemeClr val="tx1"/>
                </a:solidFill>
                <a:latin typeface="Meiryo UI" panose="020B0604030504040204" pitchFamily="50" charset="-128"/>
                <a:ea typeface="Meiryo UI" panose="020B0604030504040204" pitchFamily="50" charset="-128"/>
                <a:cs typeface="+mn-cs"/>
              </a:defRPr>
            </a:lvl1pPr>
            <a:lvl2pPr marL="566928" indent="-283464" algn="l" defTabSz="914400" rtl="0" eaLnBrk="1" latinLnBrk="0" hangingPunct="1">
              <a:lnSpc>
                <a:spcPct val="90000"/>
              </a:lnSpc>
              <a:spcBef>
                <a:spcPts val="500"/>
              </a:spcBef>
              <a:buFont typeface="Arial" panose="020B0604020202020204" pitchFamily="34" charset="0"/>
              <a:buChar char="•"/>
              <a:defRPr kumimoji="1" sz="2400" b="1" kern="1200" baseline="0">
                <a:solidFill>
                  <a:schemeClr val="tx1"/>
                </a:solidFill>
                <a:latin typeface="Meiryo UI" panose="020B0604030504040204" pitchFamily="50" charset="-128"/>
                <a:ea typeface="Meiryo UI" panose="020B0604030504040204" pitchFamily="50" charset="-128"/>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kumimoji="1" sz="2000" b="1" kern="1200" baseline="0">
                <a:solidFill>
                  <a:schemeClr val="tx1"/>
                </a:solidFill>
                <a:latin typeface="Meiryo UI" panose="020B0604030504040204" pitchFamily="50" charset="-128"/>
                <a:ea typeface="Meiryo UI" panose="020B0604030504040204" pitchFamily="50" charset="-128"/>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kumimoji="1" sz="1800" b="1" kern="1200" baseline="0">
                <a:solidFill>
                  <a:schemeClr val="tx1"/>
                </a:solidFill>
                <a:latin typeface="Meiryo UI" panose="020B0604030504040204" pitchFamily="50" charset="-128"/>
                <a:ea typeface="Meiryo UI" panose="020B0604030504040204" pitchFamily="50" charset="-128"/>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kumimoji="1" sz="1800" b="1" kern="1200" baseline="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5400" u="sng" dirty="0"/>
              <a:t>間隔は、顕著現象を再現するのに適切であるか？</a:t>
            </a:r>
          </a:p>
        </p:txBody>
      </p:sp>
    </p:spTree>
    <p:extLst>
      <p:ext uri="{BB962C8B-B14F-4D97-AF65-F5344CB8AC3E}">
        <p14:creationId xmlns:p14="http://schemas.microsoft.com/office/powerpoint/2010/main" val="263450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本研究の目的</a:t>
            </a:r>
          </a:p>
        </p:txBody>
      </p:sp>
      <p:sp>
        <p:nvSpPr>
          <p:cNvPr id="3" name="コンテンツ プレースホルダー 2"/>
          <p:cNvSpPr>
            <a:spLocks noGrp="1"/>
          </p:cNvSpPr>
          <p:nvPr>
            <p:ph idx="1"/>
          </p:nvPr>
        </p:nvSpPr>
        <p:spPr>
          <a:xfrm>
            <a:off x="731520" y="1702676"/>
            <a:ext cx="10716768" cy="4332364"/>
          </a:xfrm>
        </p:spPr>
        <p:txBody>
          <a:bodyPr>
            <a:normAutofit/>
          </a:bodyPr>
          <a:lstStyle/>
          <a:p>
            <a:r>
              <a:rPr lang="ja-JP" altLang="en-US" sz="4800" u="sng" dirty="0">
                <a:solidFill>
                  <a:srgbClr val="FD4A50"/>
                </a:solidFill>
              </a:rPr>
              <a:t>観測データの予報結果へのインパクト</a:t>
            </a:r>
            <a:r>
              <a:rPr lang="ja-JP" altLang="en-US" sz="4800" dirty="0"/>
              <a:t>を調査する</a:t>
            </a:r>
            <a:endParaRPr lang="en-US" altLang="ja-JP" sz="4800" dirty="0"/>
          </a:p>
          <a:p>
            <a:endParaRPr kumimoji="1" lang="en-US" altLang="ja-JP" sz="4800" dirty="0"/>
          </a:p>
          <a:p>
            <a:r>
              <a:rPr lang="ja-JP" altLang="en-US" sz="4800" u="sng" dirty="0">
                <a:solidFill>
                  <a:srgbClr val="FD4A50"/>
                </a:solidFill>
              </a:rPr>
              <a:t>顕著現象の予測</a:t>
            </a:r>
            <a:r>
              <a:rPr lang="ja-JP" altLang="en-US" sz="4800" dirty="0"/>
              <a:t>（地域の高精度の災害リスク情報）</a:t>
            </a:r>
            <a:r>
              <a:rPr lang="ja-JP" altLang="en-US" sz="4800" u="sng" dirty="0">
                <a:solidFill>
                  <a:srgbClr val="FD4A50"/>
                </a:solidFill>
              </a:rPr>
              <a:t>に必要な観測情報を得る</a:t>
            </a:r>
            <a:endParaRPr kumimoji="1" lang="ja-JP" altLang="en-US" sz="4800" u="sng" dirty="0">
              <a:solidFill>
                <a:srgbClr val="FD4A50"/>
              </a:solidFill>
            </a:endParaRPr>
          </a:p>
        </p:txBody>
      </p:sp>
      <p:sp>
        <p:nvSpPr>
          <p:cNvPr id="4" name="テキスト プレースホルダー 3"/>
          <p:cNvSpPr>
            <a:spLocks noGrp="1"/>
          </p:cNvSpPr>
          <p:nvPr>
            <p:ph type="body" sz="quarter" idx="13"/>
          </p:nvPr>
        </p:nvSpPr>
        <p:spPr/>
        <p:txBody>
          <a:bodyPr/>
          <a:lstStyle/>
          <a:p>
            <a:r>
              <a:rPr kumimoji="1" lang="ja-JP" altLang="en-US" dirty="0"/>
              <a:t>６</a:t>
            </a:r>
          </a:p>
        </p:txBody>
      </p:sp>
    </p:spTree>
    <p:extLst>
      <p:ext uri="{BB962C8B-B14F-4D97-AF65-F5344CB8AC3E}">
        <p14:creationId xmlns:p14="http://schemas.microsoft.com/office/powerpoint/2010/main" val="498508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予測の難しい顕著現象（線状降水帯）</a:t>
            </a:r>
            <a:endParaRPr kumimoji="1" lang="ja-JP" altLang="en-US" dirty="0"/>
          </a:p>
        </p:txBody>
      </p:sp>
      <p:sp>
        <p:nvSpPr>
          <p:cNvPr id="4" name="テキスト プレースホルダー 3"/>
          <p:cNvSpPr>
            <a:spLocks noGrp="1"/>
          </p:cNvSpPr>
          <p:nvPr>
            <p:ph type="body" sz="quarter" idx="13"/>
          </p:nvPr>
        </p:nvSpPr>
        <p:spPr/>
        <p:txBody>
          <a:bodyPr/>
          <a:lstStyle/>
          <a:p>
            <a:r>
              <a:rPr kumimoji="1" lang="ja-JP" altLang="en-US" dirty="0"/>
              <a:t>６</a:t>
            </a:r>
          </a:p>
        </p:txBody>
      </p:sp>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752" y="2191406"/>
            <a:ext cx="7229838" cy="4070131"/>
          </a:xfrm>
          <a:prstGeom prst="rect">
            <a:avLst/>
          </a:prstGeom>
        </p:spPr>
      </p:pic>
      <p:pic>
        <p:nvPicPr>
          <p:cNvPr id="11" name="図 10"/>
          <p:cNvPicPr>
            <a:picLocks noChangeAspect="1"/>
          </p:cNvPicPr>
          <p:nvPr/>
        </p:nvPicPr>
        <p:blipFill>
          <a:blip r:embed="rId3"/>
          <a:stretch>
            <a:fillRect/>
          </a:stretch>
        </p:blipFill>
        <p:spPr>
          <a:xfrm>
            <a:off x="581896" y="2189316"/>
            <a:ext cx="3902186" cy="2605495"/>
          </a:xfrm>
          <a:prstGeom prst="rect">
            <a:avLst/>
          </a:prstGeom>
        </p:spPr>
      </p:pic>
      <p:sp>
        <p:nvSpPr>
          <p:cNvPr id="12" name="正方形/長方形 11"/>
          <p:cNvSpPr/>
          <p:nvPr/>
        </p:nvSpPr>
        <p:spPr>
          <a:xfrm>
            <a:off x="7555045" y="6358556"/>
            <a:ext cx="3805850" cy="338554"/>
          </a:xfrm>
          <a:prstGeom prst="rect">
            <a:avLst/>
          </a:prstGeom>
        </p:spPr>
        <p:txBody>
          <a:bodyPr wrap="none">
            <a:spAutoFit/>
          </a:bodyPr>
          <a:lstStyle/>
          <a:p>
            <a:r>
              <a:rPr lang="ja-JP" altLang="en-US" sz="1600" dirty="0"/>
              <a:t>日経電子版</a:t>
            </a:r>
            <a:r>
              <a:rPr lang="en-US" altLang="ja-JP" sz="1600" dirty="0"/>
              <a:t>2022</a:t>
            </a:r>
            <a:r>
              <a:rPr lang="ja-JP" altLang="en-US" sz="1600" dirty="0"/>
              <a:t>年</a:t>
            </a:r>
            <a:r>
              <a:rPr lang="en-US" altLang="ja-JP" sz="1600" dirty="0"/>
              <a:t>7</a:t>
            </a:r>
            <a:r>
              <a:rPr lang="ja-JP" altLang="en-US" sz="1600" dirty="0"/>
              <a:t>月</a:t>
            </a:r>
            <a:r>
              <a:rPr lang="en-US" altLang="ja-JP" sz="1600" dirty="0"/>
              <a:t>10</a:t>
            </a:r>
            <a:r>
              <a:rPr lang="ja-JP" altLang="en-US" sz="1600" dirty="0"/>
              <a:t>日版より引用</a:t>
            </a:r>
          </a:p>
        </p:txBody>
      </p:sp>
      <p:sp>
        <p:nvSpPr>
          <p:cNvPr id="13" name="正方形/長方形 12"/>
          <p:cNvSpPr/>
          <p:nvPr/>
        </p:nvSpPr>
        <p:spPr>
          <a:xfrm>
            <a:off x="698929" y="1652626"/>
            <a:ext cx="11222944" cy="461665"/>
          </a:xfrm>
          <a:prstGeom prst="rect">
            <a:avLst/>
          </a:prstGeom>
        </p:spPr>
        <p:txBody>
          <a:bodyPr wrap="none">
            <a:spAutoFit/>
          </a:bodyPr>
          <a:lstStyle/>
          <a:p>
            <a:r>
              <a:rPr lang="ja-JP" altLang="en-US" sz="2000" u="sng" dirty="0">
                <a:latin typeface="メイリオ" panose="020B0604030504040204" pitchFamily="50" charset="-128"/>
                <a:ea typeface="メイリオ" panose="020B0604030504040204" pitchFamily="50" charset="-128"/>
              </a:rPr>
              <a:t>◆九州大雨、</a:t>
            </a:r>
            <a:r>
              <a:rPr lang="en-US" altLang="ja-JP" sz="2000" u="sng" dirty="0">
                <a:latin typeface="メイリオ" panose="020B0604030504040204" pitchFamily="50" charset="-128"/>
                <a:ea typeface="メイリオ" panose="020B0604030504040204" pitchFamily="50" charset="-128"/>
              </a:rPr>
              <a:t>5</a:t>
            </a:r>
            <a:r>
              <a:rPr lang="ja-JP" altLang="en-US" sz="2000" u="sng" dirty="0">
                <a:latin typeface="メイリオ" panose="020B0604030504040204" pitchFamily="50" charset="-128"/>
                <a:ea typeface="メイリオ" panose="020B0604030504040204" pitchFamily="50" charset="-128"/>
              </a:rPr>
              <a:t>人死亡</a:t>
            </a:r>
            <a:r>
              <a:rPr lang="en-US" altLang="ja-JP" sz="2000" u="sng" dirty="0">
                <a:latin typeface="メイリオ" panose="020B0604030504040204" pitchFamily="50" charset="-128"/>
                <a:ea typeface="メイリオ" panose="020B0604030504040204" pitchFamily="50" charset="-128"/>
              </a:rPr>
              <a:t>3</a:t>
            </a:r>
            <a:r>
              <a:rPr lang="ja-JP" altLang="en-US" sz="2000" u="sng" dirty="0">
                <a:latin typeface="メイリオ" panose="020B0604030504040204" pitchFamily="50" charset="-128"/>
                <a:ea typeface="メイリオ" panose="020B0604030504040204" pitchFamily="50" charset="-128"/>
              </a:rPr>
              <a:t>人不明　</a:t>
            </a:r>
            <a:r>
              <a:rPr lang="ja-JP" altLang="en-US" sz="2400" b="1" u="sng" dirty="0">
                <a:latin typeface="メイリオ" panose="020B0604030504040204" pitchFamily="50" charset="-128"/>
                <a:ea typeface="メイリオ" panose="020B0604030504040204" pitchFamily="50" charset="-128"/>
              </a:rPr>
              <a:t>線状降水帯の予測難しく事前発表ができず</a:t>
            </a:r>
            <a:r>
              <a:rPr lang="ja-JP" altLang="en-US" sz="2000" u="sng" dirty="0">
                <a:latin typeface="メイリオ" panose="020B0604030504040204" pitchFamily="50" charset="-128"/>
                <a:ea typeface="メイリオ" panose="020B0604030504040204" pitchFamily="50" charset="-128"/>
              </a:rPr>
              <a:t>に災害が発生</a:t>
            </a:r>
          </a:p>
        </p:txBody>
      </p:sp>
      <p:sp>
        <p:nvSpPr>
          <p:cNvPr id="14" name="正方形/長方形 13"/>
          <p:cNvSpPr/>
          <p:nvPr/>
        </p:nvSpPr>
        <p:spPr>
          <a:xfrm>
            <a:off x="581896" y="4988788"/>
            <a:ext cx="3902186" cy="1477328"/>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気象庁は</a:t>
            </a:r>
            <a:r>
              <a:rPr lang="en-US" altLang="ja-JP" dirty="0">
                <a:latin typeface="メイリオ" panose="020B0604030504040204" pitchFamily="50" charset="-128"/>
                <a:ea typeface="メイリオ" panose="020B0604030504040204" pitchFamily="50" charset="-128"/>
              </a:rPr>
              <a:t>2022</a:t>
            </a:r>
            <a:r>
              <a:rPr lang="ja-JP" altLang="en-US" dirty="0">
                <a:latin typeface="メイリオ" panose="020B0604030504040204" pitchFamily="50" charset="-128"/>
                <a:ea typeface="メイリオ" panose="020B0604030504040204" pitchFamily="50" charset="-128"/>
              </a:rPr>
              <a:t>年</a:t>
            </a:r>
            <a:r>
              <a:rPr lang="en-US" altLang="ja-JP" dirty="0">
                <a:latin typeface="メイリオ" panose="020B0604030504040204" pitchFamily="50" charset="-128"/>
                <a:ea typeface="メイリオ" panose="020B0604030504040204" pitchFamily="50" charset="-128"/>
              </a:rPr>
              <a:t>6</a:t>
            </a:r>
            <a:r>
              <a:rPr lang="ja-JP" altLang="en-US" dirty="0">
                <a:latin typeface="メイリオ" panose="020B0604030504040204" pitchFamily="50" charset="-128"/>
                <a:ea typeface="メイリオ" panose="020B0604030504040204" pitchFamily="50" charset="-128"/>
              </a:rPr>
              <a:t>月、発生半日前から</a:t>
            </a:r>
            <a:r>
              <a:rPr lang="en-US" altLang="ja-JP" dirty="0">
                <a:latin typeface="メイリオ" panose="020B0604030504040204" pitchFamily="50" charset="-128"/>
                <a:ea typeface="メイリオ" panose="020B0604030504040204" pitchFamily="50" charset="-128"/>
              </a:rPr>
              <a:t>6</a:t>
            </a:r>
            <a:r>
              <a:rPr lang="ja-JP" altLang="en-US" dirty="0">
                <a:latin typeface="メイリオ" panose="020B0604030504040204" pitchFamily="50" charset="-128"/>
                <a:ea typeface="メイリオ" panose="020B0604030504040204" pitchFamily="50" charset="-128"/>
              </a:rPr>
              <a:t>時間前をめどに予測情報の発表を開始。今月初めには九州南部に予測を出したが、</a:t>
            </a:r>
            <a:r>
              <a:rPr lang="en-US" altLang="ja-JP" b="1" u="sng" dirty="0">
                <a:latin typeface="メイリオ" panose="020B0604030504040204" pitchFamily="50" charset="-128"/>
                <a:ea typeface="メイリオ" panose="020B0604030504040204" pitchFamily="50" charset="-128"/>
              </a:rPr>
              <a:t>10</a:t>
            </a:r>
            <a:r>
              <a:rPr lang="ja-JP" altLang="en-US" b="1" u="sng" dirty="0">
                <a:latin typeface="メイリオ" panose="020B0604030504040204" pitchFamily="50" charset="-128"/>
                <a:ea typeface="メイリオ" panose="020B0604030504040204" pitchFamily="50" charset="-128"/>
              </a:rPr>
              <a:t>日の大雨では予測の発表に至らなかった</a:t>
            </a:r>
            <a:r>
              <a:rPr lang="ja-JP" altLang="en-US" dirty="0">
                <a:latin typeface="メイリオ" panose="020B0604030504040204" pitchFamily="50" charset="-128"/>
                <a:ea typeface="メイリオ" panose="020B0604030504040204" pitchFamily="50" charset="-128"/>
              </a:rPr>
              <a:t>。</a:t>
            </a:r>
          </a:p>
        </p:txBody>
      </p:sp>
    </p:spTree>
    <p:extLst>
      <p:ext uri="{BB962C8B-B14F-4D97-AF65-F5344CB8AC3E}">
        <p14:creationId xmlns:p14="http://schemas.microsoft.com/office/powerpoint/2010/main" val="30695631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本研究の実施内容</a:t>
            </a:r>
          </a:p>
        </p:txBody>
      </p:sp>
      <p:sp>
        <p:nvSpPr>
          <p:cNvPr id="3" name="コンテンツ プレースホルダー 2"/>
          <p:cNvSpPr>
            <a:spLocks noGrp="1"/>
          </p:cNvSpPr>
          <p:nvPr>
            <p:ph idx="1"/>
          </p:nvPr>
        </p:nvSpPr>
        <p:spPr>
          <a:xfrm>
            <a:off x="731520" y="1702676"/>
            <a:ext cx="11155680" cy="4887310"/>
          </a:xfrm>
        </p:spPr>
        <p:txBody>
          <a:bodyPr>
            <a:normAutofit fontScale="92500" lnSpcReduction="20000"/>
          </a:bodyPr>
          <a:lstStyle/>
          <a:p>
            <a:pPr marL="514350" indent="-514350">
              <a:buFont typeface="+mj-lt"/>
              <a:buAutoNum type="arabicPeriod"/>
            </a:pPr>
            <a:r>
              <a:rPr lang="ja-JP" altLang="en-US" b="0" dirty="0"/>
              <a:t>大規模な風水害が予想される状況下（数日前）で、洪水等の災害リスクの高い地域近郊において</a:t>
            </a:r>
            <a:r>
              <a:rPr lang="ja-JP" altLang="en-US" sz="3500" u="sng" dirty="0">
                <a:solidFill>
                  <a:srgbClr val="FD4A50"/>
                </a:solidFill>
              </a:rPr>
              <a:t>ラジオゾンデによる上空の気象観測</a:t>
            </a:r>
            <a:r>
              <a:rPr lang="ja-JP" altLang="en-US" sz="3500" u="sng" dirty="0"/>
              <a:t>を実施</a:t>
            </a:r>
            <a:endParaRPr lang="en-US" altLang="ja-JP" sz="3500" u="sng" dirty="0"/>
          </a:p>
          <a:p>
            <a:pPr marL="514350" indent="-514350">
              <a:buFont typeface="+mj-lt"/>
              <a:buAutoNum type="arabicPeriod"/>
            </a:pPr>
            <a:endParaRPr lang="en-US" altLang="ja-JP" b="0" dirty="0"/>
          </a:p>
          <a:p>
            <a:pPr marL="514350" indent="-514350">
              <a:buFont typeface="+mj-lt"/>
              <a:buAutoNum type="arabicPeriod"/>
            </a:pPr>
            <a:r>
              <a:rPr lang="ja-JP" altLang="en-US" b="0" dirty="0"/>
              <a:t>観測結果を全球雲解像モデル（</a:t>
            </a:r>
            <a:r>
              <a:rPr lang="en-US" altLang="ja-JP" b="0" dirty="0"/>
              <a:t>NICAM</a:t>
            </a:r>
            <a:r>
              <a:rPr lang="ja-JP" altLang="en-US" b="0" dirty="0"/>
              <a:t>）の</a:t>
            </a:r>
            <a:r>
              <a:rPr lang="ja-JP" altLang="en-US" sz="3500" u="sng" dirty="0">
                <a:solidFill>
                  <a:srgbClr val="FD4A50"/>
                </a:solidFill>
              </a:rPr>
              <a:t>初期値に組み込む場合と組み込まない場合の事例において数値実験を実施</a:t>
            </a:r>
            <a:endParaRPr lang="en-US" altLang="ja-JP" sz="3500" u="sng" dirty="0">
              <a:solidFill>
                <a:srgbClr val="FD4A50"/>
              </a:solidFill>
            </a:endParaRPr>
          </a:p>
          <a:p>
            <a:pPr marL="514350" indent="-514350">
              <a:buFont typeface="+mj-lt"/>
              <a:buAutoNum type="arabicPeriod"/>
            </a:pPr>
            <a:endParaRPr lang="en-US" altLang="ja-JP" b="0" dirty="0"/>
          </a:p>
          <a:p>
            <a:pPr marL="514350" indent="-514350">
              <a:buFont typeface="+mj-lt"/>
              <a:buAutoNum type="arabicPeriod"/>
            </a:pPr>
            <a:r>
              <a:rPr lang="ja-JP" altLang="en-US" b="0" dirty="0"/>
              <a:t>数値実験結果を、後に気象庁から発表される</a:t>
            </a:r>
            <a:r>
              <a:rPr lang="ja-JP" altLang="en-US" sz="3500" u="sng" dirty="0"/>
              <a:t>現地の雨量や風速データ、面的な解析雨量データ等と比較</a:t>
            </a:r>
            <a:endParaRPr lang="en-US" altLang="ja-JP" sz="3500" u="sng" dirty="0"/>
          </a:p>
          <a:p>
            <a:pPr marL="514350" indent="-514350">
              <a:buFont typeface="+mj-lt"/>
              <a:buAutoNum type="arabicPeriod"/>
            </a:pPr>
            <a:endParaRPr lang="ja-JP" altLang="en-US" b="0" dirty="0"/>
          </a:p>
          <a:p>
            <a:pPr marL="514350" indent="-514350">
              <a:buFont typeface="+mj-lt"/>
              <a:buAutoNum type="arabicPeriod"/>
            </a:pPr>
            <a:r>
              <a:rPr lang="ja-JP" altLang="en-US" b="0" dirty="0"/>
              <a:t>観測情報が</a:t>
            </a:r>
            <a:r>
              <a:rPr lang="ja-JP" altLang="en-US" sz="3500" u="sng" dirty="0">
                <a:solidFill>
                  <a:srgbClr val="FD4A50"/>
                </a:solidFill>
              </a:rPr>
              <a:t>顕著現象の予測の結果に与えるインパクトを調査</a:t>
            </a:r>
            <a:r>
              <a:rPr lang="ja-JP" altLang="en-US" b="0" dirty="0"/>
              <a:t>	</a:t>
            </a:r>
            <a:endParaRPr lang="en-US" altLang="ja-JP" b="0" dirty="0"/>
          </a:p>
          <a:p>
            <a:pPr marL="514350" indent="-514350">
              <a:buFont typeface="+mj-lt"/>
              <a:buAutoNum type="arabicPeriod"/>
            </a:pPr>
            <a:endParaRPr lang="ja-JP" altLang="en-US" b="0" dirty="0"/>
          </a:p>
          <a:p>
            <a:pPr marL="514350" indent="-514350">
              <a:buFont typeface="+mj-lt"/>
              <a:buAutoNum type="arabicPeriod"/>
            </a:pPr>
            <a:r>
              <a:rPr lang="ja-JP" altLang="en-US" b="0" dirty="0"/>
              <a:t>災害予測の観点から</a:t>
            </a:r>
            <a:r>
              <a:rPr lang="ja-JP" altLang="en-US" sz="3500" u="sng" dirty="0">
                <a:solidFill>
                  <a:srgbClr val="FD4A50"/>
                </a:solidFill>
              </a:rPr>
              <a:t>観測空白地域における観測情報の必要性を評価</a:t>
            </a:r>
          </a:p>
        </p:txBody>
      </p:sp>
      <p:sp>
        <p:nvSpPr>
          <p:cNvPr id="4" name="テキスト プレースホルダー 3"/>
          <p:cNvSpPr>
            <a:spLocks noGrp="1"/>
          </p:cNvSpPr>
          <p:nvPr>
            <p:ph type="body" sz="quarter" idx="13"/>
          </p:nvPr>
        </p:nvSpPr>
        <p:spPr/>
        <p:txBody>
          <a:bodyPr/>
          <a:lstStyle/>
          <a:p>
            <a:r>
              <a:rPr kumimoji="1" lang="ja-JP" altLang="en-US" dirty="0"/>
              <a:t>７</a:t>
            </a:r>
          </a:p>
        </p:txBody>
      </p:sp>
    </p:spTree>
    <p:extLst>
      <p:ext uri="{BB962C8B-B14F-4D97-AF65-F5344CB8AC3E}">
        <p14:creationId xmlns:p14="http://schemas.microsoft.com/office/powerpoint/2010/main" val="176028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ラジオゾンデ概要</a:t>
            </a:r>
            <a:endParaRPr kumimoji="1" lang="ja-JP" altLang="en-US" dirty="0"/>
          </a:p>
        </p:txBody>
      </p:sp>
      <p:sp>
        <p:nvSpPr>
          <p:cNvPr id="4" name="テキスト プレースホルダー 3"/>
          <p:cNvSpPr>
            <a:spLocks noGrp="1"/>
          </p:cNvSpPr>
          <p:nvPr>
            <p:ph type="body" sz="quarter" idx="13"/>
          </p:nvPr>
        </p:nvSpPr>
        <p:spPr/>
        <p:txBody>
          <a:bodyPr wrap="none"/>
          <a:lstStyle/>
          <a:p>
            <a:r>
              <a:rPr lang="en-US" altLang="ja-JP" dirty="0"/>
              <a:t>13</a:t>
            </a:r>
            <a:endParaRPr kumimoji="1" lang="ja-JP" altLang="en-US" dirty="0"/>
          </a:p>
        </p:txBody>
      </p:sp>
      <p:sp>
        <p:nvSpPr>
          <p:cNvPr id="5" name="スライド番号プレースホルダー 4"/>
          <p:cNvSpPr>
            <a:spLocks noGrp="1"/>
          </p:cNvSpPr>
          <p:nvPr>
            <p:ph type="sldNum" sz="quarter" idx="15"/>
          </p:nvPr>
        </p:nvSpPr>
        <p:spPr/>
        <p:txBody>
          <a:bodyPr/>
          <a:lstStyle/>
          <a:p>
            <a:fld id="{CC43B8D3-9A08-F84C-9DD4-44948BA52D4B}" type="slidenum">
              <a:rPr lang="en-US" altLang="ja-JP" smtClean="0"/>
              <a:pPr/>
              <a:t>44</a:t>
            </a:fld>
            <a:endParaRPr lang="ja-JP" altLang="en-US" dirty="0"/>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23" y="2229474"/>
            <a:ext cx="2190691" cy="2195614"/>
          </a:xfrm>
          <a:prstGeom prst="rect">
            <a:avLst/>
          </a:prstGeom>
        </p:spPr>
      </p:pic>
      <p:sp>
        <p:nvSpPr>
          <p:cNvPr id="10" name="四角形: 角を丸くする 12">
            <a:extLst>
              <a:ext uri="{FF2B5EF4-FFF2-40B4-BE49-F238E27FC236}">
                <a16:creationId xmlns:a16="http://schemas.microsoft.com/office/drawing/2014/main" id="{7150DA21-5B6A-262D-89D6-CA1DAA0CC191}"/>
              </a:ext>
            </a:extLst>
          </p:cNvPr>
          <p:cNvSpPr/>
          <p:nvPr/>
        </p:nvSpPr>
        <p:spPr>
          <a:xfrm>
            <a:off x="604085" y="1658471"/>
            <a:ext cx="2653355" cy="45892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0" bIns="0" rtlCol="0" anchor="ctr"/>
          <a:lstStyle/>
          <a:p>
            <a:pPr algn="ctr"/>
            <a:r>
              <a:rPr kumimoji="1" lang="en-US" altLang="ja-JP" sz="2400" b="1" dirty="0">
                <a:latin typeface="メイリオ" panose="020B0604030504040204" pitchFamily="50" charset="-128"/>
                <a:ea typeface="メイリオ" panose="020B0604030504040204" pitchFamily="50" charset="-128"/>
              </a:rPr>
              <a:t>GPS</a:t>
            </a:r>
            <a:r>
              <a:rPr kumimoji="1" lang="ja-JP" altLang="en-US" sz="2400" b="1" dirty="0">
                <a:latin typeface="メイリオ" panose="020B0604030504040204" pitchFamily="50" charset="-128"/>
                <a:ea typeface="メイリオ" panose="020B0604030504040204" pitchFamily="50" charset="-128"/>
              </a:rPr>
              <a:t>ラジオゾンデ</a:t>
            </a:r>
          </a:p>
        </p:txBody>
      </p:sp>
      <p:sp>
        <p:nvSpPr>
          <p:cNvPr id="12" name="四角形: 角を丸くする 12">
            <a:extLst>
              <a:ext uri="{FF2B5EF4-FFF2-40B4-BE49-F238E27FC236}">
                <a16:creationId xmlns:a16="http://schemas.microsoft.com/office/drawing/2014/main" id="{7150DA21-5B6A-262D-89D6-CA1DAA0CC191}"/>
              </a:ext>
            </a:extLst>
          </p:cNvPr>
          <p:cNvSpPr/>
          <p:nvPr/>
        </p:nvSpPr>
        <p:spPr>
          <a:xfrm>
            <a:off x="3703502" y="1673021"/>
            <a:ext cx="3531616" cy="45892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0" bIns="0" rtlCol="0" anchor="ctr"/>
          <a:lstStyle/>
          <a:p>
            <a:pPr algn="ctr"/>
            <a:r>
              <a:rPr kumimoji="1" lang="en-US" altLang="ja-JP" sz="2400" b="1" dirty="0">
                <a:latin typeface="メイリオ" panose="020B0604030504040204" pitchFamily="50" charset="-128"/>
                <a:ea typeface="メイリオ" panose="020B0604030504040204" pitchFamily="50" charset="-128"/>
              </a:rPr>
              <a:t>GPS</a:t>
            </a:r>
            <a:r>
              <a:rPr kumimoji="1" lang="ja-JP" altLang="en-US" sz="2400" b="1" dirty="0">
                <a:latin typeface="メイリオ" panose="020B0604030504040204" pitchFamily="50" charset="-128"/>
                <a:ea typeface="メイリオ" panose="020B0604030504040204" pitchFamily="50" charset="-128"/>
              </a:rPr>
              <a:t>ゾンデ受信システム</a:t>
            </a:r>
          </a:p>
        </p:txBody>
      </p:sp>
      <p:pic>
        <p:nvPicPr>
          <p:cNvPr id="13" name="図 12"/>
          <p:cNvPicPr>
            <a:picLocks noChangeAspect="1"/>
          </p:cNvPicPr>
          <p:nvPr/>
        </p:nvPicPr>
        <p:blipFill>
          <a:blip r:embed="rId4"/>
          <a:stretch>
            <a:fillRect/>
          </a:stretch>
        </p:blipFill>
        <p:spPr>
          <a:xfrm>
            <a:off x="4868040" y="2229474"/>
            <a:ext cx="2164624" cy="3660936"/>
          </a:xfrm>
          <a:prstGeom prst="rect">
            <a:avLst/>
          </a:prstGeom>
        </p:spPr>
      </p:pic>
      <p:pic>
        <p:nvPicPr>
          <p:cNvPr id="14" name="図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830" y="2979267"/>
            <a:ext cx="1931250" cy="2908460"/>
          </a:xfrm>
          <a:prstGeom prst="rect">
            <a:avLst/>
          </a:prstGeom>
        </p:spPr>
      </p:pic>
      <p:sp>
        <p:nvSpPr>
          <p:cNvPr id="15" name="四角形: 角を丸くする 12">
            <a:extLst>
              <a:ext uri="{FF2B5EF4-FFF2-40B4-BE49-F238E27FC236}">
                <a16:creationId xmlns:a16="http://schemas.microsoft.com/office/drawing/2014/main" id="{7150DA21-5B6A-262D-89D6-CA1DAA0CC191}"/>
              </a:ext>
            </a:extLst>
          </p:cNvPr>
          <p:cNvSpPr/>
          <p:nvPr/>
        </p:nvSpPr>
        <p:spPr>
          <a:xfrm>
            <a:off x="3360775" y="2446722"/>
            <a:ext cx="929985" cy="45892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0" bIns="0" rtlCol="0" anchor="ctr"/>
          <a:lstStyle/>
          <a:p>
            <a:pPr algn="ctr"/>
            <a:r>
              <a:rPr kumimoji="1" lang="ja-JP" altLang="en-US" sz="2400" b="1">
                <a:latin typeface="メイリオ" panose="020B0604030504040204" pitchFamily="50" charset="-128"/>
                <a:ea typeface="メイリオ" panose="020B0604030504040204" pitchFamily="50" charset="-128"/>
              </a:rPr>
              <a:t>気球</a:t>
            </a:r>
            <a:endParaRPr kumimoji="1" lang="ja-JP" altLang="en-US" sz="2400" b="1" dirty="0">
              <a:latin typeface="メイリオ" panose="020B0604030504040204" pitchFamily="50" charset="-128"/>
              <a:ea typeface="メイリオ" panose="020B0604030504040204" pitchFamily="50" charset="-128"/>
            </a:endParaRPr>
          </a:p>
        </p:txBody>
      </p:sp>
      <p:grpSp>
        <p:nvGrpSpPr>
          <p:cNvPr id="7" name="グループ化 6"/>
          <p:cNvGrpSpPr/>
          <p:nvPr/>
        </p:nvGrpSpPr>
        <p:grpSpPr>
          <a:xfrm>
            <a:off x="7104112" y="476672"/>
            <a:ext cx="4873522" cy="3132729"/>
            <a:chOff x="225753" y="3952028"/>
            <a:chExt cx="4873522" cy="3132729"/>
          </a:xfrm>
        </p:grpSpPr>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223" y="3952028"/>
              <a:ext cx="2590552" cy="2826056"/>
            </a:xfrm>
            <a:prstGeom prst="rect">
              <a:avLst/>
            </a:prstGeom>
          </p:spPr>
        </p:pic>
        <p:sp>
          <p:nvSpPr>
            <p:cNvPr id="6" name="正方形/長方形 5"/>
            <p:cNvSpPr/>
            <p:nvPr/>
          </p:nvSpPr>
          <p:spPr>
            <a:xfrm>
              <a:off x="225753" y="6715425"/>
              <a:ext cx="4873522" cy="369332"/>
            </a:xfrm>
            <a:prstGeom prst="rect">
              <a:avLst/>
            </a:prstGeom>
          </p:spPr>
          <p:txBody>
            <a:bodyPr wrap="square">
              <a:spAutoFit/>
            </a:bodyPr>
            <a:lstStyle/>
            <a:p>
              <a:r>
                <a:rPr lang="ja-JP" altLang="en-US" dirty="0"/>
                <a:t>全国</a:t>
              </a:r>
              <a:r>
                <a:rPr lang="en-US" altLang="ja-JP" dirty="0"/>
                <a:t>16</a:t>
              </a:r>
              <a:r>
                <a:rPr lang="ja-JP" altLang="en-US" dirty="0"/>
                <a:t>気象官署で</a:t>
              </a:r>
              <a:r>
                <a:rPr lang="en-US" altLang="ja-JP" dirty="0"/>
                <a:t>1</a:t>
              </a:r>
              <a:r>
                <a:rPr lang="ja-JP" altLang="en-US" dirty="0"/>
                <a:t>日</a:t>
              </a:r>
              <a:r>
                <a:rPr lang="en-US" altLang="ja-JP" dirty="0"/>
                <a:t>2</a:t>
              </a:r>
              <a:r>
                <a:rPr lang="ja-JP" altLang="en-US" dirty="0"/>
                <a:t>回観測（気象庁</a:t>
              </a:r>
              <a:r>
                <a:rPr lang="en-US" altLang="ja-JP" dirty="0"/>
                <a:t>HP</a:t>
              </a:r>
              <a:r>
                <a:rPr lang="ja-JP" altLang="en-US" dirty="0"/>
                <a:t>）</a:t>
              </a:r>
            </a:p>
          </p:txBody>
        </p:sp>
      </p:grpSp>
      <p:pic>
        <p:nvPicPr>
          <p:cNvPr id="16" name="図 15" descr="マップ&#10;&#10;中程度の精度で自動的に生成された説明">
            <a:extLst>
              <a:ext uri="{FF2B5EF4-FFF2-40B4-BE49-F238E27FC236}">
                <a16:creationId xmlns:a16="http://schemas.microsoft.com/office/drawing/2014/main" id="{B5382684-AD75-D078-7F05-55861F2B121D}"/>
              </a:ext>
            </a:extLst>
          </p:cNvPr>
          <p:cNvPicPr>
            <a:picLocks noChangeAspect="1"/>
          </p:cNvPicPr>
          <p:nvPr/>
        </p:nvPicPr>
        <p:blipFill>
          <a:blip r:embed="rId7"/>
          <a:stretch>
            <a:fillRect/>
          </a:stretch>
        </p:blipFill>
        <p:spPr>
          <a:xfrm>
            <a:off x="7658230" y="3819428"/>
            <a:ext cx="3763547" cy="2908460"/>
          </a:xfrm>
          <a:prstGeom prst="rect">
            <a:avLst/>
          </a:prstGeom>
        </p:spPr>
      </p:pic>
      <p:pic>
        <p:nvPicPr>
          <p:cNvPr id="17" name="図 16" descr="建物, 座る, 大きい, 乗る が含まれている画像&#10;&#10;自動的に生成された説明">
            <a:extLst>
              <a:ext uri="{FF2B5EF4-FFF2-40B4-BE49-F238E27FC236}">
                <a16:creationId xmlns:a16="http://schemas.microsoft.com/office/drawing/2014/main" id="{A565E40A-FA94-9820-C7FA-6B8E951660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4472204" y="-781300"/>
            <a:ext cx="3449773" cy="11666936"/>
          </a:xfrm>
          <a:prstGeom prst="rect">
            <a:avLst/>
          </a:prstGeom>
        </p:spPr>
      </p:pic>
    </p:spTree>
    <p:extLst>
      <p:ext uri="{BB962C8B-B14F-4D97-AF65-F5344CB8AC3E}">
        <p14:creationId xmlns:p14="http://schemas.microsoft.com/office/powerpoint/2010/main" val="185763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dirty="0"/>
              <a:t>災害気象・気候学研究室の</a:t>
            </a:r>
            <a:r>
              <a:rPr lang="ja-JP" altLang="en-US" sz="2800" dirty="0">
                <a:solidFill>
                  <a:srgbClr val="C00000"/>
                </a:solidFill>
              </a:rPr>
              <a:t>研究手法</a:t>
            </a:r>
            <a:r>
              <a:rPr lang="ja-JP" altLang="en-US" sz="2800" dirty="0"/>
              <a:t>・</a:t>
            </a:r>
            <a:r>
              <a:rPr lang="ja-JP" altLang="en-US" sz="2800" dirty="0">
                <a:solidFill>
                  <a:srgbClr val="C00000"/>
                </a:solidFill>
              </a:rPr>
              <a:t>対象</a:t>
            </a:r>
            <a:r>
              <a:rPr lang="ja-JP" altLang="en-US" sz="2800" dirty="0"/>
              <a:t>・</a:t>
            </a:r>
            <a:r>
              <a:rPr lang="ja-JP" altLang="en-US" sz="2800" dirty="0">
                <a:solidFill>
                  <a:srgbClr val="C00000"/>
                </a:solidFill>
              </a:rPr>
              <a:t>テーマ</a:t>
            </a:r>
            <a:r>
              <a:rPr lang="ja-JP" altLang="en-US" sz="2800" dirty="0">
                <a:solidFill>
                  <a:schemeClr val="tx1"/>
                </a:solidFill>
              </a:rPr>
              <a:t>・</a:t>
            </a:r>
            <a:r>
              <a:rPr lang="ja-JP" altLang="en-US" sz="2800" dirty="0">
                <a:solidFill>
                  <a:srgbClr val="C00000"/>
                </a:solidFill>
              </a:rPr>
              <a:t>運営</a:t>
            </a:r>
            <a:endParaRPr kumimoji="1" lang="ja-JP" altLang="en-US" sz="2800" dirty="0">
              <a:solidFill>
                <a:srgbClr val="C00000"/>
              </a:solidFill>
            </a:endParaRPr>
          </a:p>
        </p:txBody>
      </p:sp>
      <p:sp>
        <p:nvSpPr>
          <p:cNvPr id="3" name="コンテンツ プレースホルダー 2"/>
          <p:cNvSpPr>
            <a:spLocks noGrp="1"/>
          </p:cNvSpPr>
          <p:nvPr>
            <p:ph idx="1"/>
          </p:nvPr>
        </p:nvSpPr>
        <p:spPr>
          <a:xfrm>
            <a:off x="448736" y="980728"/>
            <a:ext cx="11408832" cy="5616624"/>
          </a:xfrm>
        </p:spPr>
        <p:txBody>
          <a:bodyPr/>
          <a:lstStyle/>
          <a:p>
            <a:r>
              <a:rPr lang="ja-JP" altLang="en-US" dirty="0"/>
              <a:t>研究手法</a:t>
            </a:r>
            <a:endParaRPr lang="en-US" altLang="ja-JP" dirty="0"/>
          </a:p>
          <a:p>
            <a:pPr lvl="1"/>
            <a:r>
              <a:rPr lang="ja-JP" altLang="en-US" dirty="0"/>
              <a:t>理論研究、データ解析、数値シミュレーション、現場観測</a:t>
            </a:r>
            <a:endParaRPr lang="en-US" altLang="ja-JP" dirty="0"/>
          </a:p>
          <a:p>
            <a:r>
              <a:rPr kumimoji="1" lang="ja-JP" altLang="en-US" dirty="0"/>
              <a:t>研究対象</a:t>
            </a:r>
            <a:endParaRPr kumimoji="1" lang="en-US" altLang="ja-JP" dirty="0"/>
          </a:p>
          <a:p>
            <a:pPr lvl="1"/>
            <a:r>
              <a:rPr lang="ja-JP" altLang="en-US" dirty="0"/>
              <a:t>災害につながる地球全体の気象、気候（地球まるごと）</a:t>
            </a:r>
            <a:endParaRPr lang="en-US" altLang="ja-JP" dirty="0"/>
          </a:p>
          <a:p>
            <a:r>
              <a:rPr kumimoji="1" lang="ja-JP" altLang="en-US" dirty="0"/>
              <a:t>研究テーマ</a:t>
            </a:r>
            <a:endParaRPr kumimoji="1" lang="en-US" altLang="ja-JP" dirty="0"/>
          </a:p>
          <a:p>
            <a:pPr lvl="1"/>
            <a:r>
              <a:rPr lang="ja-JP" altLang="en-US" dirty="0"/>
              <a:t>災害を引き起こす地球全体の気象、気候を理解することに繋がるテーマなら何でも可</a:t>
            </a:r>
            <a:endParaRPr lang="en-US" altLang="ja-JP" dirty="0"/>
          </a:p>
          <a:p>
            <a:pPr lvl="1"/>
            <a:r>
              <a:rPr lang="ja-JP" altLang="en-US" dirty="0"/>
              <a:t>再解析データから過去の気象災害の情報を抽出し、データベース化</a:t>
            </a:r>
            <a:endParaRPr lang="en-US" altLang="ja-JP" dirty="0"/>
          </a:p>
          <a:p>
            <a:pPr lvl="2"/>
            <a:r>
              <a:rPr lang="ja-JP" altLang="en-US" dirty="0"/>
              <a:t>参考例</a:t>
            </a:r>
            <a:endParaRPr lang="en-US" altLang="ja-JP" dirty="0"/>
          </a:p>
          <a:p>
            <a:pPr lvl="3"/>
            <a:r>
              <a:rPr lang="ja-JP" altLang="en-US" dirty="0"/>
              <a:t>爆弾低気圧</a:t>
            </a:r>
            <a:r>
              <a:rPr lang="en-US" altLang="ja-JP" sz="1200" dirty="0">
                <a:solidFill>
                  <a:srgbClr val="C00000"/>
                </a:solidFill>
                <a:hlinkClick r:id="rId2"/>
              </a:rPr>
              <a:t>http://fujin.geo.kyushu-u.ac.jp/meteorol_bomb/</a:t>
            </a:r>
            <a:r>
              <a:rPr lang="ja-JP" altLang="en-US" dirty="0"/>
              <a:t>　</a:t>
            </a:r>
            <a:endParaRPr lang="en-US" altLang="ja-JP" dirty="0"/>
          </a:p>
          <a:p>
            <a:pPr lvl="3"/>
            <a:r>
              <a:rPr lang="ja-JP" altLang="en-US" dirty="0"/>
              <a:t>兵庫県</a:t>
            </a:r>
            <a:r>
              <a:rPr lang="en-US" altLang="ja-JP" dirty="0"/>
              <a:t>CG</a:t>
            </a:r>
            <a:r>
              <a:rPr lang="ja-JP" altLang="en-US" dirty="0"/>
              <a:t>ハザードマップ</a:t>
            </a:r>
            <a:r>
              <a:rPr lang="en-US" altLang="ja-JP" sz="1200" dirty="0">
                <a:hlinkClick r:id="rId3"/>
              </a:rPr>
              <a:t>http://www.hazardmap.pref.hyogo.jp/</a:t>
            </a:r>
            <a:r>
              <a:rPr lang="ja-JP" altLang="en-US" dirty="0"/>
              <a:t>　</a:t>
            </a:r>
            <a:endParaRPr lang="en-US" altLang="ja-JP" dirty="0"/>
          </a:p>
          <a:p>
            <a:pPr lvl="1"/>
            <a:r>
              <a:rPr lang="ja-JP" altLang="en-US" dirty="0"/>
              <a:t>温暖化実験データの解析による将来の気象災害のリスク評価</a:t>
            </a:r>
            <a:endParaRPr lang="en-US" altLang="ja-JP" dirty="0"/>
          </a:p>
          <a:p>
            <a:pPr lvl="1"/>
            <a:r>
              <a:rPr lang="ja-JP" altLang="en-US" dirty="0"/>
              <a:t>その他、学生さんが興味をもっていること（要相談）</a:t>
            </a:r>
            <a:endParaRPr lang="en-US" altLang="ja-JP" dirty="0"/>
          </a:p>
          <a:p>
            <a:r>
              <a:rPr lang="ja-JP" altLang="en-US" dirty="0"/>
              <a:t>運営</a:t>
            </a:r>
            <a:endParaRPr lang="en-US" altLang="ja-JP" dirty="0"/>
          </a:p>
          <a:p>
            <a:pPr lvl="1"/>
            <a:r>
              <a:rPr lang="ja-JP" altLang="en-US" dirty="0"/>
              <a:t>定例ゼミ：　（毎週金曜日午前）　進捗報告、　（毎週水・金曜日午後）　本読みゼミ、論文紹介ゼミ</a:t>
            </a:r>
            <a:endParaRPr lang="en-US" altLang="ja-JP" dirty="0"/>
          </a:p>
        </p:txBody>
      </p:sp>
    </p:spTree>
    <p:extLst>
      <p:ext uri="{BB962C8B-B14F-4D97-AF65-F5344CB8AC3E}">
        <p14:creationId xmlns:p14="http://schemas.microsoft.com/office/powerpoint/2010/main" val="47728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body" idx="1"/>
          </p:nvPr>
        </p:nvSpPr>
        <p:spPr>
          <a:xfrm>
            <a:off x="1703512" y="1143000"/>
            <a:ext cx="8964488" cy="5382344"/>
          </a:xfrm>
        </p:spPr>
        <p:txBody>
          <a:bodyPr/>
          <a:lstStyle/>
          <a:p>
            <a:pPr>
              <a:buFont typeface="Wingdings" panose="05000000000000000000" pitchFamily="2" charset="2"/>
              <a:buNone/>
            </a:pPr>
            <a:r>
              <a:rPr lang="ja-JP" altLang="en-US" dirty="0"/>
              <a:t>　</a:t>
            </a:r>
            <a:r>
              <a:rPr lang="ja-JP" altLang="en-US" sz="2400" dirty="0"/>
              <a:t>赤道域上部成層圏：温度偏差（経度</a:t>
            </a:r>
            <a:r>
              <a:rPr lang="en-US" altLang="ja-JP" sz="2400" dirty="0"/>
              <a:t>-</a:t>
            </a:r>
            <a:r>
              <a:rPr lang="ja-JP" altLang="en-US" sz="2400" dirty="0"/>
              <a:t>高度），</a:t>
            </a:r>
            <a:r>
              <a:rPr lang="en-US" altLang="ja-JP" sz="2400" b="1" dirty="0"/>
              <a:t>Dunkerton</a:t>
            </a:r>
            <a:r>
              <a:rPr lang="en-US" altLang="ja-JP" sz="2400" dirty="0"/>
              <a:t> </a:t>
            </a:r>
            <a:r>
              <a:rPr lang="ja-JP" altLang="en-US" sz="2400" dirty="0"/>
              <a:t>（</a:t>
            </a:r>
            <a:r>
              <a:rPr lang="en-US" altLang="ja-JP" sz="2400" b="1" dirty="0"/>
              <a:t>1981</a:t>
            </a:r>
            <a:r>
              <a:rPr lang="ja-JP" altLang="en-US" sz="2400" dirty="0"/>
              <a:t>）</a:t>
            </a:r>
            <a:endParaRPr lang="ja-JP" altLang="en-US" dirty="0"/>
          </a:p>
          <a:p>
            <a:pPr>
              <a:buFont typeface="Wingdings" panose="05000000000000000000" pitchFamily="2" charset="2"/>
              <a:buNone/>
            </a:pPr>
            <a:endParaRPr lang="ja-JP" altLang="en-US" dirty="0"/>
          </a:p>
          <a:p>
            <a:pPr>
              <a:buFont typeface="Wingdings" panose="05000000000000000000" pitchFamily="2" charset="2"/>
              <a:buNone/>
            </a:pPr>
            <a:endParaRPr lang="ja-JP" altLang="en-US" dirty="0"/>
          </a:p>
          <a:p>
            <a:pPr>
              <a:buFont typeface="Wingdings" panose="05000000000000000000" pitchFamily="2" charset="2"/>
              <a:buNone/>
            </a:pPr>
            <a:endParaRPr lang="ja-JP" altLang="en-US" dirty="0"/>
          </a:p>
          <a:p>
            <a:pPr>
              <a:buFont typeface="Wingdings" panose="05000000000000000000" pitchFamily="2" charset="2"/>
              <a:buNone/>
            </a:pPr>
            <a:endParaRPr lang="ja-JP" altLang="en-US" dirty="0"/>
          </a:p>
          <a:p>
            <a:pPr>
              <a:buFont typeface="Wingdings" panose="05000000000000000000" pitchFamily="2" charset="2"/>
              <a:buNone/>
            </a:pPr>
            <a:endParaRPr lang="ja-JP" altLang="en-US" dirty="0"/>
          </a:p>
          <a:p>
            <a:pPr marL="457200" lvl="1" indent="0">
              <a:buNone/>
            </a:pPr>
            <a:endParaRPr lang="en-US" altLang="ja-JP" dirty="0">
              <a:solidFill>
                <a:srgbClr val="FF0000"/>
              </a:solidFill>
            </a:endParaRPr>
          </a:p>
          <a:p>
            <a:pPr marL="457200" lvl="1" indent="0">
              <a:buNone/>
            </a:pPr>
            <a:endParaRPr lang="en-US" altLang="ja-JP" dirty="0">
              <a:solidFill>
                <a:srgbClr val="FF0000"/>
              </a:solidFill>
            </a:endParaRPr>
          </a:p>
          <a:p>
            <a:pPr marL="457200" lvl="1" indent="0">
              <a:buNone/>
            </a:pPr>
            <a:endParaRPr lang="ja-JP" altLang="en-US" dirty="0">
              <a:solidFill>
                <a:srgbClr val="FF0000"/>
              </a:solidFill>
            </a:endParaRPr>
          </a:p>
          <a:p>
            <a:pPr marL="355600" lvl="1" indent="-266700"/>
            <a:r>
              <a:rPr lang="ja-JP" altLang="en-US" dirty="0"/>
              <a:t>パンケーキ擾乱が慣性不安定によるものと主張する</a:t>
            </a:r>
            <a:r>
              <a:rPr lang="en-US" altLang="ja-JP" b="1" dirty="0" err="1"/>
              <a:t>Hitchman</a:t>
            </a:r>
            <a:r>
              <a:rPr lang="ja-JP" altLang="en-US" dirty="0"/>
              <a:t>や林らの根拠</a:t>
            </a:r>
          </a:p>
          <a:p>
            <a:pPr marL="622300" lvl="2" indent="-266700"/>
            <a:r>
              <a:rPr lang="ja-JP" altLang="en-US" sz="2000" dirty="0"/>
              <a:t>場が不安定（</a:t>
            </a:r>
            <a:r>
              <a:rPr lang="en-US" altLang="ja-JP" sz="2000" b="1" dirty="0" err="1"/>
              <a:t>f×PV</a:t>
            </a:r>
            <a:r>
              <a:rPr lang="en-US" altLang="ja-JP" sz="2000" b="1" dirty="0"/>
              <a:t> &lt; 0</a:t>
            </a:r>
            <a:r>
              <a:rPr lang="ja-JP" altLang="en-US" sz="2000" dirty="0"/>
              <a:t>）</a:t>
            </a:r>
          </a:p>
          <a:p>
            <a:pPr marL="622300" lvl="2" indent="-266700"/>
            <a:r>
              <a:rPr lang="en-US" altLang="ja-JP" sz="2000" b="1" dirty="0"/>
              <a:t>Dunkerton </a:t>
            </a:r>
            <a:r>
              <a:rPr lang="ja-JP" altLang="en-US" sz="2000" b="1" dirty="0"/>
              <a:t>（</a:t>
            </a:r>
            <a:r>
              <a:rPr lang="en-US" altLang="ja-JP" sz="2000" b="1" dirty="0"/>
              <a:t>1981</a:t>
            </a:r>
            <a:r>
              <a:rPr lang="ja-JP" altLang="en-US" sz="2000" b="1" dirty="0"/>
              <a:t>）</a:t>
            </a:r>
            <a:r>
              <a:rPr lang="ja-JP" altLang="en-US" sz="2000" dirty="0"/>
              <a:t>で考察されたロール状対流の構造と似た鉛直構造</a:t>
            </a:r>
          </a:p>
        </p:txBody>
      </p:sp>
      <p:pic>
        <p:nvPicPr>
          <p:cNvPr id="83973" name="Picture 5" descr="pan-d81-anim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845" y="1628801"/>
            <a:ext cx="8149648" cy="3522807"/>
          </a:xfrm>
          <a:prstGeom prst="rect">
            <a:avLst/>
          </a:prstGeom>
          <a:noFill/>
          <a:extLst>
            <a:ext uri="{909E8E84-426E-40DD-AFC4-6F175D3DCCD1}">
              <a14:hiddenFill xmlns:a14="http://schemas.microsoft.com/office/drawing/2010/main">
                <a:solidFill>
                  <a:srgbClr val="FFFFFF"/>
                </a:solidFill>
              </a14:hiddenFill>
            </a:ext>
          </a:extLst>
        </p:spPr>
      </p:pic>
      <p:sp>
        <p:nvSpPr>
          <p:cNvPr id="83970" name="Rectangle 2"/>
          <p:cNvSpPr>
            <a:spLocks noGrp="1" noChangeArrowheads="1"/>
          </p:cNvSpPr>
          <p:nvPr>
            <p:ph type="title"/>
          </p:nvPr>
        </p:nvSpPr>
        <p:spPr>
          <a:xfrm>
            <a:off x="407368" y="396739"/>
            <a:ext cx="11089232" cy="592137"/>
          </a:xfrm>
        </p:spPr>
        <p:txBody>
          <a:bodyPr/>
          <a:lstStyle/>
          <a:p>
            <a:r>
              <a:rPr lang="ja-JP" altLang="en-US" dirty="0"/>
              <a:t>赤道域上部成層圏の不安定構造（</a:t>
            </a:r>
            <a:r>
              <a:rPr lang="en-US" altLang="ja-JP" sz="2800" dirty="0">
                <a:ea typeface="HG創英角ｺﾞｼｯｸUB" panose="020B0909000000000000" pitchFamily="49" charset="-128"/>
              </a:rPr>
              <a:t>Hayashi,1997,1998</a:t>
            </a:r>
            <a:r>
              <a:rPr lang="ja-JP" altLang="en-US" dirty="0"/>
              <a:t>）</a:t>
            </a:r>
            <a:endParaRPr lang="ja-JP" altLang="en-US" dirty="0">
              <a:latin typeface="HGPｺﾞｼｯｸE" panose="020B0900000000000000" pitchFamily="50" charset="-128"/>
            </a:endParaRPr>
          </a:p>
        </p:txBody>
      </p:sp>
      <p:pic>
        <p:nvPicPr>
          <p:cNvPr id="5" name="Picture 4" descr="i-i-concep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1016" y="1830714"/>
            <a:ext cx="3540172" cy="3207862"/>
          </a:xfrm>
          <a:prstGeom prst="rect">
            <a:avLst/>
          </a:prstGeom>
          <a:noFill/>
          <a:extLst>
            <a:ext uri="{909E8E84-426E-40DD-AFC4-6F175D3DCCD1}">
              <a14:hiddenFill xmlns:a14="http://schemas.microsoft.com/office/drawing/2010/main">
                <a:solidFill>
                  <a:srgbClr val="FFFFFF"/>
                </a:solidFill>
              </a14:hiddenFill>
            </a:ext>
          </a:extLst>
        </p:spPr>
      </p:pic>
      <p:sp>
        <p:nvSpPr>
          <p:cNvPr id="2" name="日付プレースホルダー 1"/>
          <p:cNvSpPr>
            <a:spLocks noGrp="1"/>
          </p:cNvSpPr>
          <p:nvPr>
            <p:ph type="dt" sz="half" idx="10"/>
          </p:nvPr>
        </p:nvSpPr>
        <p:spPr/>
        <p:txBody>
          <a:bodyPr/>
          <a:lstStyle/>
          <a:p>
            <a:pPr>
              <a:defRPr/>
            </a:pPr>
            <a:endParaRPr lang="en-US" altLang="ja-JP" dirty="0">
              <a:solidFill>
                <a:srgbClr val="000000"/>
              </a:solidFill>
            </a:endParaRPr>
          </a:p>
        </p:txBody>
      </p:sp>
    </p:spTree>
    <p:extLst>
      <p:ext uri="{BB962C8B-B14F-4D97-AF65-F5344CB8AC3E}">
        <p14:creationId xmlns:p14="http://schemas.microsoft.com/office/powerpoint/2010/main" val="93313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A706BCFC-AAFD-4380-A715-07D37669994A}"/>
              </a:ext>
            </a:extLst>
          </p:cNvPr>
          <p:cNvSpPr>
            <a:spLocks noGrp="1" noChangeArrowheads="1"/>
          </p:cNvSpPr>
          <p:nvPr>
            <p:ph type="title"/>
          </p:nvPr>
        </p:nvSpPr>
        <p:spPr>
          <a:xfrm>
            <a:off x="407368" y="425450"/>
            <a:ext cx="11233248" cy="609600"/>
          </a:xfrm>
        </p:spPr>
        <p:txBody>
          <a:bodyPr/>
          <a:lstStyle/>
          <a:p>
            <a:pPr>
              <a:lnSpc>
                <a:spcPct val="85000"/>
              </a:lnSpc>
            </a:pPr>
            <a:r>
              <a:rPr lang="ja-JP" altLang="en-US" dirty="0"/>
              <a:t>東西非対称不安定モードの中立波の共鳴による解釈（線形論）</a:t>
            </a:r>
          </a:p>
        </p:txBody>
      </p:sp>
      <p:pic>
        <p:nvPicPr>
          <p:cNvPr id="135174" name="Picture 6">
            <a:extLst>
              <a:ext uri="{FF2B5EF4-FFF2-40B4-BE49-F238E27FC236}">
                <a16:creationId xmlns:a16="http://schemas.microsoft.com/office/drawing/2014/main" id="{9F43F207-B983-4232-969C-ACDECC54F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813" y="1175452"/>
            <a:ext cx="6638925" cy="4381500"/>
          </a:xfrm>
          <a:prstGeom prst="rect">
            <a:avLst/>
          </a:prstGeom>
          <a:noFill/>
          <a:extLst>
            <a:ext uri="{909E8E84-426E-40DD-AFC4-6F175D3DCCD1}">
              <a14:hiddenFill xmlns:a14="http://schemas.microsoft.com/office/drawing/2010/main">
                <a:solidFill>
                  <a:srgbClr val="FFFFFF"/>
                </a:solidFill>
              </a14:hiddenFill>
            </a:ext>
          </a:extLst>
        </p:spPr>
      </p:pic>
      <p:pic>
        <p:nvPicPr>
          <p:cNvPr id="135172" name="Picture 4">
            <a:extLst>
              <a:ext uri="{FF2B5EF4-FFF2-40B4-BE49-F238E27FC236}">
                <a16:creationId xmlns:a16="http://schemas.microsoft.com/office/drawing/2014/main" id="{4B94AD6F-25E4-441D-8D04-7114CC667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4813" y="1163721"/>
            <a:ext cx="6638925" cy="4381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a:extLst>
              <a:ext uri="{FF2B5EF4-FFF2-40B4-BE49-F238E27FC236}">
                <a16:creationId xmlns:a16="http://schemas.microsoft.com/office/drawing/2014/main" id="{06BAA6E5-15A7-41EE-A037-955E873FA1EC}"/>
              </a:ext>
            </a:extLst>
          </p:cNvPr>
          <p:cNvGrpSpPr/>
          <p:nvPr/>
        </p:nvGrpSpPr>
        <p:grpSpPr>
          <a:xfrm>
            <a:off x="2530182" y="1163721"/>
            <a:ext cx="7958306" cy="4456242"/>
            <a:chOff x="802229" y="1052736"/>
            <a:chExt cx="7958306" cy="4456242"/>
          </a:xfrm>
        </p:grpSpPr>
        <p:pic>
          <p:nvPicPr>
            <p:cNvPr id="135173" name="Picture 5">
              <a:extLst>
                <a:ext uri="{FF2B5EF4-FFF2-40B4-BE49-F238E27FC236}">
                  <a16:creationId xmlns:a16="http://schemas.microsoft.com/office/drawing/2014/main" id="{6E9101E0-CB1D-47DE-A945-BFA8E9C16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052736"/>
              <a:ext cx="6638925" cy="438150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14E58101-F81D-4BB3-BC28-9557B32CE7CD}"/>
                </a:ext>
              </a:extLst>
            </p:cNvPr>
            <p:cNvSpPr txBox="1"/>
            <p:nvPr/>
          </p:nvSpPr>
          <p:spPr>
            <a:xfrm>
              <a:off x="1528564" y="4951141"/>
              <a:ext cx="955204" cy="307777"/>
            </a:xfrm>
            <a:prstGeom prst="rect">
              <a:avLst/>
            </a:prstGeom>
            <a:solidFill>
              <a:schemeClr val="bg1"/>
            </a:solidFill>
          </p:spPr>
          <p:txBody>
            <a:bodyPr wrap="square" tIns="0" bIns="0" rtlCol="0">
              <a:spAutoFit/>
            </a:bodyPr>
            <a:lstStyle/>
            <a:p>
              <a:pPr>
                <a:defRPr/>
              </a:pPr>
              <a:r>
                <a:rPr lang="en-US" altLang="ja-JP" sz="2000" dirty="0">
                  <a:solidFill>
                    <a:srgbClr val="00B050"/>
                  </a:solidFill>
                </a:rPr>
                <a:t>Stable</a:t>
              </a:r>
            </a:p>
          </p:txBody>
        </p:sp>
        <p:sp>
          <p:nvSpPr>
            <p:cNvPr id="9" name="テキスト ボックス 8">
              <a:extLst>
                <a:ext uri="{FF2B5EF4-FFF2-40B4-BE49-F238E27FC236}">
                  <a16:creationId xmlns:a16="http://schemas.microsoft.com/office/drawing/2014/main" id="{9A2FA734-3EEF-458E-AA8C-30CCE7FCB686}"/>
                </a:ext>
              </a:extLst>
            </p:cNvPr>
            <p:cNvSpPr txBox="1"/>
            <p:nvPr/>
          </p:nvSpPr>
          <p:spPr>
            <a:xfrm>
              <a:off x="2574876" y="4893425"/>
              <a:ext cx="1409603" cy="615553"/>
            </a:xfrm>
            <a:prstGeom prst="rect">
              <a:avLst/>
            </a:prstGeom>
            <a:solidFill>
              <a:schemeClr val="bg1"/>
            </a:solidFill>
          </p:spPr>
          <p:txBody>
            <a:bodyPr wrap="square" tIns="0" bIns="0" rtlCol="0">
              <a:spAutoFit/>
            </a:bodyPr>
            <a:lstStyle/>
            <a:p>
              <a:pPr>
                <a:defRPr/>
              </a:pPr>
              <a:r>
                <a:rPr lang="en-US" altLang="ja-JP" sz="2000" dirty="0">
                  <a:solidFill>
                    <a:srgbClr val="FFC000"/>
                  </a:solidFill>
                </a:rPr>
                <a:t>Only non-symmetric</a:t>
              </a:r>
            </a:p>
          </p:txBody>
        </p:sp>
        <p:sp>
          <p:nvSpPr>
            <p:cNvPr id="10" name="テキスト ボックス 9">
              <a:extLst>
                <a:ext uri="{FF2B5EF4-FFF2-40B4-BE49-F238E27FC236}">
                  <a16:creationId xmlns:a16="http://schemas.microsoft.com/office/drawing/2014/main" id="{7D12B7BD-5341-4059-B61F-58AD65AA50E6}"/>
                </a:ext>
              </a:extLst>
            </p:cNvPr>
            <p:cNvSpPr txBox="1"/>
            <p:nvPr/>
          </p:nvSpPr>
          <p:spPr>
            <a:xfrm>
              <a:off x="802229" y="1177007"/>
              <a:ext cx="3300910" cy="307777"/>
            </a:xfrm>
            <a:prstGeom prst="rect">
              <a:avLst/>
            </a:prstGeom>
            <a:solidFill>
              <a:schemeClr val="bg1"/>
            </a:solidFill>
            <a:ln>
              <a:noFill/>
            </a:ln>
          </p:spPr>
          <p:txBody>
            <a:bodyPr wrap="square" lIns="0" tIns="0" rIns="0" bIns="0" rtlCol="0">
              <a:spAutoFit/>
            </a:bodyPr>
            <a:lstStyle/>
            <a:p>
              <a:pPr>
                <a:defRPr/>
              </a:pPr>
              <a:r>
                <a:rPr lang="en-US" altLang="ja-JP" sz="2000" dirty="0">
                  <a:solidFill>
                    <a:srgbClr val="0070C0"/>
                  </a:solidFill>
                </a:rPr>
                <a:t>Symmetric &lt; Non-symmetric</a:t>
              </a:r>
            </a:p>
          </p:txBody>
        </p:sp>
        <p:sp>
          <p:nvSpPr>
            <p:cNvPr id="11" name="テキスト ボックス 10">
              <a:extLst>
                <a:ext uri="{FF2B5EF4-FFF2-40B4-BE49-F238E27FC236}">
                  <a16:creationId xmlns:a16="http://schemas.microsoft.com/office/drawing/2014/main" id="{BA2F2C54-19D8-437E-AAF4-F4C259FE8F19}"/>
                </a:ext>
              </a:extLst>
            </p:cNvPr>
            <p:cNvSpPr txBox="1"/>
            <p:nvPr/>
          </p:nvSpPr>
          <p:spPr>
            <a:xfrm>
              <a:off x="5371731" y="4938396"/>
              <a:ext cx="3388804" cy="307777"/>
            </a:xfrm>
            <a:prstGeom prst="rect">
              <a:avLst/>
            </a:prstGeom>
            <a:solidFill>
              <a:schemeClr val="bg1"/>
            </a:solidFill>
          </p:spPr>
          <p:txBody>
            <a:bodyPr wrap="square" lIns="0" tIns="0" rIns="0" bIns="0" rtlCol="0">
              <a:spAutoFit/>
            </a:bodyPr>
            <a:lstStyle/>
            <a:p>
              <a:pPr>
                <a:defRPr/>
              </a:pPr>
              <a:r>
                <a:rPr lang="en-US" altLang="ja-JP" sz="2000" dirty="0">
                  <a:solidFill>
                    <a:srgbClr val="FF0000"/>
                  </a:solidFill>
                </a:rPr>
                <a:t>Symmetric &gt; Non-symmetric</a:t>
              </a:r>
            </a:p>
          </p:txBody>
        </p:sp>
      </p:grpSp>
      <p:pic>
        <p:nvPicPr>
          <p:cNvPr id="135175" name="Picture 7">
            <a:extLst>
              <a:ext uri="{FF2B5EF4-FFF2-40B4-BE49-F238E27FC236}">
                <a16:creationId xmlns:a16="http://schemas.microsoft.com/office/drawing/2014/main" id="{02B2CD26-5F18-4D3B-9DE9-7F3A0CAB4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850" y="1023107"/>
            <a:ext cx="7962900" cy="4704398"/>
          </a:xfrm>
          <a:prstGeom prst="rect">
            <a:avLst/>
          </a:prstGeom>
          <a:noFill/>
          <a:extLst>
            <a:ext uri="{909E8E84-426E-40DD-AFC4-6F175D3DCCD1}">
              <a14:hiddenFill xmlns:a14="http://schemas.microsoft.com/office/drawing/2010/main">
                <a:solidFill>
                  <a:srgbClr val="FFFFFF"/>
                </a:solidFill>
              </a14:hiddenFill>
            </a:ext>
          </a:extLst>
        </p:spPr>
      </p:pic>
      <p:sp>
        <p:nvSpPr>
          <p:cNvPr id="135171" name="Rectangle 3">
            <a:extLst>
              <a:ext uri="{FF2B5EF4-FFF2-40B4-BE49-F238E27FC236}">
                <a16:creationId xmlns:a16="http://schemas.microsoft.com/office/drawing/2014/main" id="{8126A414-1EEE-4D3B-9694-92C4A88FE6C7}"/>
              </a:ext>
            </a:extLst>
          </p:cNvPr>
          <p:cNvSpPr>
            <a:spLocks noGrp="1" noChangeArrowheads="1"/>
          </p:cNvSpPr>
          <p:nvPr>
            <p:ph type="body" idx="1"/>
          </p:nvPr>
        </p:nvSpPr>
        <p:spPr>
          <a:xfrm>
            <a:off x="1699262" y="5735229"/>
            <a:ext cx="8583488" cy="1037741"/>
          </a:xfrm>
        </p:spPr>
        <p:txBody>
          <a:bodyPr/>
          <a:lstStyle/>
          <a:p>
            <a:pPr marL="360363" lvl="1" indent="-360363">
              <a:lnSpc>
                <a:spcPct val="85000"/>
              </a:lnSpc>
            </a:pPr>
            <a:r>
              <a:rPr lang="ja-JP" altLang="en-US" sz="1800" dirty="0"/>
              <a:t>－</a:t>
            </a:r>
            <a:r>
              <a:rPr lang="en-US" altLang="ja-JP" sz="1800" b="1" dirty="0"/>
              <a:t>1 &lt; log E &lt; 1.2 </a:t>
            </a:r>
            <a:r>
              <a:rPr lang="ja-JP" altLang="en-US" sz="1800" b="1" dirty="0"/>
              <a:t>： 赤道ケルビン波と連続モードによる共鳴</a:t>
            </a:r>
            <a:endParaRPr lang="en-US" altLang="ja-JP" sz="1800" b="1" dirty="0"/>
          </a:p>
          <a:p>
            <a:pPr marL="360363" lvl="1" indent="-360363">
              <a:lnSpc>
                <a:spcPct val="85000"/>
              </a:lnSpc>
            </a:pPr>
            <a:r>
              <a:rPr lang="en-US" altLang="ja-JP" sz="1800" b="1" dirty="0"/>
              <a:t>1.2 &lt; log E</a:t>
            </a:r>
            <a:r>
              <a:rPr lang="en-US" altLang="ja-JP" sz="1800" dirty="0"/>
              <a:t>      </a:t>
            </a:r>
            <a:r>
              <a:rPr lang="ja-JP" altLang="en-US" sz="1800" dirty="0"/>
              <a:t>　　</a:t>
            </a:r>
            <a:r>
              <a:rPr lang="ja-JP" altLang="en-US" sz="1800" b="1" dirty="0"/>
              <a:t>： 赤道ケルビン波と西進混合ロスビー重力波による共鳴</a:t>
            </a:r>
            <a:endParaRPr lang="en-US" altLang="ja-JP" sz="1800" b="1" dirty="0"/>
          </a:p>
          <a:p>
            <a:pPr marL="360363" lvl="1" indent="-360363">
              <a:lnSpc>
                <a:spcPct val="85000"/>
              </a:lnSpc>
            </a:pPr>
            <a:r>
              <a:rPr lang="ja-JP" altLang="en-US" sz="1800" b="1" dirty="0"/>
              <a:t> </a:t>
            </a:r>
            <a:r>
              <a:rPr lang="en-US" altLang="ja-JP" sz="1800" b="1" dirty="0"/>
              <a:t>2.0 &lt; log E          </a:t>
            </a:r>
            <a:r>
              <a:rPr lang="ja-JP" altLang="en-US" sz="1800" b="1" dirty="0"/>
              <a:t>： 東進慣性重力波と西進慣性重力波による共鳴</a:t>
            </a:r>
          </a:p>
        </p:txBody>
      </p:sp>
      <p:sp>
        <p:nvSpPr>
          <p:cNvPr id="4" name="楕円 3"/>
          <p:cNvSpPr/>
          <p:nvPr/>
        </p:nvSpPr>
        <p:spPr>
          <a:xfrm>
            <a:off x="2053756" y="1111006"/>
            <a:ext cx="261847" cy="2618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a:solidFill>
                <a:srgbClr val="FFFFFF"/>
              </a:solidFill>
              <a:latin typeface="HGPｺﾞｼｯｸE"/>
              <a:ea typeface="HGPｺﾞｼｯｸE"/>
            </a:endParaRPr>
          </a:p>
        </p:txBody>
      </p:sp>
      <p:sp>
        <p:nvSpPr>
          <p:cNvPr id="5" name="テキスト ボックス 4"/>
          <p:cNvSpPr txBox="1"/>
          <p:nvPr/>
        </p:nvSpPr>
        <p:spPr>
          <a:xfrm>
            <a:off x="2359691" y="1033031"/>
            <a:ext cx="2016203" cy="369332"/>
          </a:xfrm>
          <a:prstGeom prst="rect">
            <a:avLst/>
          </a:prstGeom>
          <a:noFill/>
        </p:spPr>
        <p:txBody>
          <a:bodyPr wrap="square" rtlCol="0">
            <a:spAutoFit/>
          </a:bodyPr>
          <a:lstStyle/>
          <a:p>
            <a:pPr>
              <a:defRPr/>
            </a:pPr>
            <a:r>
              <a:rPr lang="en-US" altLang="ja-JP" b="1" dirty="0">
                <a:solidFill>
                  <a:srgbClr val="000000"/>
                </a:solidFill>
                <a:latin typeface="Century Gothic" panose="020B0502020202020204" pitchFamily="34" charset="0"/>
              </a:rPr>
              <a:t>: </a:t>
            </a:r>
            <a:r>
              <a:rPr lang="ja-JP" altLang="en-US" b="1" dirty="0">
                <a:solidFill>
                  <a:srgbClr val="000000"/>
                </a:solidFill>
                <a:latin typeface="Century Gothic" panose="020B0502020202020204" pitchFamily="34" charset="0"/>
              </a:rPr>
              <a:t>不安定モード</a:t>
            </a:r>
          </a:p>
        </p:txBody>
      </p:sp>
      <p:cxnSp>
        <p:nvCxnSpPr>
          <p:cNvPr id="7" name="直線コネクタ 6"/>
          <p:cNvCxnSpPr/>
          <p:nvPr/>
        </p:nvCxnSpPr>
        <p:spPr>
          <a:xfrm>
            <a:off x="4486724" y="1218185"/>
            <a:ext cx="443417" cy="0"/>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18" name="テキスト ボックス 17"/>
          <p:cNvSpPr txBox="1"/>
          <p:nvPr/>
        </p:nvSpPr>
        <p:spPr>
          <a:xfrm>
            <a:off x="4959376" y="1030830"/>
            <a:ext cx="3707933" cy="369332"/>
          </a:xfrm>
          <a:prstGeom prst="rect">
            <a:avLst/>
          </a:prstGeom>
          <a:noFill/>
        </p:spPr>
        <p:txBody>
          <a:bodyPr wrap="square" rtlCol="0">
            <a:spAutoFit/>
          </a:bodyPr>
          <a:lstStyle/>
          <a:p>
            <a:pPr>
              <a:defRPr/>
            </a:pPr>
            <a:r>
              <a:rPr lang="ja-JP" altLang="en-US" b="1" dirty="0">
                <a:solidFill>
                  <a:srgbClr val="000000"/>
                </a:solidFill>
                <a:latin typeface="Century Gothic" panose="020B0502020202020204" pitchFamily="34" charset="0"/>
              </a:rPr>
              <a:t>長波近似による理論曲線</a:t>
            </a:r>
          </a:p>
        </p:txBody>
      </p:sp>
    </p:spTree>
    <p:extLst>
      <p:ext uri="{BB962C8B-B14F-4D97-AF65-F5344CB8AC3E}">
        <p14:creationId xmlns:p14="http://schemas.microsoft.com/office/powerpoint/2010/main" val="1917030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これまでに行ってきた研究の紹介</a:t>
            </a:r>
          </a:p>
        </p:txBody>
      </p:sp>
      <p:sp>
        <p:nvSpPr>
          <p:cNvPr id="3" name="コンテンツ プレースホルダー 2"/>
          <p:cNvSpPr>
            <a:spLocks noGrp="1"/>
          </p:cNvSpPr>
          <p:nvPr>
            <p:ph idx="1"/>
          </p:nvPr>
        </p:nvSpPr>
        <p:spPr>
          <a:xfrm>
            <a:off x="519814" y="998984"/>
            <a:ext cx="11408833" cy="5598368"/>
          </a:xfrm>
        </p:spPr>
        <p:txBody>
          <a:bodyPr/>
          <a:lstStyle/>
          <a:p>
            <a:r>
              <a:rPr lang="ja-JP" altLang="en-US" dirty="0"/>
              <a:t>理論研究</a:t>
            </a:r>
            <a:endParaRPr lang="en-US" altLang="ja-JP" dirty="0"/>
          </a:p>
          <a:p>
            <a:pPr lvl="1"/>
            <a:r>
              <a:rPr lang="ja-JP" altLang="en-US" sz="1800" dirty="0"/>
              <a:t>赤道</a:t>
            </a:r>
            <a:r>
              <a:rPr lang="en-US" altLang="ja-JP" sz="1800" dirty="0"/>
              <a:t>β</a:t>
            </a:r>
            <a:r>
              <a:rPr lang="ja-JP" altLang="en-US" sz="1800" dirty="0"/>
              <a:t>平面浅水系の線形シアー流で発生する不安定モードの物理的解釈</a:t>
            </a:r>
            <a:endParaRPr lang="en-US" altLang="ja-JP" sz="1800" dirty="0"/>
          </a:p>
          <a:p>
            <a:r>
              <a:rPr kumimoji="1" lang="ja-JP" altLang="en-US" dirty="0">
                <a:solidFill>
                  <a:srgbClr val="C00000"/>
                </a:solidFill>
              </a:rPr>
              <a:t>データ解析</a:t>
            </a:r>
            <a:endParaRPr kumimoji="1" lang="en-US" altLang="ja-JP" dirty="0">
              <a:solidFill>
                <a:srgbClr val="C00000"/>
              </a:solidFill>
            </a:endParaRPr>
          </a:p>
          <a:p>
            <a:pPr lvl="1"/>
            <a:r>
              <a:rPr lang="ja-JP" altLang="en-US" sz="1800" dirty="0">
                <a:solidFill>
                  <a:srgbClr val="C00000"/>
                </a:solidFill>
              </a:rPr>
              <a:t>熱帯域季節内振動の活動度と予測可能性との関係（</a:t>
            </a:r>
            <a:r>
              <a:rPr lang="en-US" altLang="ja-JP" sz="1800" dirty="0">
                <a:solidFill>
                  <a:srgbClr val="C00000"/>
                </a:solidFill>
              </a:rPr>
              <a:t>with </a:t>
            </a:r>
            <a:r>
              <a:rPr lang="ja-JP" altLang="en-US" sz="1800" dirty="0">
                <a:solidFill>
                  <a:srgbClr val="C00000"/>
                </a:solidFill>
              </a:rPr>
              <a:t>気象庁）</a:t>
            </a:r>
            <a:endParaRPr lang="en-US" altLang="ja-JP" sz="1800" dirty="0">
              <a:solidFill>
                <a:srgbClr val="C00000"/>
              </a:solidFill>
            </a:endParaRPr>
          </a:p>
          <a:p>
            <a:pPr lvl="1"/>
            <a:r>
              <a:rPr lang="ja-JP" altLang="en-US" sz="1800" dirty="0"/>
              <a:t>全球雲解像モデルによる熱帯域季節内振動のシミュレーションの診断</a:t>
            </a:r>
            <a:endParaRPr lang="en-US" altLang="ja-JP" sz="1800" dirty="0"/>
          </a:p>
          <a:p>
            <a:r>
              <a:rPr lang="ja-JP" altLang="en-US" dirty="0"/>
              <a:t>数値シミュレーション</a:t>
            </a:r>
            <a:endParaRPr lang="en-US" altLang="ja-JP" dirty="0"/>
          </a:p>
          <a:p>
            <a:pPr lvl="1"/>
            <a:r>
              <a:rPr lang="ja-JP" altLang="en-US" sz="1800" dirty="0"/>
              <a:t>全球雲解像モデルによるサイクロンのアンサンブルシミュレーション</a:t>
            </a:r>
          </a:p>
          <a:p>
            <a:pPr lvl="1"/>
            <a:r>
              <a:rPr lang="ja-JP" altLang="en-US" sz="1800" dirty="0"/>
              <a:t>船舶、航空機、現場の観測と同期した準リアルタイム予報システムの構築</a:t>
            </a:r>
            <a:endParaRPr lang="en-US" altLang="ja-JP" sz="1800" dirty="0"/>
          </a:p>
          <a:p>
            <a:pPr lvl="1"/>
            <a:r>
              <a:rPr lang="ja-JP" altLang="en-US" sz="1800" dirty="0"/>
              <a:t>水惑星実験による熱帯域降水活動の解像度依存性に関する調査</a:t>
            </a:r>
            <a:endParaRPr lang="en-US" altLang="ja-JP" sz="1800" dirty="0"/>
          </a:p>
          <a:p>
            <a:r>
              <a:rPr lang="ja-JP" altLang="en-US" dirty="0"/>
              <a:t>災害データベース作成</a:t>
            </a:r>
            <a:endParaRPr lang="en-US" altLang="ja-JP" dirty="0"/>
          </a:p>
          <a:p>
            <a:pPr lvl="1"/>
            <a:r>
              <a:rPr lang="ja-JP" altLang="en-US" sz="1800" dirty="0"/>
              <a:t>再解析データを用いた兵庫県気象災害データベースの構築</a:t>
            </a:r>
            <a:endParaRPr lang="en-US" altLang="ja-JP" sz="1800" dirty="0"/>
          </a:p>
          <a:p>
            <a:r>
              <a:rPr lang="ja-JP" altLang="en-US" dirty="0"/>
              <a:t>現場観測</a:t>
            </a:r>
            <a:endParaRPr lang="en-US" altLang="ja-JP" dirty="0"/>
          </a:p>
          <a:p>
            <a:pPr lvl="1"/>
            <a:r>
              <a:rPr lang="ja-JP" altLang="en-US" sz="1800" dirty="0"/>
              <a:t>国道の事前通行規制区間における近年の降雨特性の把握と降雨特性からみた現状の雨量観測体制の評価</a:t>
            </a:r>
            <a:endParaRPr lang="en-US" altLang="ja-JP" sz="1800" dirty="0"/>
          </a:p>
          <a:p>
            <a:pPr lvl="1"/>
            <a:endParaRPr lang="ja-JP" altLang="en-US" dirty="0"/>
          </a:p>
          <a:p>
            <a:pPr lvl="1"/>
            <a:endParaRPr lang="ja-JP" altLang="en-US" dirty="0"/>
          </a:p>
          <a:p>
            <a:pPr lvl="1"/>
            <a:endParaRPr lang="en-US" altLang="ja-JP" dirty="0"/>
          </a:p>
          <a:p>
            <a:pPr lvl="1"/>
            <a:endParaRPr lang="ja-JP" altLang="en-US" dirty="0"/>
          </a:p>
          <a:p>
            <a:pPr lvl="1"/>
            <a:endParaRPr kumimoji="1" lang="en-US" altLang="ja-JP" dirty="0"/>
          </a:p>
          <a:p>
            <a:pPr lvl="1"/>
            <a:endParaRPr kumimoji="1" lang="ja-JP" altLang="en-US" dirty="0"/>
          </a:p>
        </p:txBody>
      </p:sp>
    </p:spTree>
    <p:extLst>
      <p:ext uri="{BB962C8B-B14F-4D97-AF65-F5344CB8AC3E}">
        <p14:creationId xmlns:p14="http://schemas.microsoft.com/office/powerpoint/2010/main" val="3148510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5D7D741-C710-A975-FF9A-065935E92706}"/>
              </a:ext>
            </a:extLst>
          </p:cNvPr>
          <p:cNvSpPr>
            <a:spLocks noGrp="1" noChangeArrowheads="1"/>
          </p:cNvSpPr>
          <p:nvPr>
            <p:ph type="title"/>
          </p:nvPr>
        </p:nvSpPr>
        <p:spPr>
          <a:xfrm>
            <a:off x="407368" y="425450"/>
            <a:ext cx="10260632" cy="609600"/>
          </a:xfrm>
        </p:spPr>
        <p:txBody>
          <a:bodyPr/>
          <a:lstStyle/>
          <a:p>
            <a:r>
              <a:rPr lang="ja-JP" altLang="en-US" dirty="0"/>
              <a:t>熱帯域季節内振動（</a:t>
            </a:r>
            <a:r>
              <a:rPr lang="en-US" altLang="ja-JP" sz="2800" dirty="0"/>
              <a:t>M</a:t>
            </a:r>
            <a:r>
              <a:rPr lang="en-US" altLang="ja-JP" sz="1800" dirty="0"/>
              <a:t>adden-</a:t>
            </a:r>
            <a:r>
              <a:rPr lang="en-US" altLang="ja-JP" sz="2800" dirty="0"/>
              <a:t>J</a:t>
            </a:r>
            <a:r>
              <a:rPr lang="en-US" altLang="ja-JP" sz="1800" dirty="0"/>
              <a:t>ulian </a:t>
            </a:r>
            <a:r>
              <a:rPr lang="en-US" altLang="ja-JP" sz="2800" dirty="0"/>
              <a:t>O</a:t>
            </a:r>
            <a:r>
              <a:rPr lang="en-US" altLang="ja-JP" sz="1800" dirty="0"/>
              <a:t>scillation</a:t>
            </a:r>
            <a:r>
              <a:rPr lang="ja-JP" altLang="en-US" dirty="0"/>
              <a:t>）の概念図</a:t>
            </a:r>
          </a:p>
        </p:txBody>
      </p:sp>
      <p:grpSp>
        <p:nvGrpSpPr>
          <p:cNvPr id="7176" name="Group 8">
            <a:extLst>
              <a:ext uri="{FF2B5EF4-FFF2-40B4-BE49-F238E27FC236}">
                <a16:creationId xmlns:a16="http://schemas.microsoft.com/office/drawing/2014/main" id="{940AC735-FF3E-061E-A6B6-88B32FEF1C12}"/>
              </a:ext>
            </a:extLst>
          </p:cNvPr>
          <p:cNvGrpSpPr>
            <a:grpSpLocks/>
          </p:cNvGrpSpPr>
          <p:nvPr/>
        </p:nvGrpSpPr>
        <p:grpSpPr bwMode="auto">
          <a:xfrm>
            <a:off x="2135188" y="1628775"/>
            <a:ext cx="3168650" cy="4464050"/>
            <a:chOff x="1746" y="0"/>
            <a:chExt cx="2736" cy="3539"/>
          </a:xfrm>
        </p:grpSpPr>
        <p:pic>
          <p:nvPicPr>
            <p:cNvPr id="7172" name="Picture 4">
              <a:extLst>
                <a:ext uri="{FF2B5EF4-FFF2-40B4-BE49-F238E27FC236}">
                  <a16:creationId xmlns:a16="http://schemas.microsoft.com/office/drawing/2014/main" id="{78A1B117-545D-0531-BD6A-429DFD4BF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 y="0"/>
              <a:ext cx="2736" cy="3294"/>
            </a:xfrm>
            <a:prstGeom prst="rect">
              <a:avLst/>
            </a:prstGeom>
            <a:noFill/>
            <a:ln>
              <a:noFill/>
            </a:ln>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rgbClr val="CC0000"/>
                  </a:solidFill>
                  <a:miter lim="800000"/>
                  <a:headEnd/>
                  <a:tailEnd/>
                </a14:hiddenLine>
              </a:ext>
            </a:extLst>
          </p:spPr>
        </p:pic>
        <p:pic>
          <p:nvPicPr>
            <p:cNvPr id="7174" name="Picture 6">
              <a:extLst>
                <a:ext uri="{FF2B5EF4-FFF2-40B4-BE49-F238E27FC236}">
                  <a16:creationId xmlns:a16="http://schemas.microsoft.com/office/drawing/2014/main" id="{1EDCA450-FAE2-5A33-7A46-22AE8D840F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 y="3264"/>
              <a:ext cx="2631" cy="275"/>
            </a:xfrm>
            <a:prstGeom prst="rect">
              <a:avLst/>
            </a:prstGeom>
            <a:noFill/>
            <a:ln>
              <a:noFill/>
            </a:ln>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rgbClr val="CC0000"/>
                  </a:solidFill>
                  <a:miter lim="800000"/>
                  <a:headEnd/>
                  <a:tailEnd/>
                </a14:hiddenLine>
              </a:ext>
            </a:extLst>
          </p:spPr>
        </p:pic>
      </p:grpSp>
      <p:grpSp>
        <p:nvGrpSpPr>
          <p:cNvPr id="7180" name="Group 12">
            <a:extLst>
              <a:ext uri="{FF2B5EF4-FFF2-40B4-BE49-F238E27FC236}">
                <a16:creationId xmlns:a16="http://schemas.microsoft.com/office/drawing/2014/main" id="{A3F2BF24-AB33-EE0F-8E14-7CC022B2D201}"/>
              </a:ext>
            </a:extLst>
          </p:cNvPr>
          <p:cNvGrpSpPr>
            <a:grpSpLocks/>
          </p:cNvGrpSpPr>
          <p:nvPr/>
        </p:nvGrpSpPr>
        <p:grpSpPr bwMode="auto">
          <a:xfrm>
            <a:off x="6672264" y="1612901"/>
            <a:ext cx="3240087" cy="4456113"/>
            <a:chOff x="1801" y="255"/>
            <a:chExt cx="3060" cy="3747"/>
          </a:xfrm>
        </p:grpSpPr>
        <p:pic>
          <p:nvPicPr>
            <p:cNvPr id="7178" name="Picture 10">
              <a:extLst>
                <a:ext uri="{FF2B5EF4-FFF2-40B4-BE49-F238E27FC236}">
                  <a16:creationId xmlns:a16="http://schemas.microsoft.com/office/drawing/2014/main" id="{F655828A-AC17-8148-F33B-C32D40B09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1" y="572"/>
              <a:ext cx="3060" cy="343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a:extLst>
                <a:ext uri="{FF2B5EF4-FFF2-40B4-BE49-F238E27FC236}">
                  <a16:creationId xmlns:a16="http://schemas.microsoft.com/office/drawing/2014/main" id="{8A22C27C-0A41-B0F9-4B4B-81BC94A388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7" y="255"/>
              <a:ext cx="3003" cy="384"/>
            </a:xfrm>
            <a:prstGeom prst="rect">
              <a:avLst/>
            </a:prstGeom>
            <a:noFill/>
            <a:extLst>
              <a:ext uri="{909E8E84-426E-40DD-AFC4-6F175D3DCCD1}">
                <a14:hiddenFill xmlns:a14="http://schemas.microsoft.com/office/drawing/2010/main">
                  <a:solidFill>
                    <a:srgbClr val="FFFFFF"/>
                  </a:solidFill>
                </a14:hiddenFill>
              </a:ext>
            </a:extLst>
          </p:spPr>
        </p:pic>
      </p:grpSp>
      <p:sp>
        <p:nvSpPr>
          <p:cNvPr id="7181" name="Text Box 13">
            <a:extLst>
              <a:ext uri="{FF2B5EF4-FFF2-40B4-BE49-F238E27FC236}">
                <a16:creationId xmlns:a16="http://schemas.microsoft.com/office/drawing/2014/main" id="{46024D52-F06C-83AA-D978-7D9C22985511}"/>
              </a:ext>
            </a:extLst>
          </p:cNvPr>
          <p:cNvSpPr txBox="1">
            <a:spLocks noChangeArrowheads="1"/>
          </p:cNvSpPr>
          <p:nvPr/>
        </p:nvSpPr>
        <p:spPr bwMode="auto">
          <a:xfrm>
            <a:off x="7464426" y="6219825"/>
            <a:ext cx="2949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r>
              <a:rPr lang="en-US" altLang="ja-JP" sz="2000"/>
              <a:t>Madden and Julian (1972)</a:t>
            </a:r>
          </a:p>
        </p:txBody>
      </p:sp>
      <p:sp>
        <p:nvSpPr>
          <p:cNvPr id="7182" name="AutoShape 14">
            <a:extLst>
              <a:ext uri="{FF2B5EF4-FFF2-40B4-BE49-F238E27FC236}">
                <a16:creationId xmlns:a16="http://schemas.microsoft.com/office/drawing/2014/main" id="{4A56FE02-C323-546A-DA7C-BD4B7447DE69}"/>
              </a:ext>
            </a:extLst>
          </p:cNvPr>
          <p:cNvSpPr>
            <a:spLocks noChangeArrowheads="1"/>
          </p:cNvSpPr>
          <p:nvPr/>
        </p:nvSpPr>
        <p:spPr bwMode="auto">
          <a:xfrm>
            <a:off x="1919289" y="2069572"/>
            <a:ext cx="288925" cy="3724286"/>
          </a:xfrm>
          <a:prstGeom prst="downArrow">
            <a:avLst>
              <a:gd name="adj1" fmla="val 50000"/>
              <a:gd name="adj2" fmla="val 336401"/>
            </a:avLst>
          </a:prstGeom>
          <a:solidFill>
            <a:srgbClr val="FF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Autofit/>
          </a:bodyPr>
          <a:lstStyle/>
          <a:p>
            <a:endParaRPr lang="ja-JP" altLang="en-US"/>
          </a:p>
        </p:txBody>
      </p:sp>
      <p:sp>
        <p:nvSpPr>
          <p:cNvPr id="7183" name="Text Box 15">
            <a:extLst>
              <a:ext uri="{FF2B5EF4-FFF2-40B4-BE49-F238E27FC236}">
                <a16:creationId xmlns:a16="http://schemas.microsoft.com/office/drawing/2014/main" id="{29F8EB44-F57B-BFC8-FF31-0976A692377B}"/>
              </a:ext>
            </a:extLst>
          </p:cNvPr>
          <p:cNvSpPr txBox="1">
            <a:spLocks noChangeArrowheads="1"/>
          </p:cNvSpPr>
          <p:nvPr/>
        </p:nvSpPr>
        <p:spPr bwMode="auto">
          <a:xfrm rot="16200000">
            <a:off x="1450182" y="3650070"/>
            <a:ext cx="719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ja-JP" altLang="en-US"/>
              <a:t>時間</a:t>
            </a:r>
          </a:p>
        </p:txBody>
      </p:sp>
      <p:sp>
        <p:nvSpPr>
          <p:cNvPr id="7184" name="AutoShape 16">
            <a:extLst>
              <a:ext uri="{FF2B5EF4-FFF2-40B4-BE49-F238E27FC236}">
                <a16:creationId xmlns:a16="http://schemas.microsoft.com/office/drawing/2014/main" id="{1B1A511C-46CA-DC9B-4EBC-A9B737FA4230}"/>
              </a:ext>
            </a:extLst>
          </p:cNvPr>
          <p:cNvSpPr>
            <a:spLocks noChangeArrowheads="1"/>
          </p:cNvSpPr>
          <p:nvPr/>
        </p:nvSpPr>
        <p:spPr bwMode="auto">
          <a:xfrm>
            <a:off x="6416676" y="2069572"/>
            <a:ext cx="288925" cy="3724286"/>
          </a:xfrm>
          <a:prstGeom prst="downArrow">
            <a:avLst>
              <a:gd name="adj1" fmla="val 50000"/>
              <a:gd name="adj2" fmla="val 336401"/>
            </a:avLst>
          </a:prstGeom>
          <a:solidFill>
            <a:srgbClr val="FF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Autofit/>
          </a:bodyPr>
          <a:lstStyle/>
          <a:p>
            <a:endParaRPr lang="ja-JP" altLang="en-US"/>
          </a:p>
        </p:txBody>
      </p:sp>
      <p:sp>
        <p:nvSpPr>
          <p:cNvPr id="7185" name="Text Box 17">
            <a:extLst>
              <a:ext uri="{FF2B5EF4-FFF2-40B4-BE49-F238E27FC236}">
                <a16:creationId xmlns:a16="http://schemas.microsoft.com/office/drawing/2014/main" id="{CC251693-20F0-42B5-54E1-7E1070F6B2BE}"/>
              </a:ext>
            </a:extLst>
          </p:cNvPr>
          <p:cNvSpPr txBox="1">
            <a:spLocks noChangeArrowheads="1"/>
          </p:cNvSpPr>
          <p:nvPr/>
        </p:nvSpPr>
        <p:spPr bwMode="auto">
          <a:xfrm rot="16200000">
            <a:off x="5947569" y="3650070"/>
            <a:ext cx="719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ja-JP" altLang="en-US"/>
              <a:t>時間</a:t>
            </a:r>
          </a:p>
        </p:txBody>
      </p:sp>
      <p:sp>
        <p:nvSpPr>
          <p:cNvPr id="7186" name="Rectangle 18">
            <a:extLst>
              <a:ext uri="{FF2B5EF4-FFF2-40B4-BE49-F238E27FC236}">
                <a16:creationId xmlns:a16="http://schemas.microsoft.com/office/drawing/2014/main" id="{1D487C8E-ADC2-D2C7-AC02-B7A646348A2F}"/>
              </a:ext>
            </a:extLst>
          </p:cNvPr>
          <p:cNvSpPr>
            <a:spLocks noChangeArrowheads="1"/>
          </p:cNvSpPr>
          <p:nvPr/>
        </p:nvSpPr>
        <p:spPr bwMode="auto">
          <a:xfrm rot="11809113">
            <a:off x="5895354" y="1953940"/>
            <a:ext cx="154833" cy="3843904"/>
          </a:xfrm>
          <a:prstGeom prst="rect">
            <a:avLst/>
          </a:prstGeom>
          <a:solidFill>
            <a:srgbClr val="FF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Autofit/>
          </a:bodyPr>
          <a:lstStyle/>
          <a:p>
            <a:endParaRPr lang="ja-JP" altLang="en-US"/>
          </a:p>
        </p:txBody>
      </p:sp>
      <p:sp>
        <p:nvSpPr>
          <p:cNvPr id="7187" name="AutoShape 19">
            <a:extLst>
              <a:ext uri="{FF2B5EF4-FFF2-40B4-BE49-F238E27FC236}">
                <a16:creationId xmlns:a16="http://schemas.microsoft.com/office/drawing/2014/main" id="{6DF6EC53-C53A-12D7-5CFA-1D2768C5F780}"/>
              </a:ext>
            </a:extLst>
          </p:cNvPr>
          <p:cNvSpPr>
            <a:spLocks noChangeArrowheads="1"/>
          </p:cNvSpPr>
          <p:nvPr/>
        </p:nvSpPr>
        <p:spPr bwMode="auto">
          <a:xfrm>
            <a:off x="4967890" y="2492376"/>
            <a:ext cx="724282" cy="306467"/>
          </a:xfrm>
          <a:prstGeom prst="roundRect">
            <a:avLst>
              <a:gd name="adj" fmla="val 16667"/>
            </a:avLst>
          </a:prstGeom>
          <a:solidFill>
            <a:srgbClr val="99CCFF"/>
          </a:solidFill>
          <a:ln w="57150" cap="sq">
            <a:solidFill>
              <a:srgbClr val="00008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pPr>
            <a:r>
              <a:rPr lang="ja-JP" altLang="en-US" b="1">
                <a:solidFill>
                  <a:srgbClr val="0000FF"/>
                </a:solidFill>
              </a:rPr>
              <a:t>発生期</a:t>
            </a:r>
          </a:p>
        </p:txBody>
      </p:sp>
      <p:sp>
        <p:nvSpPr>
          <p:cNvPr id="7188" name="AutoShape 20">
            <a:extLst>
              <a:ext uri="{FF2B5EF4-FFF2-40B4-BE49-F238E27FC236}">
                <a16:creationId xmlns:a16="http://schemas.microsoft.com/office/drawing/2014/main" id="{31D31E93-62E7-F04B-1CA3-5589D2B9B775}"/>
              </a:ext>
            </a:extLst>
          </p:cNvPr>
          <p:cNvSpPr>
            <a:spLocks noChangeArrowheads="1"/>
          </p:cNvSpPr>
          <p:nvPr/>
        </p:nvSpPr>
        <p:spPr bwMode="auto">
          <a:xfrm>
            <a:off x="4967890" y="3617914"/>
            <a:ext cx="724282" cy="306467"/>
          </a:xfrm>
          <a:prstGeom prst="roundRect">
            <a:avLst>
              <a:gd name="adj" fmla="val 16667"/>
            </a:avLst>
          </a:prstGeom>
          <a:solidFill>
            <a:srgbClr val="99CCFF"/>
          </a:solidFill>
          <a:ln w="57150" cap="sq">
            <a:solidFill>
              <a:srgbClr val="00008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pPr>
            <a:r>
              <a:rPr lang="ja-JP" altLang="en-US" b="1">
                <a:solidFill>
                  <a:srgbClr val="0000FF"/>
                </a:solidFill>
              </a:rPr>
              <a:t>成長期</a:t>
            </a:r>
          </a:p>
        </p:txBody>
      </p:sp>
      <p:sp>
        <p:nvSpPr>
          <p:cNvPr id="7189" name="AutoShape 21">
            <a:extLst>
              <a:ext uri="{FF2B5EF4-FFF2-40B4-BE49-F238E27FC236}">
                <a16:creationId xmlns:a16="http://schemas.microsoft.com/office/drawing/2014/main" id="{00893A70-05BA-89F9-B91D-DB4C1D6DC31B}"/>
              </a:ext>
            </a:extLst>
          </p:cNvPr>
          <p:cNvSpPr>
            <a:spLocks noChangeArrowheads="1"/>
          </p:cNvSpPr>
          <p:nvPr/>
        </p:nvSpPr>
        <p:spPr bwMode="auto">
          <a:xfrm>
            <a:off x="4966303" y="4652964"/>
            <a:ext cx="724282" cy="306467"/>
          </a:xfrm>
          <a:prstGeom prst="roundRect">
            <a:avLst>
              <a:gd name="adj" fmla="val 16667"/>
            </a:avLst>
          </a:prstGeom>
          <a:solidFill>
            <a:srgbClr val="99CCFF"/>
          </a:solidFill>
          <a:ln w="57150" cap="sq">
            <a:solidFill>
              <a:srgbClr val="00008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pPr>
            <a:r>
              <a:rPr lang="ja-JP" altLang="en-US" b="1">
                <a:solidFill>
                  <a:srgbClr val="0000FF"/>
                </a:solidFill>
              </a:rPr>
              <a:t>成熟期</a:t>
            </a:r>
          </a:p>
        </p:txBody>
      </p:sp>
      <p:sp>
        <p:nvSpPr>
          <p:cNvPr id="7190" name="AutoShape 22">
            <a:extLst>
              <a:ext uri="{FF2B5EF4-FFF2-40B4-BE49-F238E27FC236}">
                <a16:creationId xmlns:a16="http://schemas.microsoft.com/office/drawing/2014/main" id="{F4EF5759-5C71-7B1A-7B57-90D02DBB942B}"/>
              </a:ext>
            </a:extLst>
          </p:cNvPr>
          <p:cNvSpPr>
            <a:spLocks noChangeArrowheads="1"/>
          </p:cNvSpPr>
          <p:nvPr/>
        </p:nvSpPr>
        <p:spPr bwMode="auto">
          <a:xfrm>
            <a:off x="9722453" y="2422526"/>
            <a:ext cx="724282" cy="306467"/>
          </a:xfrm>
          <a:prstGeom prst="roundRect">
            <a:avLst>
              <a:gd name="adj" fmla="val 16667"/>
            </a:avLst>
          </a:prstGeom>
          <a:solidFill>
            <a:srgbClr val="99CCFF"/>
          </a:solidFill>
          <a:ln w="57150" cap="sq">
            <a:solidFill>
              <a:srgbClr val="00008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ctr">
              <a:spcBef>
                <a:spcPct val="50000"/>
              </a:spcBef>
            </a:pPr>
            <a:r>
              <a:rPr lang="ja-JP" altLang="en-US" b="1">
                <a:solidFill>
                  <a:srgbClr val="0000FF"/>
                </a:solidFill>
              </a:rPr>
              <a:t>衰退期</a:t>
            </a:r>
          </a:p>
        </p:txBody>
      </p:sp>
      <p:sp>
        <p:nvSpPr>
          <p:cNvPr id="2" name="テキスト ボックス 1">
            <a:extLst>
              <a:ext uri="{FF2B5EF4-FFF2-40B4-BE49-F238E27FC236}">
                <a16:creationId xmlns:a16="http://schemas.microsoft.com/office/drawing/2014/main" id="{AC115083-A65C-9B99-44C7-D7FC7C2CF68B}"/>
              </a:ext>
            </a:extLst>
          </p:cNvPr>
          <p:cNvSpPr txBox="1"/>
          <p:nvPr/>
        </p:nvSpPr>
        <p:spPr>
          <a:xfrm>
            <a:off x="2063751" y="1094677"/>
            <a:ext cx="1088803" cy="369332"/>
          </a:xfrm>
          <a:prstGeom prst="rect">
            <a:avLst/>
          </a:prstGeom>
          <a:noFill/>
        </p:spPr>
        <p:txBody>
          <a:bodyPr wrap="square" rtlCol="0">
            <a:spAutoFit/>
          </a:bodyPr>
          <a:lstStyle/>
          <a:p>
            <a:pPr algn="l"/>
            <a:r>
              <a:rPr lang="ja-JP" altLang="en-US" b="1" dirty="0">
                <a:latin typeface="Century Gothic" panose="020B0502020202020204" pitchFamily="34" charset="0"/>
              </a:rPr>
              <a:t>インド洋</a:t>
            </a:r>
          </a:p>
        </p:txBody>
      </p:sp>
      <p:sp>
        <p:nvSpPr>
          <p:cNvPr id="55" name="テキスト ボックス 54">
            <a:extLst>
              <a:ext uri="{FF2B5EF4-FFF2-40B4-BE49-F238E27FC236}">
                <a16:creationId xmlns:a16="http://schemas.microsoft.com/office/drawing/2014/main" id="{AAFBFF9B-7731-3C16-B49F-1762744473AD}"/>
              </a:ext>
            </a:extLst>
          </p:cNvPr>
          <p:cNvSpPr txBox="1"/>
          <p:nvPr/>
        </p:nvSpPr>
        <p:spPr>
          <a:xfrm>
            <a:off x="3380234" y="1094677"/>
            <a:ext cx="1088803" cy="369332"/>
          </a:xfrm>
          <a:prstGeom prst="rect">
            <a:avLst/>
          </a:prstGeom>
          <a:noFill/>
        </p:spPr>
        <p:txBody>
          <a:bodyPr wrap="square" rtlCol="0">
            <a:spAutoFit/>
          </a:bodyPr>
          <a:lstStyle/>
          <a:p>
            <a:pPr algn="l"/>
            <a:r>
              <a:rPr lang="ja-JP" altLang="en-US" b="1" dirty="0">
                <a:latin typeface="Century Gothic" panose="020B0502020202020204" pitchFamily="34" charset="0"/>
              </a:rPr>
              <a:t>太平洋</a:t>
            </a:r>
          </a:p>
        </p:txBody>
      </p:sp>
      <p:sp>
        <p:nvSpPr>
          <p:cNvPr id="3" name="右中かっこ 2">
            <a:extLst>
              <a:ext uri="{FF2B5EF4-FFF2-40B4-BE49-F238E27FC236}">
                <a16:creationId xmlns:a16="http://schemas.microsoft.com/office/drawing/2014/main" id="{651B3CA4-2093-67BB-4684-754CE4A06FE1}"/>
              </a:ext>
            </a:extLst>
          </p:cNvPr>
          <p:cNvSpPr/>
          <p:nvPr/>
        </p:nvSpPr>
        <p:spPr>
          <a:xfrm rot="16200000">
            <a:off x="2454961" y="1103763"/>
            <a:ext cx="224925" cy="864469"/>
          </a:xfrm>
          <a:prstGeom prst="rightBrace">
            <a:avLst>
              <a:gd name="adj1" fmla="val 3314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 name="右中かっこ 55">
            <a:extLst>
              <a:ext uri="{FF2B5EF4-FFF2-40B4-BE49-F238E27FC236}">
                <a16:creationId xmlns:a16="http://schemas.microsoft.com/office/drawing/2014/main" id="{B8019DC7-5CF2-2ADD-D5DC-39A9D0A77BA0}"/>
              </a:ext>
            </a:extLst>
          </p:cNvPr>
          <p:cNvSpPr/>
          <p:nvPr/>
        </p:nvSpPr>
        <p:spPr>
          <a:xfrm rot="16200000">
            <a:off x="3703399" y="803347"/>
            <a:ext cx="222899" cy="1467325"/>
          </a:xfrm>
          <a:prstGeom prst="rightBrace">
            <a:avLst>
              <a:gd name="adj1" fmla="val 3314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7" name="テキスト ボックス 56">
            <a:extLst>
              <a:ext uri="{FF2B5EF4-FFF2-40B4-BE49-F238E27FC236}">
                <a16:creationId xmlns:a16="http://schemas.microsoft.com/office/drawing/2014/main" id="{F9CCCEF5-8085-B6B4-B13F-3FC1DB9D26AC}"/>
              </a:ext>
            </a:extLst>
          </p:cNvPr>
          <p:cNvSpPr txBox="1"/>
          <p:nvPr/>
        </p:nvSpPr>
        <p:spPr>
          <a:xfrm>
            <a:off x="6620411" y="1092651"/>
            <a:ext cx="1088803" cy="369332"/>
          </a:xfrm>
          <a:prstGeom prst="rect">
            <a:avLst/>
          </a:prstGeom>
          <a:noFill/>
        </p:spPr>
        <p:txBody>
          <a:bodyPr wrap="square" rtlCol="0">
            <a:spAutoFit/>
          </a:bodyPr>
          <a:lstStyle/>
          <a:p>
            <a:pPr algn="l"/>
            <a:r>
              <a:rPr lang="ja-JP" altLang="en-US" b="1" dirty="0">
                <a:latin typeface="Century Gothic" panose="020B0502020202020204" pitchFamily="34" charset="0"/>
              </a:rPr>
              <a:t>インド洋</a:t>
            </a:r>
          </a:p>
        </p:txBody>
      </p:sp>
      <p:sp>
        <p:nvSpPr>
          <p:cNvPr id="58" name="テキスト ボックス 57">
            <a:extLst>
              <a:ext uri="{FF2B5EF4-FFF2-40B4-BE49-F238E27FC236}">
                <a16:creationId xmlns:a16="http://schemas.microsoft.com/office/drawing/2014/main" id="{C14EAE9F-28EA-D24A-7586-340DE4D314EE}"/>
              </a:ext>
            </a:extLst>
          </p:cNvPr>
          <p:cNvSpPr txBox="1"/>
          <p:nvPr/>
        </p:nvSpPr>
        <p:spPr>
          <a:xfrm>
            <a:off x="7936894" y="1092651"/>
            <a:ext cx="1088803" cy="369332"/>
          </a:xfrm>
          <a:prstGeom prst="rect">
            <a:avLst/>
          </a:prstGeom>
          <a:noFill/>
        </p:spPr>
        <p:txBody>
          <a:bodyPr wrap="square" rtlCol="0">
            <a:spAutoFit/>
          </a:bodyPr>
          <a:lstStyle/>
          <a:p>
            <a:pPr algn="l"/>
            <a:r>
              <a:rPr lang="ja-JP" altLang="en-US" b="1" dirty="0">
                <a:latin typeface="Century Gothic" panose="020B0502020202020204" pitchFamily="34" charset="0"/>
              </a:rPr>
              <a:t>太平洋</a:t>
            </a:r>
          </a:p>
        </p:txBody>
      </p:sp>
      <p:sp>
        <p:nvSpPr>
          <p:cNvPr id="59" name="右中かっこ 58">
            <a:extLst>
              <a:ext uri="{FF2B5EF4-FFF2-40B4-BE49-F238E27FC236}">
                <a16:creationId xmlns:a16="http://schemas.microsoft.com/office/drawing/2014/main" id="{49EC233B-63E9-F99F-0023-4099D5F4593D}"/>
              </a:ext>
            </a:extLst>
          </p:cNvPr>
          <p:cNvSpPr/>
          <p:nvPr/>
        </p:nvSpPr>
        <p:spPr>
          <a:xfrm rot="16200000">
            <a:off x="7011621" y="1101737"/>
            <a:ext cx="224925" cy="864469"/>
          </a:xfrm>
          <a:prstGeom prst="rightBrace">
            <a:avLst>
              <a:gd name="adj1" fmla="val 3314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0" name="右中かっこ 59">
            <a:extLst>
              <a:ext uri="{FF2B5EF4-FFF2-40B4-BE49-F238E27FC236}">
                <a16:creationId xmlns:a16="http://schemas.microsoft.com/office/drawing/2014/main" id="{16A3579D-E0FC-D15A-A709-5434F6881256}"/>
              </a:ext>
            </a:extLst>
          </p:cNvPr>
          <p:cNvSpPr/>
          <p:nvPr/>
        </p:nvSpPr>
        <p:spPr>
          <a:xfrm rot="16200000">
            <a:off x="8260059" y="801321"/>
            <a:ext cx="222899" cy="1467325"/>
          </a:xfrm>
          <a:prstGeom prst="rightBrace">
            <a:avLst>
              <a:gd name="adj1" fmla="val 3314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1" name="右中かっこ 60">
            <a:extLst>
              <a:ext uri="{FF2B5EF4-FFF2-40B4-BE49-F238E27FC236}">
                <a16:creationId xmlns:a16="http://schemas.microsoft.com/office/drawing/2014/main" id="{9F8511D4-4E31-9C81-07B0-39C15C76429C}"/>
              </a:ext>
            </a:extLst>
          </p:cNvPr>
          <p:cNvSpPr/>
          <p:nvPr/>
        </p:nvSpPr>
        <p:spPr>
          <a:xfrm rot="16200000">
            <a:off x="4828778" y="1206818"/>
            <a:ext cx="224926" cy="640701"/>
          </a:xfrm>
          <a:prstGeom prst="rightBrace">
            <a:avLst>
              <a:gd name="adj1" fmla="val 3314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4E8F38FE-720F-30A3-040B-A306E64AA6CC}"/>
              </a:ext>
            </a:extLst>
          </p:cNvPr>
          <p:cNvSpPr txBox="1"/>
          <p:nvPr/>
        </p:nvSpPr>
        <p:spPr>
          <a:xfrm>
            <a:off x="4512291" y="1092090"/>
            <a:ext cx="1088803" cy="369332"/>
          </a:xfrm>
          <a:prstGeom prst="rect">
            <a:avLst/>
          </a:prstGeom>
          <a:noFill/>
        </p:spPr>
        <p:txBody>
          <a:bodyPr wrap="square" rtlCol="0">
            <a:spAutoFit/>
          </a:bodyPr>
          <a:lstStyle/>
          <a:p>
            <a:pPr algn="l"/>
            <a:r>
              <a:rPr lang="ja-JP" altLang="en-US" b="1" dirty="0">
                <a:latin typeface="Century Gothic" panose="020B0502020202020204" pitchFamily="34" charset="0"/>
              </a:rPr>
              <a:t>大西洋</a:t>
            </a:r>
          </a:p>
        </p:txBody>
      </p:sp>
      <p:sp>
        <p:nvSpPr>
          <p:cNvPr id="64" name="右中かっこ 63">
            <a:extLst>
              <a:ext uri="{FF2B5EF4-FFF2-40B4-BE49-F238E27FC236}">
                <a16:creationId xmlns:a16="http://schemas.microsoft.com/office/drawing/2014/main" id="{126DCDB1-42C5-8E2D-BEE3-9E8F8A3A09C3}"/>
              </a:ext>
            </a:extLst>
          </p:cNvPr>
          <p:cNvSpPr/>
          <p:nvPr/>
        </p:nvSpPr>
        <p:spPr>
          <a:xfrm rot="16200000">
            <a:off x="9413711" y="1200414"/>
            <a:ext cx="224926" cy="640701"/>
          </a:xfrm>
          <a:prstGeom prst="rightBrace">
            <a:avLst>
              <a:gd name="adj1" fmla="val 3314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BCED6CF9-4D16-4164-4B6C-954B9D14C833}"/>
              </a:ext>
            </a:extLst>
          </p:cNvPr>
          <p:cNvSpPr txBox="1"/>
          <p:nvPr/>
        </p:nvSpPr>
        <p:spPr>
          <a:xfrm>
            <a:off x="9097224" y="1085686"/>
            <a:ext cx="1088803" cy="369332"/>
          </a:xfrm>
          <a:prstGeom prst="rect">
            <a:avLst/>
          </a:prstGeom>
          <a:noFill/>
        </p:spPr>
        <p:txBody>
          <a:bodyPr wrap="square" rtlCol="0">
            <a:spAutoFit/>
          </a:bodyPr>
          <a:lstStyle/>
          <a:p>
            <a:pPr algn="l"/>
            <a:r>
              <a:rPr lang="ja-JP" altLang="en-US" b="1" dirty="0">
                <a:latin typeface="Century Gothic" panose="020B0502020202020204" pitchFamily="34" charset="0"/>
              </a:rPr>
              <a:t>大西洋</a:t>
            </a:r>
          </a:p>
        </p:txBody>
      </p:sp>
      <p:sp>
        <p:nvSpPr>
          <p:cNvPr id="5" name="テキスト ボックス 4"/>
          <p:cNvSpPr txBox="1"/>
          <p:nvPr/>
        </p:nvSpPr>
        <p:spPr>
          <a:xfrm>
            <a:off x="2033568" y="6102898"/>
            <a:ext cx="4556660" cy="646331"/>
          </a:xfrm>
          <a:prstGeom prst="rect">
            <a:avLst/>
          </a:prstGeom>
          <a:solidFill>
            <a:srgbClr val="FFFF00"/>
          </a:solidFill>
          <a:ln w="38100">
            <a:solidFill>
              <a:schemeClr val="tx1"/>
            </a:solidFill>
          </a:ln>
        </p:spPr>
        <p:txBody>
          <a:bodyPr wrap="square" rtlCol="0">
            <a:spAutoFit/>
          </a:bodyPr>
          <a:lstStyle/>
          <a:p>
            <a:pPr algn="l"/>
            <a:r>
              <a:rPr lang="ja-JP" altLang="en-US" b="1" dirty="0">
                <a:latin typeface="Century Gothic" panose="020B0502020202020204" pitchFamily="34" charset="0"/>
              </a:rPr>
              <a:t>大規模な雲集団（とそれによる循環）が</a:t>
            </a:r>
            <a:r>
              <a:rPr lang="en-US" altLang="ja-JP" b="1" dirty="0">
                <a:latin typeface="Century Gothic" panose="020B0502020202020204" pitchFamily="34" charset="0"/>
              </a:rPr>
              <a:t>30</a:t>
            </a:r>
            <a:r>
              <a:rPr lang="ja-JP" altLang="en-US" b="1" dirty="0">
                <a:latin typeface="Century Gothic" panose="020B0502020202020204" pitchFamily="34" charset="0"/>
              </a:rPr>
              <a:t>日～</a:t>
            </a:r>
            <a:r>
              <a:rPr lang="en-US" altLang="ja-JP" b="1" dirty="0">
                <a:latin typeface="Century Gothic" panose="020B0502020202020204" pitchFamily="34" charset="0"/>
              </a:rPr>
              <a:t>90</a:t>
            </a:r>
            <a:r>
              <a:rPr lang="ja-JP" altLang="en-US" b="1" dirty="0">
                <a:latin typeface="Century Gothic" panose="020B0502020202020204" pitchFamily="34" charset="0"/>
              </a:rPr>
              <a:t>日程度で赤道上を</a:t>
            </a:r>
            <a:r>
              <a:rPr lang="en-US" altLang="ja-JP" b="1" dirty="0">
                <a:latin typeface="Century Gothic" panose="020B0502020202020204" pitchFamily="34" charset="0"/>
              </a:rPr>
              <a:t>1</a:t>
            </a:r>
            <a:r>
              <a:rPr lang="ja-JP" altLang="en-US" b="1" dirty="0">
                <a:latin typeface="Century Gothic" panose="020B0502020202020204" pitchFamily="34" charset="0"/>
              </a:rPr>
              <a:t>周する現象</a:t>
            </a:r>
          </a:p>
        </p:txBody>
      </p:sp>
    </p:spTree>
    <p:extLst>
      <p:ext uri="{BB962C8B-B14F-4D97-AF65-F5344CB8AC3E}">
        <p14:creationId xmlns:p14="http://schemas.microsoft.com/office/powerpoint/2010/main" val="210528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altLang="ja-JP" sz="3600"/>
              <a:t>MJO</a:t>
            </a:r>
            <a:r>
              <a:rPr lang="ja-JP" altLang="en-US" sz="3600"/>
              <a:t>による影響：降雨変動への影響</a:t>
            </a:r>
          </a:p>
        </p:txBody>
      </p:sp>
      <p:pic>
        <p:nvPicPr>
          <p:cNvPr id="161799" name="Picture 7" descr="rain-1998-2004-JJ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4963" y="1547813"/>
            <a:ext cx="655955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161801" name="Picture 9" descr="rain-1998-2004-DJ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3667125"/>
            <a:ext cx="6496050" cy="2655888"/>
          </a:xfrm>
          <a:prstGeom prst="rect">
            <a:avLst/>
          </a:prstGeom>
          <a:noFill/>
          <a:extLst>
            <a:ext uri="{909E8E84-426E-40DD-AFC4-6F175D3DCCD1}">
              <a14:hiddenFill xmlns:a14="http://schemas.microsoft.com/office/drawing/2010/main">
                <a:solidFill>
                  <a:srgbClr val="FFFFFF"/>
                </a:solidFill>
              </a14:hiddenFill>
            </a:ext>
          </a:extLst>
        </p:spPr>
      </p:pic>
      <p:sp>
        <p:nvSpPr>
          <p:cNvPr id="161802" name="Oval 10"/>
          <p:cNvSpPr>
            <a:spLocks noChangeArrowheads="1"/>
          </p:cNvSpPr>
          <p:nvPr/>
        </p:nvSpPr>
        <p:spPr bwMode="auto">
          <a:xfrm>
            <a:off x="4343401" y="2054732"/>
            <a:ext cx="1616075" cy="389513"/>
          </a:xfrm>
          <a:prstGeom prst="ellipse">
            <a:avLst/>
          </a:prstGeom>
          <a:noFill/>
          <a:ln w="50800" cap="sq">
            <a:solidFill>
              <a:srgbClr val="FF0000"/>
            </a:solidFill>
            <a:round/>
            <a:headEnd type="none" w="sm" len="sm"/>
            <a:tailEnd type="none" w="sm" len="sm"/>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ja-JP" altLang="en-US"/>
          </a:p>
        </p:txBody>
      </p:sp>
      <p:sp>
        <p:nvSpPr>
          <p:cNvPr id="161804" name="Line 12"/>
          <p:cNvSpPr>
            <a:spLocks noChangeShapeType="1"/>
          </p:cNvSpPr>
          <p:nvPr/>
        </p:nvSpPr>
        <p:spPr bwMode="auto">
          <a:xfrm flipV="1">
            <a:off x="5919788" y="2720975"/>
            <a:ext cx="1771650" cy="1504950"/>
          </a:xfrm>
          <a:prstGeom prst="line">
            <a:avLst/>
          </a:prstGeom>
          <a:noFill/>
          <a:ln w="508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161805" name="AutoShape 13"/>
          <p:cNvSpPr>
            <a:spLocks/>
          </p:cNvSpPr>
          <p:nvPr/>
        </p:nvSpPr>
        <p:spPr bwMode="auto">
          <a:xfrm>
            <a:off x="6961188" y="1958975"/>
            <a:ext cx="3524250" cy="762000"/>
          </a:xfrm>
          <a:prstGeom prst="borderCallout1">
            <a:avLst>
              <a:gd name="adj1" fmla="val 15000"/>
              <a:gd name="adj2" fmla="val -2162"/>
              <a:gd name="adj3" fmla="val 42708"/>
              <a:gd name="adj4" fmla="val -28421"/>
            </a:avLst>
          </a:prstGeom>
          <a:solidFill>
            <a:srgbClr val="FF0000">
              <a:alpha val="89999"/>
            </a:srgbClr>
          </a:solidFill>
          <a:ln w="508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ja-JP" altLang="en-US" b="1">
                <a:solidFill>
                  <a:schemeClr val="bg1"/>
                </a:solidFill>
                <a:effectLst>
                  <a:outerShdw blurRad="38100" dist="38100" dir="2700000" algn="tl">
                    <a:srgbClr val="000000"/>
                  </a:outerShdw>
                </a:effectLst>
              </a:rPr>
              <a:t>アジアモンスーン域への影響</a:t>
            </a:r>
          </a:p>
          <a:p>
            <a:pPr algn="ctr"/>
            <a:r>
              <a:rPr lang="en-US" altLang="ja-JP" sz="1400" b="1">
                <a:solidFill>
                  <a:schemeClr val="bg1"/>
                </a:solidFill>
                <a:effectLst>
                  <a:outerShdw blurRad="38100" dist="38100" dir="2700000" algn="tl">
                    <a:srgbClr val="000000"/>
                  </a:outerShdw>
                </a:effectLst>
              </a:rPr>
              <a:t>(Lan and Chan,1986; Sui and Lau, 1992; Lawrence and Webster,2002)</a:t>
            </a:r>
          </a:p>
        </p:txBody>
      </p:sp>
      <p:sp>
        <p:nvSpPr>
          <p:cNvPr id="161806" name="Text Box 14"/>
          <p:cNvSpPr txBox="1">
            <a:spLocks noChangeArrowheads="1"/>
          </p:cNvSpPr>
          <p:nvPr/>
        </p:nvSpPr>
        <p:spPr bwMode="auto">
          <a:xfrm>
            <a:off x="4992689" y="6346825"/>
            <a:ext cx="55514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ja-JP" sz="1400" dirty="0" err="1"/>
              <a:t>GSMaP</a:t>
            </a:r>
            <a:r>
              <a:rPr lang="en-US" altLang="ja-JP" sz="1400" dirty="0"/>
              <a:t> </a:t>
            </a:r>
            <a:r>
              <a:rPr lang="ja-JP" altLang="en-US" sz="1400" dirty="0"/>
              <a:t>プロジェクト </a:t>
            </a:r>
            <a:r>
              <a:rPr lang="en-US" altLang="ja-JP" sz="1400" dirty="0"/>
              <a:t>(http://www.rader.aero.osakafu-u.ac.jp/~gsmap/)</a:t>
            </a:r>
          </a:p>
        </p:txBody>
      </p:sp>
      <p:sp>
        <p:nvSpPr>
          <p:cNvPr id="161807" name="Oval 15"/>
          <p:cNvSpPr>
            <a:spLocks noChangeArrowheads="1"/>
          </p:cNvSpPr>
          <p:nvPr/>
        </p:nvSpPr>
        <p:spPr bwMode="auto">
          <a:xfrm>
            <a:off x="4352926" y="4191507"/>
            <a:ext cx="1616075" cy="389513"/>
          </a:xfrm>
          <a:prstGeom prst="ellipse">
            <a:avLst/>
          </a:prstGeom>
          <a:noFill/>
          <a:ln w="50800" cap="sq">
            <a:solidFill>
              <a:srgbClr val="FF0000"/>
            </a:solidFill>
            <a:round/>
            <a:headEnd type="none" w="sm" len="sm"/>
            <a:tailEnd type="none" w="sm" len="sm"/>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ja-JP" altLang="en-US"/>
          </a:p>
        </p:txBody>
      </p:sp>
      <p:sp>
        <p:nvSpPr>
          <p:cNvPr id="161808" name="Oval 16"/>
          <p:cNvSpPr>
            <a:spLocks noChangeArrowheads="1"/>
          </p:cNvSpPr>
          <p:nvPr/>
        </p:nvSpPr>
        <p:spPr bwMode="auto">
          <a:xfrm>
            <a:off x="5114926" y="2765932"/>
            <a:ext cx="868363" cy="389513"/>
          </a:xfrm>
          <a:prstGeom prst="ellipse">
            <a:avLst/>
          </a:prstGeom>
          <a:noFill/>
          <a:ln w="50800" cap="sq">
            <a:solidFill>
              <a:srgbClr val="0000FF"/>
            </a:solidFill>
            <a:round/>
            <a:headEnd type="none" w="sm" len="sm"/>
            <a:tailEnd type="none" w="sm" len="sm"/>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ja-JP" altLang="en-US"/>
          </a:p>
        </p:txBody>
      </p:sp>
      <p:sp>
        <p:nvSpPr>
          <p:cNvPr id="161809" name="Oval 17"/>
          <p:cNvSpPr>
            <a:spLocks noChangeArrowheads="1"/>
          </p:cNvSpPr>
          <p:nvPr/>
        </p:nvSpPr>
        <p:spPr bwMode="auto">
          <a:xfrm>
            <a:off x="5124451" y="4902707"/>
            <a:ext cx="868363" cy="389513"/>
          </a:xfrm>
          <a:prstGeom prst="ellipse">
            <a:avLst/>
          </a:prstGeom>
          <a:noFill/>
          <a:ln w="50800" cap="sq">
            <a:solidFill>
              <a:srgbClr val="0000FF"/>
            </a:solidFill>
            <a:round/>
            <a:headEnd type="none" w="sm" len="sm"/>
            <a:tailEnd type="none" w="sm" len="sm"/>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ja-JP" altLang="en-US"/>
          </a:p>
        </p:txBody>
      </p:sp>
      <p:sp>
        <p:nvSpPr>
          <p:cNvPr id="161810" name="AutoShape 18"/>
          <p:cNvSpPr>
            <a:spLocks/>
          </p:cNvSpPr>
          <p:nvPr/>
        </p:nvSpPr>
        <p:spPr bwMode="auto">
          <a:xfrm>
            <a:off x="6772275" y="3071813"/>
            <a:ext cx="3722688" cy="595312"/>
          </a:xfrm>
          <a:prstGeom prst="borderCallout1">
            <a:avLst>
              <a:gd name="adj1" fmla="val 19199"/>
              <a:gd name="adj2" fmla="val -2046"/>
              <a:gd name="adj3" fmla="val -16801"/>
              <a:gd name="adj4" fmla="val -22389"/>
            </a:avLst>
          </a:prstGeom>
          <a:solidFill>
            <a:srgbClr val="0000FF">
              <a:alpha val="89999"/>
            </a:srgbClr>
          </a:solidFill>
          <a:ln w="50800" cap="sq">
            <a:solidFill>
              <a:srgbClr val="0000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ja-JP" altLang="en-US" b="1">
                <a:solidFill>
                  <a:schemeClr val="bg1"/>
                </a:solidFill>
                <a:effectLst>
                  <a:outerShdw blurRad="38100" dist="38100" dir="2700000" algn="tl">
                    <a:srgbClr val="000000"/>
                  </a:outerShdw>
                </a:effectLst>
              </a:rPr>
              <a:t>オーストラリアモンスーン域への影響</a:t>
            </a:r>
          </a:p>
          <a:p>
            <a:pPr algn="ctr"/>
            <a:r>
              <a:rPr lang="en-US" altLang="ja-JP" sz="1400" b="1">
                <a:solidFill>
                  <a:schemeClr val="bg1"/>
                </a:solidFill>
                <a:effectLst>
                  <a:outerShdw blurRad="38100" dist="38100" dir="2700000" algn="tl">
                    <a:srgbClr val="000000"/>
                  </a:outerShdw>
                </a:effectLst>
              </a:rPr>
              <a:t>(Hendon and Liebmann,1990)</a:t>
            </a:r>
          </a:p>
        </p:txBody>
      </p:sp>
      <p:sp>
        <p:nvSpPr>
          <p:cNvPr id="161811" name="Line 19"/>
          <p:cNvSpPr>
            <a:spLocks noChangeShapeType="1"/>
          </p:cNvSpPr>
          <p:nvPr/>
        </p:nvSpPr>
        <p:spPr bwMode="auto">
          <a:xfrm flipV="1">
            <a:off x="5961064" y="3644900"/>
            <a:ext cx="1679575" cy="1384300"/>
          </a:xfrm>
          <a:prstGeom prst="line">
            <a:avLst/>
          </a:prstGeom>
          <a:noFill/>
          <a:ln w="50800" cap="sq">
            <a:solidFill>
              <a:srgbClr val="00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161812" name="Oval 20"/>
          <p:cNvSpPr>
            <a:spLocks noChangeArrowheads="1"/>
          </p:cNvSpPr>
          <p:nvPr/>
        </p:nvSpPr>
        <p:spPr bwMode="auto">
          <a:xfrm>
            <a:off x="7258051" y="1994407"/>
            <a:ext cx="854075" cy="389513"/>
          </a:xfrm>
          <a:prstGeom prst="ellipse">
            <a:avLst/>
          </a:prstGeom>
          <a:noFill/>
          <a:ln w="50800" cap="sq">
            <a:solidFill>
              <a:srgbClr val="FF0000"/>
            </a:solidFill>
            <a:round/>
            <a:headEnd type="none" w="sm" len="sm"/>
            <a:tailEnd type="none" w="sm" len="sm"/>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ja-JP" altLang="en-US"/>
          </a:p>
        </p:txBody>
      </p:sp>
      <p:sp>
        <p:nvSpPr>
          <p:cNvPr id="161813" name="Oval 21"/>
          <p:cNvSpPr>
            <a:spLocks noChangeArrowheads="1"/>
          </p:cNvSpPr>
          <p:nvPr/>
        </p:nvSpPr>
        <p:spPr bwMode="auto">
          <a:xfrm>
            <a:off x="7267576" y="4147057"/>
            <a:ext cx="854075" cy="389513"/>
          </a:xfrm>
          <a:prstGeom prst="ellipse">
            <a:avLst/>
          </a:prstGeom>
          <a:noFill/>
          <a:ln w="50800" cap="sq">
            <a:solidFill>
              <a:srgbClr val="FF0000"/>
            </a:solidFill>
            <a:round/>
            <a:headEnd type="none" w="sm" len="sm"/>
            <a:tailEnd type="none" w="sm" len="sm"/>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ja-JP" altLang="en-US"/>
          </a:p>
        </p:txBody>
      </p:sp>
      <p:sp>
        <p:nvSpPr>
          <p:cNvPr id="161814" name="AutoShape 22"/>
          <p:cNvSpPr>
            <a:spLocks/>
          </p:cNvSpPr>
          <p:nvPr/>
        </p:nvSpPr>
        <p:spPr bwMode="auto">
          <a:xfrm>
            <a:off x="2098675" y="2038350"/>
            <a:ext cx="3524250" cy="762000"/>
          </a:xfrm>
          <a:prstGeom prst="borderCallout1">
            <a:avLst>
              <a:gd name="adj1" fmla="val 15000"/>
              <a:gd name="adj2" fmla="val 102162"/>
              <a:gd name="adj3" fmla="val 10625"/>
              <a:gd name="adj4" fmla="val 147250"/>
            </a:avLst>
          </a:prstGeom>
          <a:solidFill>
            <a:srgbClr val="FF0000">
              <a:alpha val="89999"/>
            </a:srgbClr>
          </a:solidFill>
          <a:ln w="508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ja-JP" altLang="en-US" b="1">
                <a:solidFill>
                  <a:schemeClr val="bg1"/>
                </a:solidFill>
                <a:effectLst>
                  <a:outerShdw blurRad="38100" dist="38100" dir="2700000" algn="tl">
                    <a:srgbClr val="000000"/>
                  </a:outerShdw>
                </a:effectLst>
              </a:rPr>
              <a:t>北アメリカ西岸沿いへの影響</a:t>
            </a:r>
          </a:p>
          <a:p>
            <a:pPr algn="ctr"/>
            <a:r>
              <a:rPr lang="en-US" altLang="ja-JP" sz="1400" b="1">
                <a:solidFill>
                  <a:schemeClr val="bg1"/>
                </a:solidFill>
                <a:effectLst>
                  <a:outerShdw blurRad="38100" dist="38100" dir="2700000" algn="tl">
                    <a:srgbClr val="000000"/>
                  </a:outerShdw>
                </a:effectLst>
              </a:rPr>
              <a:t>(Mo and Higgins,1998; Jones,2000; </a:t>
            </a:r>
          </a:p>
          <a:p>
            <a:pPr algn="ctr"/>
            <a:r>
              <a:rPr lang="en-US" altLang="ja-JP" sz="1400" b="1">
                <a:solidFill>
                  <a:schemeClr val="bg1"/>
                </a:solidFill>
                <a:effectLst>
                  <a:outerShdw blurRad="38100" dist="38100" dir="2700000" algn="tl">
                    <a:srgbClr val="000000"/>
                  </a:outerShdw>
                </a:effectLst>
              </a:rPr>
              <a:t>Bond and Vecchi,2003)</a:t>
            </a:r>
          </a:p>
        </p:txBody>
      </p:sp>
      <p:sp>
        <p:nvSpPr>
          <p:cNvPr id="161815" name="Line 23"/>
          <p:cNvSpPr>
            <a:spLocks noChangeShapeType="1"/>
          </p:cNvSpPr>
          <p:nvPr/>
        </p:nvSpPr>
        <p:spPr bwMode="auto">
          <a:xfrm>
            <a:off x="5649914" y="2384425"/>
            <a:ext cx="1709737" cy="1817688"/>
          </a:xfrm>
          <a:prstGeom prst="line">
            <a:avLst/>
          </a:prstGeom>
          <a:noFill/>
          <a:ln w="50800" cap="sq">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161816" name="Oval 24"/>
          <p:cNvSpPr>
            <a:spLocks noChangeArrowheads="1"/>
          </p:cNvSpPr>
          <p:nvPr/>
        </p:nvSpPr>
        <p:spPr bwMode="auto">
          <a:xfrm>
            <a:off x="7862888" y="4794757"/>
            <a:ext cx="868362" cy="389513"/>
          </a:xfrm>
          <a:prstGeom prst="ellipse">
            <a:avLst/>
          </a:prstGeom>
          <a:noFill/>
          <a:ln w="50800" cap="sq">
            <a:solidFill>
              <a:srgbClr val="0000FF"/>
            </a:solidFill>
            <a:round/>
            <a:headEnd type="none" w="sm" len="sm"/>
            <a:tailEnd type="none" w="sm" len="sm"/>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ja-JP" altLang="en-US"/>
          </a:p>
        </p:txBody>
      </p:sp>
      <p:sp>
        <p:nvSpPr>
          <p:cNvPr id="161817" name="Oval 25"/>
          <p:cNvSpPr>
            <a:spLocks noChangeArrowheads="1"/>
          </p:cNvSpPr>
          <p:nvPr/>
        </p:nvSpPr>
        <p:spPr bwMode="auto">
          <a:xfrm>
            <a:off x="7872413" y="2629407"/>
            <a:ext cx="868362" cy="389513"/>
          </a:xfrm>
          <a:prstGeom prst="ellipse">
            <a:avLst/>
          </a:prstGeom>
          <a:noFill/>
          <a:ln w="50800" cap="sq">
            <a:solidFill>
              <a:srgbClr val="0000FF"/>
            </a:solidFill>
            <a:round/>
            <a:headEnd type="none" w="sm" len="sm"/>
            <a:tailEnd type="none" w="sm" len="sm"/>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ja-JP" altLang="en-US"/>
          </a:p>
        </p:txBody>
      </p:sp>
      <p:sp>
        <p:nvSpPr>
          <p:cNvPr id="161818" name="AutoShape 26"/>
          <p:cNvSpPr>
            <a:spLocks/>
          </p:cNvSpPr>
          <p:nvPr/>
        </p:nvSpPr>
        <p:spPr bwMode="auto">
          <a:xfrm>
            <a:off x="1985964" y="4156076"/>
            <a:ext cx="3722687" cy="595313"/>
          </a:xfrm>
          <a:prstGeom prst="borderCallout1">
            <a:avLst>
              <a:gd name="adj1" fmla="val 19199"/>
              <a:gd name="adj2" fmla="val 102046"/>
              <a:gd name="adj3" fmla="val -201065"/>
              <a:gd name="adj4" fmla="val 159060"/>
            </a:avLst>
          </a:prstGeom>
          <a:solidFill>
            <a:srgbClr val="0000FF">
              <a:alpha val="89999"/>
            </a:srgbClr>
          </a:solidFill>
          <a:ln w="50800" cap="sq">
            <a:solidFill>
              <a:srgbClr val="0000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ja-JP" altLang="en-US" b="1">
                <a:solidFill>
                  <a:schemeClr val="bg1"/>
                </a:solidFill>
                <a:effectLst>
                  <a:outerShdw blurRad="38100" dist="38100" dir="2700000" algn="tl">
                    <a:srgbClr val="000000"/>
                  </a:outerShdw>
                </a:effectLst>
              </a:rPr>
              <a:t>南アメリカへの影響</a:t>
            </a:r>
          </a:p>
          <a:p>
            <a:pPr algn="ctr"/>
            <a:r>
              <a:rPr lang="en-US" altLang="ja-JP" sz="1400" b="1">
                <a:solidFill>
                  <a:schemeClr val="bg1"/>
                </a:solidFill>
                <a:effectLst>
                  <a:outerShdw blurRad="38100" dist="38100" dir="2700000" algn="tl">
                    <a:srgbClr val="000000"/>
                  </a:outerShdw>
                </a:effectLst>
              </a:rPr>
              <a:t>(Paegle et al.,2000; Liebmann et al.,2004)</a:t>
            </a:r>
          </a:p>
        </p:txBody>
      </p:sp>
      <p:sp>
        <p:nvSpPr>
          <p:cNvPr id="161819" name="Line 27"/>
          <p:cNvSpPr>
            <a:spLocks noChangeShapeType="1"/>
          </p:cNvSpPr>
          <p:nvPr/>
        </p:nvSpPr>
        <p:spPr bwMode="auto">
          <a:xfrm>
            <a:off x="5795964" y="4513263"/>
            <a:ext cx="2090737" cy="474662"/>
          </a:xfrm>
          <a:prstGeom prst="line">
            <a:avLst/>
          </a:prstGeom>
          <a:noFill/>
          <a:ln w="50800" cap="sq">
            <a:solidFill>
              <a:srgbClr val="00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161820" name="Oval 28"/>
          <p:cNvSpPr>
            <a:spLocks noChangeArrowheads="1"/>
          </p:cNvSpPr>
          <p:nvPr/>
        </p:nvSpPr>
        <p:spPr bwMode="auto">
          <a:xfrm>
            <a:off x="3417888" y="4574095"/>
            <a:ext cx="868362" cy="389513"/>
          </a:xfrm>
          <a:prstGeom prst="ellipse">
            <a:avLst/>
          </a:prstGeom>
          <a:noFill/>
          <a:ln w="50800" cap="sq">
            <a:solidFill>
              <a:srgbClr val="0000FF"/>
            </a:solidFill>
            <a:round/>
            <a:headEnd type="none" w="sm" len="sm"/>
            <a:tailEnd type="none" w="sm" len="sm"/>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ja-JP" altLang="en-US"/>
          </a:p>
        </p:txBody>
      </p:sp>
      <p:sp>
        <p:nvSpPr>
          <p:cNvPr id="161821" name="Oval 29"/>
          <p:cNvSpPr>
            <a:spLocks noChangeArrowheads="1"/>
          </p:cNvSpPr>
          <p:nvPr/>
        </p:nvSpPr>
        <p:spPr bwMode="auto">
          <a:xfrm>
            <a:off x="3379788" y="2424620"/>
            <a:ext cx="868362" cy="389513"/>
          </a:xfrm>
          <a:prstGeom prst="ellipse">
            <a:avLst/>
          </a:prstGeom>
          <a:noFill/>
          <a:ln w="50800" cap="sq">
            <a:solidFill>
              <a:srgbClr val="0000FF"/>
            </a:solidFill>
            <a:round/>
            <a:headEnd type="none" w="sm" len="sm"/>
            <a:tailEnd type="none" w="sm" len="sm"/>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ja-JP" altLang="en-US"/>
          </a:p>
        </p:txBody>
      </p:sp>
      <p:sp>
        <p:nvSpPr>
          <p:cNvPr id="161822" name="AutoShape 30"/>
          <p:cNvSpPr>
            <a:spLocks/>
          </p:cNvSpPr>
          <p:nvPr/>
        </p:nvSpPr>
        <p:spPr bwMode="auto">
          <a:xfrm>
            <a:off x="6500814" y="4065588"/>
            <a:ext cx="3722687" cy="595312"/>
          </a:xfrm>
          <a:prstGeom prst="borderCallout1">
            <a:avLst>
              <a:gd name="adj1" fmla="val 19199"/>
              <a:gd name="adj2" fmla="val -2046"/>
              <a:gd name="adj3" fmla="val -226667"/>
              <a:gd name="adj4" fmla="val -62046"/>
            </a:avLst>
          </a:prstGeom>
          <a:solidFill>
            <a:srgbClr val="0000FF">
              <a:alpha val="89999"/>
            </a:srgbClr>
          </a:solidFill>
          <a:ln w="50800" cap="sq">
            <a:solidFill>
              <a:srgbClr val="0000FF"/>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ja-JP" altLang="en-US" b="1">
                <a:solidFill>
                  <a:schemeClr val="bg1"/>
                </a:solidFill>
                <a:effectLst>
                  <a:outerShdw blurRad="38100" dist="38100" dir="2700000" algn="tl">
                    <a:srgbClr val="000000"/>
                  </a:outerShdw>
                </a:effectLst>
              </a:rPr>
              <a:t>アフリカモンスーン域への影響</a:t>
            </a:r>
          </a:p>
          <a:p>
            <a:pPr algn="ctr"/>
            <a:r>
              <a:rPr lang="en-US" altLang="ja-JP" sz="1400" b="1">
                <a:solidFill>
                  <a:schemeClr val="bg1"/>
                </a:solidFill>
                <a:effectLst>
                  <a:outerShdw blurRad="38100" dist="38100" dir="2700000" algn="tl">
                    <a:srgbClr val="000000"/>
                  </a:outerShdw>
                </a:effectLst>
              </a:rPr>
              <a:t>(Matthews,2004)</a:t>
            </a:r>
          </a:p>
        </p:txBody>
      </p:sp>
      <p:sp>
        <p:nvSpPr>
          <p:cNvPr id="161823" name="Line 31"/>
          <p:cNvSpPr>
            <a:spLocks noChangeShapeType="1"/>
          </p:cNvSpPr>
          <p:nvPr/>
        </p:nvSpPr>
        <p:spPr bwMode="auto">
          <a:xfrm flipH="1">
            <a:off x="4308476" y="4410076"/>
            <a:ext cx="2176463" cy="519113"/>
          </a:xfrm>
          <a:prstGeom prst="line">
            <a:avLst/>
          </a:prstGeom>
          <a:noFill/>
          <a:ln w="50800" cap="sq">
            <a:solidFill>
              <a:srgbClr val="00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endParaRPr lang="ja-JP" altLang="en-US"/>
          </a:p>
        </p:txBody>
      </p:sp>
      <p:sp>
        <p:nvSpPr>
          <p:cNvPr id="161824" name="AutoShape 32"/>
          <p:cNvSpPr>
            <a:spLocks noChangeArrowheads="1"/>
          </p:cNvSpPr>
          <p:nvPr/>
        </p:nvSpPr>
        <p:spPr bwMode="auto">
          <a:xfrm>
            <a:off x="1638301" y="5703055"/>
            <a:ext cx="1630363" cy="306467"/>
          </a:xfrm>
          <a:prstGeom prst="roundRect">
            <a:avLst>
              <a:gd name="adj" fmla="val 16667"/>
            </a:avLst>
          </a:prstGeom>
          <a:solidFill>
            <a:srgbClr val="0000FF"/>
          </a:solidFill>
          <a:ln w="57150" cap="sq">
            <a:solidFill>
              <a:srgbClr val="0000FF"/>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r>
              <a:rPr lang="en-US" altLang="ja-JP">
                <a:solidFill>
                  <a:schemeClr val="bg1"/>
                </a:solidFill>
              </a:rPr>
              <a:t>12</a:t>
            </a:r>
            <a:r>
              <a:rPr lang="ja-JP" altLang="en-US">
                <a:solidFill>
                  <a:schemeClr val="bg1"/>
                </a:solidFill>
              </a:rPr>
              <a:t>月，</a:t>
            </a:r>
            <a:r>
              <a:rPr lang="en-US" altLang="ja-JP">
                <a:solidFill>
                  <a:schemeClr val="bg1"/>
                </a:solidFill>
              </a:rPr>
              <a:t>1</a:t>
            </a:r>
            <a:r>
              <a:rPr lang="ja-JP" altLang="en-US">
                <a:solidFill>
                  <a:schemeClr val="bg1"/>
                </a:solidFill>
              </a:rPr>
              <a:t>月，</a:t>
            </a:r>
            <a:r>
              <a:rPr lang="en-US" altLang="ja-JP">
                <a:solidFill>
                  <a:schemeClr val="bg1"/>
                </a:solidFill>
              </a:rPr>
              <a:t>2</a:t>
            </a:r>
            <a:r>
              <a:rPr lang="ja-JP" altLang="en-US">
                <a:solidFill>
                  <a:schemeClr val="bg1"/>
                </a:solidFill>
              </a:rPr>
              <a:t>月</a:t>
            </a:r>
          </a:p>
        </p:txBody>
      </p:sp>
      <p:sp>
        <p:nvSpPr>
          <p:cNvPr id="161825" name="AutoShape 33"/>
          <p:cNvSpPr>
            <a:spLocks noChangeArrowheads="1"/>
          </p:cNvSpPr>
          <p:nvPr/>
        </p:nvSpPr>
        <p:spPr bwMode="auto">
          <a:xfrm>
            <a:off x="1642814" y="1424742"/>
            <a:ext cx="1411784" cy="306467"/>
          </a:xfrm>
          <a:prstGeom prst="roundRect">
            <a:avLst>
              <a:gd name="adj" fmla="val 16667"/>
            </a:avLst>
          </a:prstGeom>
          <a:solidFill>
            <a:srgbClr val="CC0000"/>
          </a:solidFill>
          <a:ln w="57150" cap="sq">
            <a:solidFill>
              <a:srgbClr val="CC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ctr"/>
            <a:r>
              <a:rPr lang="en-US" altLang="ja-JP">
                <a:solidFill>
                  <a:schemeClr val="bg1"/>
                </a:solidFill>
              </a:rPr>
              <a:t>6</a:t>
            </a:r>
            <a:r>
              <a:rPr lang="ja-JP" altLang="en-US">
                <a:solidFill>
                  <a:schemeClr val="bg1"/>
                </a:solidFill>
              </a:rPr>
              <a:t>月，</a:t>
            </a:r>
            <a:r>
              <a:rPr lang="en-US" altLang="ja-JP">
                <a:solidFill>
                  <a:schemeClr val="bg1"/>
                </a:solidFill>
              </a:rPr>
              <a:t>7</a:t>
            </a:r>
            <a:r>
              <a:rPr lang="ja-JP" altLang="en-US">
                <a:solidFill>
                  <a:schemeClr val="bg1"/>
                </a:solidFill>
              </a:rPr>
              <a:t>月，</a:t>
            </a:r>
            <a:r>
              <a:rPr lang="en-US" altLang="ja-JP">
                <a:solidFill>
                  <a:schemeClr val="bg1"/>
                </a:solidFill>
              </a:rPr>
              <a:t>8</a:t>
            </a:r>
            <a:r>
              <a:rPr lang="ja-JP" altLang="en-US">
                <a:solidFill>
                  <a:schemeClr val="bg1"/>
                </a:solidFill>
              </a:rPr>
              <a:t>月</a:t>
            </a:r>
          </a:p>
        </p:txBody>
      </p:sp>
      <p:sp>
        <p:nvSpPr>
          <p:cNvPr id="2" name="日付プレースホルダー 1"/>
          <p:cNvSpPr>
            <a:spLocks noGrp="1"/>
          </p:cNvSpPr>
          <p:nvPr>
            <p:ph type="dt" sz="half" idx="10"/>
          </p:nvPr>
        </p:nvSpPr>
        <p:spPr/>
        <p:txBody>
          <a:bodyPr/>
          <a:lstStyle/>
          <a:p>
            <a:pPr>
              <a:defRPr/>
            </a:pPr>
            <a:endParaRPr lang="en-US" altLang="ja-JP" dirty="0">
              <a:solidFill>
                <a:srgbClr val="000000"/>
              </a:solidFill>
            </a:endParaRPr>
          </a:p>
        </p:txBody>
      </p:sp>
      <p:sp>
        <p:nvSpPr>
          <p:cNvPr id="29" name="Oval 10">
            <a:extLst>
              <a:ext uri="{FF2B5EF4-FFF2-40B4-BE49-F238E27FC236}">
                <a16:creationId xmlns:a16="http://schemas.microsoft.com/office/drawing/2014/main" id="{6DE74559-7DD3-7F28-DCE7-559CC772B3B3}"/>
              </a:ext>
            </a:extLst>
          </p:cNvPr>
          <p:cNvSpPr>
            <a:spLocks noChangeArrowheads="1"/>
          </p:cNvSpPr>
          <p:nvPr/>
        </p:nvSpPr>
        <p:spPr bwMode="auto">
          <a:xfrm>
            <a:off x="4352926" y="2323633"/>
            <a:ext cx="2459038" cy="389513"/>
          </a:xfrm>
          <a:prstGeom prst="ellipse">
            <a:avLst/>
          </a:prstGeom>
          <a:noFill/>
          <a:ln w="50800" cap="sq">
            <a:solidFill>
              <a:srgbClr val="00B050"/>
            </a:solidFill>
            <a:round/>
            <a:headEnd type="none" w="sm" len="sm"/>
            <a:tailEnd type="none" w="sm" len="sm"/>
          </a:ln>
          <a:effectLst/>
          <a:extLst>
            <a:ext uri="{909E8E84-426E-40DD-AFC4-6F175D3DCCD1}">
              <a14:hiddenFill xmlns:a14="http://schemas.microsoft.com/office/drawing/2010/main">
                <a:solidFill>
                  <a:srgbClr val="3366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endParaRPr lang="ja-JP" altLang="en-US"/>
          </a:p>
        </p:txBody>
      </p:sp>
      <p:sp>
        <p:nvSpPr>
          <p:cNvPr id="30" name="AutoShape 13">
            <a:extLst>
              <a:ext uri="{FF2B5EF4-FFF2-40B4-BE49-F238E27FC236}">
                <a16:creationId xmlns:a16="http://schemas.microsoft.com/office/drawing/2014/main" id="{CDF5F9D3-7D2A-9B37-02BE-1D8D526B8747}"/>
              </a:ext>
            </a:extLst>
          </p:cNvPr>
          <p:cNvSpPr>
            <a:spLocks/>
          </p:cNvSpPr>
          <p:nvPr/>
        </p:nvSpPr>
        <p:spPr bwMode="auto">
          <a:xfrm>
            <a:off x="6939465" y="1091227"/>
            <a:ext cx="3524250" cy="294661"/>
          </a:xfrm>
          <a:prstGeom prst="borderCallout1">
            <a:avLst>
              <a:gd name="adj1" fmla="val 66066"/>
              <a:gd name="adj2" fmla="val -1834"/>
              <a:gd name="adj3" fmla="val 411953"/>
              <a:gd name="adj4" fmla="val -18568"/>
            </a:avLst>
          </a:prstGeom>
          <a:solidFill>
            <a:srgbClr val="00B050">
              <a:alpha val="89999"/>
            </a:srgbClr>
          </a:solidFill>
          <a:ln w="50800" cap="sq">
            <a:solidFill>
              <a:srgbClr val="00B050"/>
            </a:solidFill>
            <a:miter lim="800000"/>
            <a:headEnd type="none" w="sm" len="sm"/>
            <a:tailEnd type="none" w="sm" len="sm"/>
          </a:ln>
          <a:effectLst/>
        </p:spPr>
        <p:txBody>
          <a:bodyPr lIns="0" tIns="0" rIns="0" bIns="0"/>
          <a:lstStyle/>
          <a:p>
            <a:pPr algn="ctr"/>
            <a:r>
              <a:rPr lang="ja-JP" altLang="en-US" b="1" dirty="0">
                <a:solidFill>
                  <a:schemeClr val="bg1"/>
                </a:solidFill>
                <a:effectLst>
                  <a:outerShdw blurRad="38100" dist="38100" dir="2700000" algn="tl">
                    <a:srgbClr val="000000"/>
                  </a:outerShdw>
                </a:effectLst>
              </a:rPr>
              <a:t>台風やサイクロン発生への影響</a:t>
            </a:r>
          </a:p>
        </p:txBody>
      </p:sp>
    </p:spTree>
    <p:extLst>
      <p:ext uri="{BB962C8B-B14F-4D97-AF65-F5344CB8AC3E}">
        <p14:creationId xmlns:p14="http://schemas.microsoft.com/office/powerpoint/2010/main" val="400873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1802"/>
                                        </p:tgtEl>
                                        <p:attrNameLst>
                                          <p:attrName>style.visibility</p:attrName>
                                        </p:attrNameLst>
                                      </p:cBhvr>
                                      <p:to>
                                        <p:strVal val="visible"/>
                                      </p:to>
                                    </p:set>
                                    <p:animEffect transition="in" filter="checkerboard(across)">
                                      <p:cBhvr>
                                        <p:cTn id="7" dur="500"/>
                                        <p:tgtEl>
                                          <p:spTgt spid="161802"/>
                                        </p:tgtEl>
                                      </p:cBhvr>
                                    </p:animEffect>
                                  </p:childTnLst>
                                </p:cTn>
                              </p:par>
                              <p:par>
                                <p:cTn id="8" presetID="5" presetClass="entr" presetSubtype="10" fill="hold" nodeType="withEffect">
                                  <p:stCondLst>
                                    <p:cond delay="0"/>
                                  </p:stCondLst>
                                  <p:childTnLst>
                                    <p:set>
                                      <p:cBhvr>
                                        <p:cTn id="9" dur="1" fill="hold">
                                          <p:stCondLst>
                                            <p:cond delay="0"/>
                                          </p:stCondLst>
                                        </p:cTn>
                                        <p:tgtEl>
                                          <p:spTgt spid="161807"/>
                                        </p:tgtEl>
                                        <p:attrNameLst>
                                          <p:attrName>style.visibility</p:attrName>
                                        </p:attrNameLst>
                                      </p:cBhvr>
                                      <p:to>
                                        <p:strVal val="visible"/>
                                      </p:to>
                                    </p:set>
                                    <p:animEffect transition="in" filter="checkerboard(across)">
                                      <p:cBhvr>
                                        <p:cTn id="10" dur="500"/>
                                        <p:tgtEl>
                                          <p:spTgt spid="161807"/>
                                        </p:tgtEl>
                                      </p:cBhvr>
                                    </p:animEffect>
                                  </p:childTnLst>
                                </p:cTn>
                              </p:par>
                              <p:par>
                                <p:cTn id="11" presetID="5" presetClass="entr" presetSubtype="10" fill="hold" nodeType="withEffect">
                                  <p:stCondLst>
                                    <p:cond delay="0"/>
                                  </p:stCondLst>
                                  <p:childTnLst>
                                    <p:set>
                                      <p:cBhvr>
                                        <p:cTn id="12" dur="1" fill="hold">
                                          <p:stCondLst>
                                            <p:cond delay="0"/>
                                          </p:stCondLst>
                                        </p:cTn>
                                        <p:tgtEl>
                                          <p:spTgt spid="161804"/>
                                        </p:tgtEl>
                                        <p:attrNameLst>
                                          <p:attrName>style.visibility</p:attrName>
                                        </p:attrNameLst>
                                      </p:cBhvr>
                                      <p:to>
                                        <p:strVal val="visible"/>
                                      </p:to>
                                    </p:set>
                                    <p:animEffect transition="in" filter="checkerboard(across)">
                                      <p:cBhvr>
                                        <p:cTn id="13" dur="500"/>
                                        <p:tgtEl>
                                          <p:spTgt spid="16180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61805"/>
                                        </p:tgtEl>
                                        <p:attrNameLst>
                                          <p:attrName>style.visibility</p:attrName>
                                        </p:attrNameLst>
                                      </p:cBhvr>
                                      <p:to>
                                        <p:strVal val="visible"/>
                                      </p:to>
                                    </p:set>
                                    <p:animEffect transition="in" filter="checkerboard(across)">
                                      <p:cBhvr>
                                        <p:cTn id="16" dur="500"/>
                                        <p:tgtEl>
                                          <p:spTgt spid="16180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xit" presetSubtype="10" fill="hold" nodeType="clickEffect">
                                  <p:stCondLst>
                                    <p:cond delay="0"/>
                                  </p:stCondLst>
                                  <p:childTnLst>
                                    <p:animEffect transition="out" filter="checkerboard(across)">
                                      <p:cBhvr>
                                        <p:cTn id="20" dur="500"/>
                                        <p:tgtEl>
                                          <p:spTgt spid="161802"/>
                                        </p:tgtEl>
                                      </p:cBhvr>
                                    </p:animEffect>
                                    <p:set>
                                      <p:cBhvr>
                                        <p:cTn id="21" dur="1" fill="hold">
                                          <p:stCondLst>
                                            <p:cond delay="499"/>
                                          </p:stCondLst>
                                        </p:cTn>
                                        <p:tgtEl>
                                          <p:spTgt spid="161802"/>
                                        </p:tgtEl>
                                        <p:attrNameLst>
                                          <p:attrName>style.visibility</p:attrName>
                                        </p:attrNameLst>
                                      </p:cBhvr>
                                      <p:to>
                                        <p:strVal val="hidden"/>
                                      </p:to>
                                    </p:set>
                                  </p:childTnLst>
                                </p:cTn>
                              </p:par>
                              <p:par>
                                <p:cTn id="22" presetID="5" presetClass="exit" presetSubtype="10" fill="hold" nodeType="withEffect">
                                  <p:stCondLst>
                                    <p:cond delay="0"/>
                                  </p:stCondLst>
                                  <p:childTnLst>
                                    <p:animEffect transition="out" filter="checkerboard(across)">
                                      <p:cBhvr>
                                        <p:cTn id="23" dur="500"/>
                                        <p:tgtEl>
                                          <p:spTgt spid="161807"/>
                                        </p:tgtEl>
                                      </p:cBhvr>
                                    </p:animEffect>
                                    <p:set>
                                      <p:cBhvr>
                                        <p:cTn id="24" dur="1" fill="hold">
                                          <p:stCondLst>
                                            <p:cond delay="499"/>
                                          </p:stCondLst>
                                        </p:cTn>
                                        <p:tgtEl>
                                          <p:spTgt spid="161807"/>
                                        </p:tgtEl>
                                        <p:attrNameLst>
                                          <p:attrName>style.visibility</p:attrName>
                                        </p:attrNameLst>
                                      </p:cBhvr>
                                      <p:to>
                                        <p:strVal val="hidden"/>
                                      </p:to>
                                    </p:set>
                                  </p:childTnLst>
                                </p:cTn>
                              </p:par>
                              <p:par>
                                <p:cTn id="25" presetID="5" presetClass="exit" presetSubtype="10" fill="hold" nodeType="withEffect">
                                  <p:stCondLst>
                                    <p:cond delay="0"/>
                                  </p:stCondLst>
                                  <p:childTnLst>
                                    <p:animEffect transition="out" filter="checkerboard(across)">
                                      <p:cBhvr>
                                        <p:cTn id="26" dur="500"/>
                                        <p:tgtEl>
                                          <p:spTgt spid="161804"/>
                                        </p:tgtEl>
                                      </p:cBhvr>
                                    </p:animEffect>
                                    <p:set>
                                      <p:cBhvr>
                                        <p:cTn id="27" dur="1" fill="hold">
                                          <p:stCondLst>
                                            <p:cond delay="499"/>
                                          </p:stCondLst>
                                        </p:cTn>
                                        <p:tgtEl>
                                          <p:spTgt spid="161804"/>
                                        </p:tgtEl>
                                        <p:attrNameLst>
                                          <p:attrName>style.visibility</p:attrName>
                                        </p:attrNameLst>
                                      </p:cBhvr>
                                      <p:to>
                                        <p:strVal val="hidden"/>
                                      </p:to>
                                    </p:set>
                                  </p:childTnLst>
                                </p:cTn>
                              </p:par>
                              <p:par>
                                <p:cTn id="28" presetID="5" presetClass="exit" presetSubtype="10" fill="hold" grpId="1" nodeType="withEffect">
                                  <p:stCondLst>
                                    <p:cond delay="0"/>
                                  </p:stCondLst>
                                  <p:childTnLst>
                                    <p:animEffect transition="out" filter="checkerboard(across)">
                                      <p:cBhvr>
                                        <p:cTn id="29" dur="500"/>
                                        <p:tgtEl>
                                          <p:spTgt spid="161805"/>
                                        </p:tgtEl>
                                      </p:cBhvr>
                                    </p:animEffect>
                                    <p:set>
                                      <p:cBhvr>
                                        <p:cTn id="30" dur="1" fill="hold">
                                          <p:stCondLst>
                                            <p:cond delay="499"/>
                                          </p:stCondLst>
                                        </p:cTn>
                                        <p:tgtEl>
                                          <p:spTgt spid="161805"/>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161808"/>
                                        </p:tgtEl>
                                        <p:attrNameLst>
                                          <p:attrName>style.visibility</p:attrName>
                                        </p:attrNameLst>
                                      </p:cBhvr>
                                      <p:to>
                                        <p:strVal val="visible"/>
                                      </p:to>
                                    </p:set>
                                    <p:animEffect transition="in" filter="checkerboard(across)">
                                      <p:cBhvr>
                                        <p:cTn id="35" dur="500"/>
                                        <p:tgtEl>
                                          <p:spTgt spid="161808"/>
                                        </p:tgtEl>
                                      </p:cBhvr>
                                    </p:animEffect>
                                  </p:childTnLst>
                                </p:cTn>
                              </p:par>
                              <p:par>
                                <p:cTn id="36" presetID="5" presetClass="entr" presetSubtype="10" fill="hold" nodeType="withEffect">
                                  <p:stCondLst>
                                    <p:cond delay="0"/>
                                  </p:stCondLst>
                                  <p:childTnLst>
                                    <p:set>
                                      <p:cBhvr>
                                        <p:cTn id="37" dur="1" fill="hold">
                                          <p:stCondLst>
                                            <p:cond delay="0"/>
                                          </p:stCondLst>
                                        </p:cTn>
                                        <p:tgtEl>
                                          <p:spTgt spid="161809"/>
                                        </p:tgtEl>
                                        <p:attrNameLst>
                                          <p:attrName>style.visibility</p:attrName>
                                        </p:attrNameLst>
                                      </p:cBhvr>
                                      <p:to>
                                        <p:strVal val="visible"/>
                                      </p:to>
                                    </p:set>
                                    <p:animEffect transition="in" filter="checkerboard(across)">
                                      <p:cBhvr>
                                        <p:cTn id="38" dur="500"/>
                                        <p:tgtEl>
                                          <p:spTgt spid="161809"/>
                                        </p:tgtEl>
                                      </p:cBhvr>
                                    </p:animEffect>
                                  </p:childTnLst>
                                </p:cTn>
                              </p:par>
                              <p:par>
                                <p:cTn id="39" presetID="5" presetClass="entr" presetSubtype="10" fill="hold" nodeType="withEffect">
                                  <p:stCondLst>
                                    <p:cond delay="0"/>
                                  </p:stCondLst>
                                  <p:childTnLst>
                                    <p:set>
                                      <p:cBhvr>
                                        <p:cTn id="40" dur="1" fill="hold">
                                          <p:stCondLst>
                                            <p:cond delay="0"/>
                                          </p:stCondLst>
                                        </p:cTn>
                                        <p:tgtEl>
                                          <p:spTgt spid="161811"/>
                                        </p:tgtEl>
                                        <p:attrNameLst>
                                          <p:attrName>style.visibility</p:attrName>
                                        </p:attrNameLst>
                                      </p:cBhvr>
                                      <p:to>
                                        <p:strVal val="visible"/>
                                      </p:to>
                                    </p:set>
                                    <p:animEffect transition="in" filter="checkerboard(across)">
                                      <p:cBhvr>
                                        <p:cTn id="41" dur="500"/>
                                        <p:tgtEl>
                                          <p:spTgt spid="161811"/>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161810"/>
                                        </p:tgtEl>
                                        <p:attrNameLst>
                                          <p:attrName>style.visibility</p:attrName>
                                        </p:attrNameLst>
                                      </p:cBhvr>
                                      <p:to>
                                        <p:strVal val="visible"/>
                                      </p:to>
                                    </p:set>
                                    <p:animEffect transition="in" filter="checkerboard(across)">
                                      <p:cBhvr>
                                        <p:cTn id="44" dur="500"/>
                                        <p:tgtEl>
                                          <p:spTgt spid="1618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 presetClass="exit" presetSubtype="10" fill="hold" nodeType="clickEffect">
                                  <p:stCondLst>
                                    <p:cond delay="0"/>
                                  </p:stCondLst>
                                  <p:childTnLst>
                                    <p:animEffect transition="out" filter="checkerboard(across)">
                                      <p:cBhvr>
                                        <p:cTn id="48" dur="500"/>
                                        <p:tgtEl>
                                          <p:spTgt spid="161808"/>
                                        </p:tgtEl>
                                      </p:cBhvr>
                                    </p:animEffect>
                                    <p:set>
                                      <p:cBhvr>
                                        <p:cTn id="49" dur="1" fill="hold">
                                          <p:stCondLst>
                                            <p:cond delay="499"/>
                                          </p:stCondLst>
                                        </p:cTn>
                                        <p:tgtEl>
                                          <p:spTgt spid="161808"/>
                                        </p:tgtEl>
                                        <p:attrNameLst>
                                          <p:attrName>style.visibility</p:attrName>
                                        </p:attrNameLst>
                                      </p:cBhvr>
                                      <p:to>
                                        <p:strVal val="hidden"/>
                                      </p:to>
                                    </p:set>
                                  </p:childTnLst>
                                </p:cTn>
                              </p:par>
                              <p:par>
                                <p:cTn id="50" presetID="5" presetClass="exit" presetSubtype="10" fill="hold" nodeType="withEffect">
                                  <p:stCondLst>
                                    <p:cond delay="0"/>
                                  </p:stCondLst>
                                  <p:childTnLst>
                                    <p:animEffect transition="out" filter="checkerboard(across)">
                                      <p:cBhvr>
                                        <p:cTn id="51" dur="500"/>
                                        <p:tgtEl>
                                          <p:spTgt spid="161809"/>
                                        </p:tgtEl>
                                      </p:cBhvr>
                                    </p:animEffect>
                                    <p:set>
                                      <p:cBhvr>
                                        <p:cTn id="52" dur="1" fill="hold">
                                          <p:stCondLst>
                                            <p:cond delay="499"/>
                                          </p:stCondLst>
                                        </p:cTn>
                                        <p:tgtEl>
                                          <p:spTgt spid="161809"/>
                                        </p:tgtEl>
                                        <p:attrNameLst>
                                          <p:attrName>style.visibility</p:attrName>
                                        </p:attrNameLst>
                                      </p:cBhvr>
                                      <p:to>
                                        <p:strVal val="hidden"/>
                                      </p:to>
                                    </p:set>
                                  </p:childTnLst>
                                </p:cTn>
                              </p:par>
                              <p:par>
                                <p:cTn id="53" presetID="5" presetClass="exit" presetSubtype="10" fill="hold" grpId="1" nodeType="withEffect">
                                  <p:stCondLst>
                                    <p:cond delay="0"/>
                                  </p:stCondLst>
                                  <p:childTnLst>
                                    <p:animEffect transition="out" filter="checkerboard(across)">
                                      <p:cBhvr>
                                        <p:cTn id="54" dur="500"/>
                                        <p:tgtEl>
                                          <p:spTgt spid="161810"/>
                                        </p:tgtEl>
                                      </p:cBhvr>
                                    </p:animEffect>
                                    <p:set>
                                      <p:cBhvr>
                                        <p:cTn id="55" dur="1" fill="hold">
                                          <p:stCondLst>
                                            <p:cond delay="499"/>
                                          </p:stCondLst>
                                        </p:cTn>
                                        <p:tgtEl>
                                          <p:spTgt spid="161810"/>
                                        </p:tgtEl>
                                        <p:attrNameLst>
                                          <p:attrName>style.visibility</p:attrName>
                                        </p:attrNameLst>
                                      </p:cBhvr>
                                      <p:to>
                                        <p:strVal val="hidden"/>
                                      </p:to>
                                    </p:set>
                                  </p:childTnLst>
                                </p:cTn>
                              </p:par>
                              <p:par>
                                <p:cTn id="56" presetID="5" presetClass="exit" presetSubtype="10" fill="hold" nodeType="withEffect">
                                  <p:stCondLst>
                                    <p:cond delay="0"/>
                                  </p:stCondLst>
                                  <p:childTnLst>
                                    <p:animEffect transition="out" filter="checkerboard(across)">
                                      <p:cBhvr>
                                        <p:cTn id="57" dur="500"/>
                                        <p:tgtEl>
                                          <p:spTgt spid="161811"/>
                                        </p:tgtEl>
                                      </p:cBhvr>
                                    </p:animEffect>
                                    <p:set>
                                      <p:cBhvr>
                                        <p:cTn id="58" dur="1" fill="hold">
                                          <p:stCondLst>
                                            <p:cond delay="499"/>
                                          </p:stCondLst>
                                        </p:cTn>
                                        <p:tgtEl>
                                          <p:spTgt spid="161811"/>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161813"/>
                                        </p:tgtEl>
                                        <p:attrNameLst>
                                          <p:attrName>style.visibility</p:attrName>
                                        </p:attrNameLst>
                                      </p:cBhvr>
                                      <p:to>
                                        <p:strVal val="visible"/>
                                      </p:to>
                                    </p:set>
                                    <p:animEffect transition="in" filter="checkerboard(across)">
                                      <p:cBhvr>
                                        <p:cTn id="63" dur="500"/>
                                        <p:tgtEl>
                                          <p:spTgt spid="161813"/>
                                        </p:tgtEl>
                                      </p:cBhvr>
                                    </p:animEffect>
                                  </p:childTnLst>
                                </p:cTn>
                              </p:par>
                              <p:par>
                                <p:cTn id="64" presetID="5" presetClass="entr" presetSubtype="10" fill="hold" nodeType="withEffect">
                                  <p:stCondLst>
                                    <p:cond delay="0"/>
                                  </p:stCondLst>
                                  <p:childTnLst>
                                    <p:set>
                                      <p:cBhvr>
                                        <p:cTn id="65" dur="1" fill="hold">
                                          <p:stCondLst>
                                            <p:cond delay="0"/>
                                          </p:stCondLst>
                                        </p:cTn>
                                        <p:tgtEl>
                                          <p:spTgt spid="161812"/>
                                        </p:tgtEl>
                                        <p:attrNameLst>
                                          <p:attrName>style.visibility</p:attrName>
                                        </p:attrNameLst>
                                      </p:cBhvr>
                                      <p:to>
                                        <p:strVal val="visible"/>
                                      </p:to>
                                    </p:set>
                                    <p:animEffect transition="in" filter="checkerboard(across)">
                                      <p:cBhvr>
                                        <p:cTn id="66" dur="500"/>
                                        <p:tgtEl>
                                          <p:spTgt spid="161812"/>
                                        </p:tgtEl>
                                      </p:cBhvr>
                                    </p:animEffect>
                                  </p:childTnLst>
                                </p:cTn>
                              </p:par>
                              <p:par>
                                <p:cTn id="67" presetID="5" presetClass="entr" presetSubtype="10" fill="hold" grpId="0" nodeType="withEffect">
                                  <p:stCondLst>
                                    <p:cond delay="0"/>
                                  </p:stCondLst>
                                  <p:childTnLst>
                                    <p:set>
                                      <p:cBhvr>
                                        <p:cTn id="68" dur="1" fill="hold">
                                          <p:stCondLst>
                                            <p:cond delay="0"/>
                                          </p:stCondLst>
                                        </p:cTn>
                                        <p:tgtEl>
                                          <p:spTgt spid="161814"/>
                                        </p:tgtEl>
                                        <p:attrNameLst>
                                          <p:attrName>style.visibility</p:attrName>
                                        </p:attrNameLst>
                                      </p:cBhvr>
                                      <p:to>
                                        <p:strVal val="visible"/>
                                      </p:to>
                                    </p:set>
                                    <p:animEffect transition="in" filter="checkerboard(across)">
                                      <p:cBhvr>
                                        <p:cTn id="69" dur="500"/>
                                        <p:tgtEl>
                                          <p:spTgt spid="161814"/>
                                        </p:tgtEl>
                                      </p:cBhvr>
                                    </p:animEffect>
                                  </p:childTnLst>
                                </p:cTn>
                              </p:par>
                              <p:par>
                                <p:cTn id="70" presetID="5" presetClass="entr" presetSubtype="10" fill="hold" nodeType="withEffect">
                                  <p:stCondLst>
                                    <p:cond delay="0"/>
                                  </p:stCondLst>
                                  <p:childTnLst>
                                    <p:set>
                                      <p:cBhvr>
                                        <p:cTn id="71" dur="1" fill="hold">
                                          <p:stCondLst>
                                            <p:cond delay="0"/>
                                          </p:stCondLst>
                                        </p:cTn>
                                        <p:tgtEl>
                                          <p:spTgt spid="161815"/>
                                        </p:tgtEl>
                                        <p:attrNameLst>
                                          <p:attrName>style.visibility</p:attrName>
                                        </p:attrNameLst>
                                      </p:cBhvr>
                                      <p:to>
                                        <p:strVal val="visible"/>
                                      </p:to>
                                    </p:set>
                                    <p:animEffect transition="in" filter="checkerboard(across)">
                                      <p:cBhvr>
                                        <p:cTn id="72" dur="500"/>
                                        <p:tgtEl>
                                          <p:spTgt spid="1618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 presetClass="exit" presetSubtype="10" fill="hold" nodeType="clickEffect">
                                  <p:stCondLst>
                                    <p:cond delay="0"/>
                                  </p:stCondLst>
                                  <p:childTnLst>
                                    <p:animEffect transition="out" filter="checkerboard(across)">
                                      <p:cBhvr>
                                        <p:cTn id="76" dur="500"/>
                                        <p:tgtEl>
                                          <p:spTgt spid="161813"/>
                                        </p:tgtEl>
                                      </p:cBhvr>
                                    </p:animEffect>
                                    <p:set>
                                      <p:cBhvr>
                                        <p:cTn id="77" dur="1" fill="hold">
                                          <p:stCondLst>
                                            <p:cond delay="499"/>
                                          </p:stCondLst>
                                        </p:cTn>
                                        <p:tgtEl>
                                          <p:spTgt spid="161813"/>
                                        </p:tgtEl>
                                        <p:attrNameLst>
                                          <p:attrName>style.visibility</p:attrName>
                                        </p:attrNameLst>
                                      </p:cBhvr>
                                      <p:to>
                                        <p:strVal val="hidden"/>
                                      </p:to>
                                    </p:set>
                                  </p:childTnLst>
                                </p:cTn>
                              </p:par>
                              <p:par>
                                <p:cTn id="78" presetID="5" presetClass="exit" presetSubtype="10" fill="hold" nodeType="withEffect">
                                  <p:stCondLst>
                                    <p:cond delay="0"/>
                                  </p:stCondLst>
                                  <p:childTnLst>
                                    <p:animEffect transition="out" filter="checkerboard(across)">
                                      <p:cBhvr>
                                        <p:cTn id="79" dur="500"/>
                                        <p:tgtEl>
                                          <p:spTgt spid="161812"/>
                                        </p:tgtEl>
                                      </p:cBhvr>
                                    </p:animEffect>
                                    <p:set>
                                      <p:cBhvr>
                                        <p:cTn id="80" dur="1" fill="hold">
                                          <p:stCondLst>
                                            <p:cond delay="499"/>
                                          </p:stCondLst>
                                        </p:cTn>
                                        <p:tgtEl>
                                          <p:spTgt spid="161812"/>
                                        </p:tgtEl>
                                        <p:attrNameLst>
                                          <p:attrName>style.visibility</p:attrName>
                                        </p:attrNameLst>
                                      </p:cBhvr>
                                      <p:to>
                                        <p:strVal val="hidden"/>
                                      </p:to>
                                    </p:set>
                                  </p:childTnLst>
                                </p:cTn>
                              </p:par>
                              <p:par>
                                <p:cTn id="81" presetID="5" presetClass="exit" presetSubtype="10" fill="hold" grpId="1" nodeType="withEffect">
                                  <p:stCondLst>
                                    <p:cond delay="0"/>
                                  </p:stCondLst>
                                  <p:childTnLst>
                                    <p:animEffect transition="out" filter="checkerboard(across)">
                                      <p:cBhvr>
                                        <p:cTn id="82" dur="500"/>
                                        <p:tgtEl>
                                          <p:spTgt spid="161814"/>
                                        </p:tgtEl>
                                      </p:cBhvr>
                                    </p:animEffect>
                                    <p:set>
                                      <p:cBhvr>
                                        <p:cTn id="83" dur="1" fill="hold">
                                          <p:stCondLst>
                                            <p:cond delay="499"/>
                                          </p:stCondLst>
                                        </p:cTn>
                                        <p:tgtEl>
                                          <p:spTgt spid="161814"/>
                                        </p:tgtEl>
                                        <p:attrNameLst>
                                          <p:attrName>style.visibility</p:attrName>
                                        </p:attrNameLst>
                                      </p:cBhvr>
                                      <p:to>
                                        <p:strVal val="hidden"/>
                                      </p:to>
                                    </p:set>
                                  </p:childTnLst>
                                </p:cTn>
                              </p:par>
                              <p:par>
                                <p:cTn id="84" presetID="5" presetClass="exit" presetSubtype="10" fill="hold" nodeType="withEffect">
                                  <p:stCondLst>
                                    <p:cond delay="0"/>
                                  </p:stCondLst>
                                  <p:childTnLst>
                                    <p:animEffect transition="out" filter="checkerboard(across)">
                                      <p:cBhvr>
                                        <p:cTn id="85" dur="500"/>
                                        <p:tgtEl>
                                          <p:spTgt spid="161815"/>
                                        </p:tgtEl>
                                      </p:cBhvr>
                                    </p:animEffect>
                                    <p:set>
                                      <p:cBhvr>
                                        <p:cTn id="86" dur="1" fill="hold">
                                          <p:stCondLst>
                                            <p:cond delay="499"/>
                                          </p:stCondLst>
                                        </p:cTn>
                                        <p:tgtEl>
                                          <p:spTgt spid="1618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5" presetClass="entr" presetSubtype="10" fill="hold" nodeType="clickEffect">
                                  <p:stCondLst>
                                    <p:cond delay="0"/>
                                  </p:stCondLst>
                                  <p:childTnLst>
                                    <p:set>
                                      <p:cBhvr>
                                        <p:cTn id="90" dur="1" fill="hold">
                                          <p:stCondLst>
                                            <p:cond delay="0"/>
                                          </p:stCondLst>
                                        </p:cTn>
                                        <p:tgtEl>
                                          <p:spTgt spid="161816"/>
                                        </p:tgtEl>
                                        <p:attrNameLst>
                                          <p:attrName>style.visibility</p:attrName>
                                        </p:attrNameLst>
                                      </p:cBhvr>
                                      <p:to>
                                        <p:strVal val="visible"/>
                                      </p:to>
                                    </p:set>
                                    <p:animEffect transition="in" filter="checkerboard(across)">
                                      <p:cBhvr>
                                        <p:cTn id="91" dur="500"/>
                                        <p:tgtEl>
                                          <p:spTgt spid="161816"/>
                                        </p:tgtEl>
                                      </p:cBhvr>
                                    </p:animEffect>
                                  </p:childTnLst>
                                </p:cTn>
                              </p:par>
                              <p:par>
                                <p:cTn id="92" presetID="5" presetClass="entr" presetSubtype="10" fill="hold" nodeType="withEffect">
                                  <p:stCondLst>
                                    <p:cond delay="0"/>
                                  </p:stCondLst>
                                  <p:childTnLst>
                                    <p:set>
                                      <p:cBhvr>
                                        <p:cTn id="93" dur="1" fill="hold">
                                          <p:stCondLst>
                                            <p:cond delay="0"/>
                                          </p:stCondLst>
                                        </p:cTn>
                                        <p:tgtEl>
                                          <p:spTgt spid="161817"/>
                                        </p:tgtEl>
                                        <p:attrNameLst>
                                          <p:attrName>style.visibility</p:attrName>
                                        </p:attrNameLst>
                                      </p:cBhvr>
                                      <p:to>
                                        <p:strVal val="visible"/>
                                      </p:to>
                                    </p:set>
                                    <p:animEffect transition="in" filter="checkerboard(across)">
                                      <p:cBhvr>
                                        <p:cTn id="94" dur="500"/>
                                        <p:tgtEl>
                                          <p:spTgt spid="161817"/>
                                        </p:tgtEl>
                                      </p:cBhvr>
                                    </p:animEffect>
                                  </p:childTnLst>
                                </p:cTn>
                              </p:par>
                              <p:par>
                                <p:cTn id="95" presetID="5" presetClass="entr" presetSubtype="10" fill="hold" grpId="0" nodeType="withEffect">
                                  <p:stCondLst>
                                    <p:cond delay="0"/>
                                  </p:stCondLst>
                                  <p:childTnLst>
                                    <p:set>
                                      <p:cBhvr>
                                        <p:cTn id="96" dur="1" fill="hold">
                                          <p:stCondLst>
                                            <p:cond delay="0"/>
                                          </p:stCondLst>
                                        </p:cTn>
                                        <p:tgtEl>
                                          <p:spTgt spid="161818"/>
                                        </p:tgtEl>
                                        <p:attrNameLst>
                                          <p:attrName>style.visibility</p:attrName>
                                        </p:attrNameLst>
                                      </p:cBhvr>
                                      <p:to>
                                        <p:strVal val="visible"/>
                                      </p:to>
                                    </p:set>
                                    <p:animEffect transition="in" filter="checkerboard(across)">
                                      <p:cBhvr>
                                        <p:cTn id="97" dur="500"/>
                                        <p:tgtEl>
                                          <p:spTgt spid="161818"/>
                                        </p:tgtEl>
                                      </p:cBhvr>
                                    </p:animEffect>
                                  </p:childTnLst>
                                </p:cTn>
                              </p:par>
                              <p:par>
                                <p:cTn id="98" presetID="5" presetClass="entr" presetSubtype="10" fill="hold" nodeType="withEffect">
                                  <p:stCondLst>
                                    <p:cond delay="0"/>
                                  </p:stCondLst>
                                  <p:childTnLst>
                                    <p:set>
                                      <p:cBhvr>
                                        <p:cTn id="99" dur="1" fill="hold">
                                          <p:stCondLst>
                                            <p:cond delay="0"/>
                                          </p:stCondLst>
                                        </p:cTn>
                                        <p:tgtEl>
                                          <p:spTgt spid="161819"/>
                                        </p:tgtEl>
                                        <p:attrNameLst>
                                          <p:attrName>style.visibility</p:attrName>
                                        </p:attrNameLst>
                                      </p:cBhvr>
                                      <p:to>
                                        <p:strVal val="visible"/>
                                      </p:to>
                                    </p:set>
                                    <p:animEffect transition="in" filter="checkerboard(across)">
                                      <p:cBhvr>
                                        <p:cTn id="100" dur="500"/>
                                        <p:tgtEl>
                                          <p:spTgt spid="161819"/>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5" presetClass="exit" presetSubtype="10" fill="hold" nodeType="clickEffect">
                                  <p:stCondLst>
                                    <p:cond delay="0"/>
                                  </p:stCondLst>
                                  <p:childTnLst>
                                    <p:animEffect transition="out" filter="checkerboard(across)">
                                      <p:cBhvr>
                                        <p:cTn id="104" dur="500"/>
                                        <p:tgtEl>
                                          <p:spTgt spid="161816"/>
                                        </p:tgtEl>
                                      </p:cBhvr>
                                    </p:animEffect>
                                    <p:set>
                                      <p:cBhvr>
                                        <p:cTn id="105" dur="1" fill="hold">
                                          <p:stCondLst>
                                            <p:cond delay="499"/>
                                          </p:stCondLst>
                                        </p:cTn>
                                        <p:tgtEl>
                                          <p:spTgt spid="161816"/>
                                        </p:tgtEl>
                                        <p:attrNameLst>
                                          <p:attrName>style.visibility</p:attrName>
                                        </p:attrNameLst>
                                      </p:cBhvr>
                                      <p:to>
                                        <p:strVal val="hidden"/>
                                      </p:to>
                                    </p:set>
                                  </p:childTnLst>
                                </p:cTn>
                              </p:par>
                              <p:par>
                                <p:cTn id="106" presetID="5" presetClass="exit" presetSubtype="10" fill="hold" nodeType="withEffect">
                                  <p:stCondLst>
                                    <p:cond delay="0"/>
                                  </p:stCondLst>
                                  <p:childTnLst>
                                    <p:animEffect transition="out" filter="checkerboard(across)">
                                      <p:cBhvr>
                                        <p:cTn id="107" dur="500"/>
                                        <p:tgtEl>
                                          <p:spTgt spid="161817"/>
                                        </p:tgtEl>
                                      </p:cBhvr>
                                    </p:animEffect>
                                    <p:set>
                                      <p:cBhvr>
                                        <p:cTn id="108" dur="1" fill="hold">
                                          <p:stCondLst>
                                            <p:cond delay="499"/>
                                          </p:stCondLst>
                                        </p:cTn>
                                        <p:tgtEl>
                                          <p:spTgt spid="161817"/>
                                        </p:tgtEl>
                                        <p:attrNameLst>
                                          <p:attrName>style.visibility</p:attrName>
                                        </p:attrNameLst>
                                      </p:cBhvr>
                                      <p:to>
                                        <p:strVal val="hidden"/>
                                      </p:to>
                                    </p:set>
                                  </p:childTnLst>
                                </p:cTn>
                              </p:par>
                              <p:par>
                                <p:cTn id="109" presetID="5" presetClass="exit" presetSubtype="10" fill="hold" grpId="1" nodeType="withEffect">
                                  <p:stCondLst>
                                    <p:cond delay="0"/>
                                  </p:stCondLst>
                                  <p:childTnLst>
                                    <p:animEffect transition="out" filter="checkerboard(across)">
                                      <p:cBhvr>
                                        <p:cTn id="110" dur="500"/>
                                        <p:tgtEl>
                                          <p:spTgt spid="161818"/>
                                        </p:tgtEl>
                                      </p:cBhvr>
                                    </p:animEffect>
                                    <p:set>
                                      <p:cBhvr>
                                        <p:cTn id="111" dur="1" fill="hold">
                                          <p:stCondLst>
                                            <p:cond delay="499"/>
                                          </p:stCondLst>
                                        </p:cTn>
                                        <p:tgtEl>
                                          <p:spTgt spid="161818"/>
                                        </p:tgtEl>
                                        <p:attrNameLst>
                                          <p:attrName>style.visibility</p:attrName>
                                        </p:attrNameLst>
                                      </p:cBhvr>
                                      <p:to>
                                        <p:strVal val="hidden"/>
                                      </p:to>
                                    </p:set>
                                  </p:childTnLst>
                                </p:cTn>
                              </p:par>
                              <p:par>
                                <p:cTn id="112" presetID="5" presetClass="exit" presetSubtype="10" fill="hold" nodeType="withEffect">
                                  <p:stCondLst>
                                    <p:cond delay="0"/>
                                  </p:stCondLst>
                                  <p:childTnLst>
                                    <p:animEffect transition="out" filter="checkerboard(across)">
                                      <p:cBhvr>
                                        <p:cTn id="113" dur="500"/>
                                        <p:tgtEl>
                                          <p:spTgt spid="161819"/>
                                        </p:tgtEl>
                                      </p:cBhvr>
                                    </p:animEffect>
                                    <p:set>
                                      <p:cBhvr>
                                        <p:cTn id="114" dur="1" fill="hold">
                                          <p:stCondLst>
                                            <p:cond delay="499"/>
                                          </p:stCondLst>
                                        </p:cTn>
                                        <p:tgtEl>
                                          <p:spTgt spid="161819"/>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 presetClass="entr" presetSubtype="10" fill="hold" nodeType="clickEffect">
                                  <p:stCondLst>
                                    <p:cond delay="0"/>
                                  </p:stCondLst>
                                  <p:childTnLst>
                                    <p:set>
                                      <p:cBhvr>
                                        <p:cTn id="118" dur="1" fill="hold">
                                          <p:stCondLst>
                                            <p:cond delay="0"/>
                                          </p:stCondLst>
                                        </p:cTn>
                                        <p:tgtEl>
                                          <p:spTgt spid="161820"/>
                                        </p:tgtEl>
                                        <p:attrNameLst>
                                          <p:attrName>style.visibility</p:attrName>
                                        </p:attrNameLst>
                                      </p:cBhvr>
                                      <p:to>
                                        <p:strVal val="visible"/>
                                      </p:to>
                                    </p:set>
                                    <p:animEffect transition="in" filter="checkerboard(across)">
                                      <p:cBhvr>
                                        <p:cTn id="119" dur="500"/>
                                        <p:tgtEl>
                                          <p:spTgt spid="161820"/>
                                        </p:tgtEl>
                                      </p:cBhvr>
                                    </p:animEffect>
                                  </p:childTnLst>
                                </p:cTn>
                              </p:par>
                              <p:par>
                                <p:cTn id="120" presetID="5" presetClass="entr" presetSubtype="10" fill="hold" nodeType="withEffect">
                                  <p:stCondLst>
                                    <p:cond delay="0"/>
                                  </p:stCondLst>
                                  <p:childTnLst>
                                    <p:set>
                                      <p:cBhvr>
                                        <p:cTn id="121" dur="1" fill="hold">
                                          <p:stCondLst>
                                            <p:cond delay="0"/>
                                          </p:stCondLst>
                                        </p:cTn>
                                        <p:tgtEl>
                                          <p:spTgt spid="161821"/>
                                        </p:tgtEl>
                                        <p:attrNameLst>
                                          <p:attrName>style.visibility</p:attrName>
                                        </p:attrNameLst>
                                      </p:cBhvr>
                                      <p:to>
                                        <p:strVal val="visible"/>
                                      </p:to>
                                    </p:set>
                                    <p:animEffect transition="in" filter="checkerboard(across)">
                                      <p:cBhvr>
                                        <p:cTn id="122" dur="500"/>
                                        <p:tgtEl>
                                          <p:spTgt spid="161821"/>
                                        </p:tgtEl>
                                      </p:cBhvr>
                                    </p:animEffect>
                                  </p:childTnLst>
                                </p:cTn>
                              </p:par>
                              <p:par>
                                <p:cTn id="123" presetID="5" presetClass="entr" presetSubtype="10" fill="hold" grpId="0" nodeType="withEffect">
                                  <p:stCondLst>
                                    <p:cond delay="0"/>
                                  </p:stCondLst>
                                  <p:childTnLst>
                                    <p:set>
                                      <p:cBhvr>
                                        <p:cTn id="124" dur="1" fill="hold">
                                          <p:stCondLst>
                                            <p:cond delay="0"/>
                                          </p:stCondLst>
                                        </p:cTn>
                                        <p:tgtEl>
                                          <p:spTgt spid="161822"/>
                                        </p:tgtEl>
                                        <p:attrNameLst>
                                          <p:attrName>style.visibility</p:attrName>
                                        </p:attrNameLst>
                                      </p:cBhvr>
                                      <p:to>
                                        <p:strVal val="visible"/>
                                      </p:to>
                                    </p:set>
                                    <p:animEffect transition="in" filter="checkerboard(across)">
                                      <p:cBhvr>
                                        <p:cTn id="125" dur="500"/>
                                        <p:tgtEl>
                                          <p:spTgt spid="161822"/>
                                        </p:tgtEl>
                                      </p:cBhvr>
                                    </p:animEffect>
                                  </p:childTnLst>
                                </p:cTn>
                              </p:par>
                              <p:par>
                                <p:cTn id="126" presetID="5" presetClass="entr" presetSubtype="10" fill="hold" nodeType="withEffect">
                                  <p:stCondLst>
                                    <p:cond delay="0"/>
                                  </p:stCondLst>
                                  <p:childTnLst>
                                    <p:set>
                                      <p:cBhvr>
                                        <p:cTn id="127" dur="1" fill="hold">
                                          <p:stCondLst>
                                            <p:cond delay="0"/>
                                          </p:stCondLst>
                                        </p:cTn>
                                        <p:tgtEl>
                                          <p:spTgt spid="161823"/>
                                        </p:tgtEl>
                                        <p:attrNameLst>
                                          <p:attrName>style.visibility</p:attrName>
                                        </p:attrNameLst>
                                      </p:cBhvr>
                                      <p:to>
                                        <p:strVal val="visible"/>
                                      </p:to>
                                    </p:set>
                                    <p:animEffect transition="in" filter="checkerboard(across)">
                                      <p:cBhvr>
                                        <p:cTn id="128" dur="500"/>
                                        <p:tgtEl>
                                          <p:spTgt spid="161823"/>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5" presetClass="exit" presetSubtype="10" fill="hold" nodeType="clickEffect">
                                  <p:stCondLst>
                                    <p:cond delay="0"/>
                                  </p:stCondLst>
                                  <p:childTnLst>
                                    <p:animEffect transition="out" filter="checkerboard(across)">
                                      <p:cBhvr>
                                        <p:cTn id="132" dur="500"/>
                                        <p:tgtEl>
                                          <p:spTgt spid="161821"/>
                                        </p:tgtEl>
                                      </p:cBhvr>
                                    </p:animEffect>
                                    <p:set>
                                      <p:cBhvr>
                                        <p:cTn id="133" dur="1" fill="hold">
                                          <p:stCondLst>
                                            <p:cond delay="499"/>
                                          </p:stCondLst>
                                        </p:cTn>
                                        <p:tgtEl>
                                          <p:spTgt spid="161821"/>
                                        </p:tgtEl>
                                        <p:attrNameLst>
                                          <p:attrName>style.visibility</p:attrName>
                                        </p:attrNameLst>
                                      </p:cBhvr>
                                      <p:to>
                                        <p:strVal val="hidden"/>
                                      </p:to>
                                    </p:set>
                                  </p:childTnLst>
                                </p:cTn>
                              </p:par>
                              <p:par>
                                <p:cTn id="134" presetID="5" presetClass="exit" presetSubtype="10" fill="hold" nodeType="withEffect">
                                  <p:stCondLst>
                                    <p:cond delay="0"/>
                                  </p:stCondLst>
                                  <p:childTnLst>
                                    <p:animEffect transition="out" filter="checkerboard(across)">
                                      <p:cBhvr>
                                        <p:cTn id="135" dur="500"/>
                                        <p:tgtEl>
                                          <p:spTgt spid="161820"/>
                                        </p:tgtEl>
                                      </p:cBhvr>
                                    </p:animEffect>
                                    <p:set>
                                      <p:cBhvr>
                                        <p:cTn id="136" dur="1" fill="hold">
                                          <p:stCondLst>
                                            <p:cond delay="499"/>
                                          </p:stCondLst>
                                        </p:cTn>
                                        <p:tgtEl>
                                          <p:spTgt spid="161820"/>
                                        </p:tgtEl>
                                        <p:attrNameLst>
                                          <p:attrName>style.visibility</p:attrName>
                                        </p:attrNameLst>
                                      </p:cBhvr>
                                      <p:to>
                                        <p:strVal val="hidden"/>
                                      </p:to>
                                    </p:set>
                                  </p:childTnLst>
                                </p:cTn>
                              </p:par>
                              <p:par>
                                <p:cTn id="137" presetID="5" presetClass="exit" presetSubtype="10" fill="hold" nodeType="withEffect">
                                  <p:stCondLst>
                                    <p:cond delay="0"/>
                                  </p:stCondLst>
                                  <p:childTnLst>
                                    <p:animEffect transition="out" filter="checkerboard(across)">
                                      <p:cBhvr>
                                        <p:cTn id="138" dur="500"/>
                                        <p:tgtEl>
                                          <p:spTgt spid="161823"/>
                                        </p:tgtEl>
                                      </p:cBhvr>
                                    </p:animEffect>
                                    <p:set>
                                      <p:cBhvr>
                                        <p:cTn id="139" dur="1" fill="hold">
                                          <p:stCondLst>
                                            <p:cond delay="499"/>
                                          </p:stCondLst>
                                        </p:cTn>
                                        <p:tgtEl>
                                          <p:spTgt spid="161823"/>
                                        </p:tgtEl>
                                        <p:attrNameLst>
                                          <p:attrName>style.visibility</p:attrName>
                                        </p:attrNameLst>
                                      </p:cBhvr>
                                      <p:to>
                                        <p:strVal val="hidden"/>
                                      </p:to>
                                    </p:set>
                                  </p:childTnLst>
                                </p:cTn>
                              </p:par>
                              <p:par>
                                <p:cTn id="140" presetID="5" presetClass="exit" presetSubtype="10" fill="hold" grpId="1" nodeType="withEffect">
                                  <p:stCondLst>
                                    <p:cond delay="0"/>
                                  </p:stCondLst>
                                  <p:childTnLst>
                                    <p:animEffect transition="out" filter="checkerboard(across)">
                                      <p:cBhvr>
                                        <p:cTn id="141" dur="500"/>
                                        <p:tgtEl>
                                          <p:spTgt spid="161822"/>
                                        </p:tgtEl>
                                      </p:cBhvr>
                                    </p:animEffect>
                                    <p:set>
                                      <p:cBhvr>
                                        <p:cTn id="142" dur="1" fill="hold">
                                          <p:stCondLst>
                                            <p:cond delay="499"/>
                                          </p:stCondLst>
                                        </p:cTn>
                                        <p:tgtEl>
                                          <p:spTgt spid="161822"/>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29"/>
                                        </p:tgtEl>
                                        <p:attrNameLst>
                                          <p:attrName>style.visibility</p:attrName>
                                        </p:attrNameLst>
                                      </p:cBhvr>
                                      <p:to>
                                        <p:strVal val="visible"/>
                                      </p:to>
                                    </p:set>
                                    <p:animEffect transition="in" filter="checkerboard(across)">
                                      <p:cBhvr>
                                        <p:cTn id="147" dur="500"/>
                                        <p:tgtEl>
                                          <p:spTgt spid="29"/>
                                        </p:tgtEl>
                                      </p:cBhvr>
                                    </p:animEffect>
                                  </p:childTnLst>
                                </p:cTn>
                              </p:par>
                              <p:par>
                                <p:cTn id="148" presetID="5" presetClass="entr" presetSubtype="10" fill="hold" grpId="0" nodeType="withEffect">
                                  <p:stCondLst>
                                    <p:cond delay="0"/>
                                  </p:stCondLst>
                                  <p:childTnLst>
                                    <p:set>
                                      <p:cBhvr>
                                        <p:cTn id="149" dur="1" fill="hold">
                                          <p:stCondLst>
                                            <p:cond delay="0"/>
                                          </p:stCondLst>
                                        </p:cTn>
                                        <p:tgtEl>
                                          <p:spTgt spid="30"/>
                                        </p:tgtEl>
                                        <p:attrNameLst>
                                          <p:attrName>style.visibility</p:attrName>
                                        </p:attrNameLst>
                                      </p:cBhvr>
                                      <p:to>
                                        <p:strVal val="visible"/>
                                      </p:to>
                                    </p:set>
                                    <p:animEffect transition="in" filter="checkerboard(across)">
                                      <p:cBhvr>
                                        <p:cTn id="1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5" grpId="0" animBg="1"/>
      <p:bldP spid="161805" grpId="1" animBg="1"/>
      <p:bldP spid="161810" grpId="0" animBg="1"/>
      <p:bldP spid="161810" grpId="1" animBg="1"/>
      <p:bldP spid="161814" grpId="0" animBg="1"/>
      <p:bldP spid="161814" grpId="1" animBg="1"/>
      <p:bldP spid="161818" grpId="0" animBg="1"/>
      <p:bldP spid="161818" grpId="1" animBg="1"/>
      <p:bldP spid="161822" grpId="0" animBg="1"/>
      <p:bldP spid="161822" grpId="1"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DATA" val="&lt;database version=&quot;11.0&quot;&gt;&lt;object type=&quot;1&quot; unique_id=&quot;10001&quot;&gt;&lt;object type=&quot;2&quot; unique_id=&quot;10002&quot;&gt;&lt;object type=&quot;3&quot; unique_id=&quot;10005&quot;&gt;&lt;property id=&quot;20148&quot; value=&quot;5&quot;/&gt;&lt;property id=&quot;20300&quot; value=&quot;スライド 1 - &amp;quot;災害気象・気候学研究室 研究室紹介&amp;quot;&quot;/&gt;&lt;property id=&quot;20307&quot; value=&quot;256&quot;/&gt;&lt;/object&gt;&lt;object type=&quot;3&quot; unique_id=&quot;288901&quot;&gt;&lt;property id=&quot;20148&quot; value=&quot;5&quot;/&gt;&lt;property id=&quot;20300&quot; value=&quot;スライド 7 - &amp;quot;熱帯域季節内振動（Madden-Julian Oscillation）の概念図&amp;quot;&quot;/&gt;&lt;property id=&quot;20307&quot; value=&quot;264&quot;/&gt;&lt;/object&gt;&lt;object type=&quot;3&quot; unique_id=&quot;289045&quot;&gt;&lt;property id=&quot;20148&quot; value=&quot;5&quot;/&gt;&lt;property id=&quot;20300&quot; value=&quot;スライド 13 - &amp;quot;熱帯域季節内振動の位相と初期摂動の成長率の関係&amp;quot;&quot;/&gt;&lt;property id=&quot;20307&quot; value=&quot;265&quot;/&gt;&lt;/object&gt;&lt;object type=&quot;3&quot; unique_id=&quot;289317&quot;&gt;&lt;property id=&quot;20148&quot; value=&quot;5&quot;/&gt;&lt;property id=&quot;20300&quot; value=&quot;スライド 18 - &amp;quot;ミャンマーサイクロン（２００８）の再現実験&amp;quot;&quot;/&gt;&lt;property id=&quot;20307&quot; value=&quot;267&quot;/&gt;&lt;/object&gt;&lt;object type=&quot;3&quot; unique_id=&quot;289416&quot;&gt;&lt;property id=&quot;20148&quot; value=&quot;5&quot;/&gt;&lt;property id=&quot;20300&quot; value=&quot;スライド 19 - &amp;quot;雲（左図） / 海面気圧・海抜１０m 風速（右図）計算開始１時間後&amp;quot;&quot;/&gt;&lt;property id=&quot;20307&quot; value=&quot;268&quot;/&gt;&lt;/object&gt;&lt;object type=&quot;3&quot; unique_id=&quot;289642&quot;&gt;&lt;property id=&quot;20148&quot; value=&quot;5&quot;/&gt;&lt;property id=&quot;20300&quot; value=&quot;スライド 20 - &amp;quot;雲（左図） / 海面気圧・海抜１０m 風速（右図）&amp;quot;&quot;/&gt;&lt;property id=&quot;20307&quot; value=&quot;269&quot;/&gt;&lt;/object&gt;&lt;object type=&quot;3&quot; unique_id=&quot;292269&quot;&gt;&lt;property id=&quot;20148&quot; value=&quot;5&quot;/&gt;&lt;property id=&quot;20300&quot; value=&quot;スライド 29 - &amp;quot;豪雨時の国道の災害対策／事前通行規制(国土交通省)&amp;quot;&quot;/&gt;&lt;property id=&quot;20307&quot; value=&quot;275&quot;/&gt;&lt;/object&gt;&lt;object type=&quot;3&quot; unique_id=&quot;296524&quot;&gt;&lt;property id=&quot;20148&quot; value=&quot;5&quot;/&gt;&lt;property id=&quot;20300&quot; value=&quot;スライド 34 - &amp;quot;解析雨量の時間降水量の時系列＆積算雨量 2017年10月20-22日（台風21号）&amp;quot;&quot;/&gt;&lt;property id=&quot;20307&quot; value=&quot;319&quot;/&gt;&lt;/object&gt;&lt;object type=&quot;3&quot; unique_id=&quot;300313&quot;&gt;&lt;property id=&quot;20148&quot; value=&quot;5&quot;/&gt;&lt;property id=&quot;20300&quot; value=&quot;スライド 25 - &amp;quot;全球雲解像モデルNICAMを用いた水惑星実験による熱帯域降水活動の解像度依存性に関する調査（ハワイ大学IPRC）&amp;quot;&quot;/&gt;&lt;property id=&quot;20307&quot; value=&quot;271&quot;/&gt;&lt;/object&gt;&lt;object type=&quot;3&quot; unique_id=&quot;300314&quot;&gt;&lt;property id=&quot;20148&quot; value=&quot;5&quot;/&gt;&lt;property id=&quot;20300&quot; value=&quot;スライド 31 - &amp;quot;雨量の観測体制の評価（2017年10月20-22日） （台風21号による1時間降水と連続雨量）&amp;quot;&quot;/&gt;&lt;property id=&quot;20307&quot; value=&quot;276&quot;/&gt;&lt;/object&gt;&lt;object type=&quot;3&quot; unique_id=&quot;300321&quot;&gt;&lt;property id=&quot;20148&quot; value=&quot;5&quot;/&gt;&lt;property id=&quot;20300&quot; value=&quot;スライド 27 - &amp;quot;高解像度長期再解析データを用いた気象災害データベース化の試み〜再解析データ間でみられた顕著現象の特徴の違い〜&amp;quot;&quot;/&gt;&lt;property id=&quot;20307&quot; value=&quot;273&quot;/&gt;&lt;/object&gt;&lt;object type=&quot;3&quot; unique_id=&quot;300958&quot;&gt;&lt;property id=&quot;20148&quot; value=&quot;5&quot;/&gt;&lt;property id=&quot;20300&quot; value=&quot;スライド 6 - &amp;quot;これまでに行ってきた研究の紹介&amp;quot;&quot;/&gt;&lt;property id=&quot;20307&quot; value=&quot;302&quot;/&gt;&lt;/object&gt;&lt;object type=&quot;3&quot; unique_id=&quot;301852&quot;&gt;&lt;property id=&quot;20148&quot; value=&quot;5&quot;/&gt;&lt;property id=&quot;20300&quot; value=&quot;スライド 8 - &amp;quot;MJOによる影響：降雨変動への影響&amp;quot;&quot;/&gt;&lt;property id=&quot;20307&quot; value=&quot;303&quot;/&gt;&lt;/object&gt;&lt;object type=&quot;3&quot; unique_id=&quot;304759&quot;&gt;&lt;property id=&quot;20148&quot; value=&quot;5&quot;/&gt;&lt;property id=&quot;20300&quot; value=&quot;スライド 2 - &amp;quot;これまでに行ってきた研究の紹介&amp;quot;&quot;/&gt;&lt;property id=&quot;20307&quot; value=&quot;298&quot;/&gt;&lt;/object&gt;&lt;object type=&quot;3&quot; unique_id=&quot;304760&quot;&gt;&lt;property id=&quot;20148&quot; value=&quot;5&quot;/&gt;&lt;property id=&quot;20300&quot; value=&quot;スライド 3 - &amp;quot;これまでに行ってきた研究の紹介&amp;quot;&quot;/&gt;&lt;property id=&quot;20307&quot; value=&quot;299&quot;/&gt;&lt;/object&gt;&lt;object type=&quot;3&quot; unique_id=&quot;304761&quot;&gt;&lt;property id=&quot;20148&quot; value=&quot;5&quot;/&gt;&lt;property id=&quot;20300&quot; value=&quot;スライド 4 - &amp;quot;赤道域上部成層圏の不安定構造（Hayashi,1997,1998）&amp;quot;&quot;/&gt;&lt;property id=&quot;20307&quot; value=&quot;300&quot;/&gt;&lt;/object&gt;&lt;object type=&quot;3&quot; unique_id=&quot;304762&quot;&gt;&lt;property id=&quot;20148&quot; value=&quot;5&quot;/&gt;&lt;property id=&quot;20300&quot; value=&quot;スライド 5 - &amp;quot;東西非対称不安定モードの中立波の共鳴による解釈（線形論）&amp;quot;&quot;/&gt;&lt;property id=&quot;20307&quot; value=&quot;301&quot;/&gt;&lt;/object&gt;&lt;object type=&quot;3&quot; unique_id=&quot;304763&quot;&gt;&lt;property id=&quot;20148&quot; value=&quot;5&quot;/&gt;&lt;property id=&quot;20300&quot; value=&quot;スライド 9&quot;/&gt;&lt;property id=&quot;20307&quot; value=&quot;304&quot;/&gt;&lt;/object&gt;&lt;object type=&quot;3&quot; unique_id=&quot;304764&quot;&gt;&lt;property id=&quot;20148&quot; value=&quot;5&quot;/&gt;&lt;property id=&quot;20300&quot; value=&quot;スライド 10 - &amp;quot;大気/海洋の状態をコンピュータを使って計算&amp;quot;&quot;/&gt;&lt;property id=&quot;20307&quot; value=&quot;305&quot;/&gt;&lt;/object&gt;&lt;object type=&quot;3&quot; unique_id=&quot;304765&quot;&gt;&lt;property id=&quot;20148&quot; value=&quot;5&quot;/&gt;&lt;property id=&quot;20300&quot; value=&quot;スライド 11 - &amp;quot;天気予報の限界？予測可能性のはなし&amp;quot;&quot;/&gt;&lt;property id=&quot;20307&quot; value=&quot;306&quot;/&gt;&lt;/object&gt;&lt;object type=&quot;3&quot; unique_id=&quot;304766&quot;&gt;&lt;property id=&quot;20148&quot; value=&quot;5&quot;/&gt;&lt;property id=&quot;20300&quot; value=&quot;スライド 12 - &amp;quot;熱帯域季節内振動の活動度と初期摂動の成長率の関係&amp;quot;&quot;/&gt;&lt;property id=&quot;20307&quot; value=&quot;307&quot;/&gt;&lt;/object&gt;&lt;object type=&quot;3&quot; unique_id=&quot;304767&quot;&gt;&lt;property id=&quot;20148&quot; value=&quot;5&quot;/&gt;&lt;property id=&quot;20300&quot; value=&quot;スライド 14 - &amp;quot;これまでに行ってきた研究の紹介&amp;quot;&quot;/&gt;&lt;property id=&quot;20307&quot; value=&quot;308&quot;/&gt;&lt;/object&gt;&lt;object type=&quot;3&quot; unique_id=&quot;304768&quot;&gt;&lt;property id=&quot;20148&quot; value=&quot;5&quot;/&gt;&lt;property id=&quot;20300&quot; value=&quot;スライド 15&quot;/&gt;&lt;property id=&quot;20307&quot; value=&quot;309&quot;/&gt;&lt;/object&gt;&lt;object type=&quot;3&quot; unique_id=&quot;304769&quot;&gt;&lt;property id=&quot;20148&quot; value=&quot;5&quot;/&gt;&lt;property id=&quot;20300&quot; value=&quot;スライド 16 - &amp;quot;全球雲解像モデルによる熱帯域季節内振動のシミュレーションの診断  RMSE of Wind Speed (250, 500, 850hPa)&amp;quot;&quot;/&gt;&lt;property id=&quot;20307&quot; value=&quot;310&quot;/&gt;&lt;/object&gt;&lt;object type=&quot;3&quot; unique_id=&quot;304770&quot;&gt;&lt;property id=&quot;20148&quot; value=&quot;5&quot;/&gt;&lt;property id=&quot;20300&quot; value=&quot;スライド 17 - &amp;quot;これまでに行ってきた研究の紹介&amp;quot;&quot;/&gt;&lt;property id=&quot;20307&quot; value=&quot;311&quot;/&gt;&lt;/object&gt;&lt;object type=&quot;3&quot; unique_id=&quot;304771&quot;&gt;&lt;property id=&quot;20148&quot; value=&quot;5&quot;/&gt;&lt;property id=&quot;20300&quot; value=&quot;スライド 21 - &amp;quot;全球雲解像モデルによるサイクロン Nargis のアンサンブルシミュレーション －熱帯域季節内振動によるサイクロン発生の変調　（海洋研究開発機構） &amp;quot;&quot;/&gt;&lt;property id=&quot;20307&quot; value=&quot;312&quot;/&gt;&lt;/object&gt;&lt;object type=&quot;3&quot; unique_id=&quot;304772&quot;&gt;&lt;property id=&quot;20148&quot; value=&quot;5&quot;/&gt;&lt;property id=&quot;20300&quot; value=&quot;スライド 22 - &amp;quot;これまでに行ってきた研究の紹介&amp;quot;&quot;/&gt;&lt;property id=&quot;20307&quot; value=&quot;313&quot;/&gt;&lt;/object&gt;&lt;object type=&quot;3&quot; unique_id=&quot;304773&quot;&gt;&lt;property id=&quot;20148&quot; value=&quot;5&quot;/&gt;&lt;property id=&quot;20300&quot; value=&quot;スライド 23 - &amp;quot;これまでに行ってきた研究の紹介&amp;quot;&quot;/&gt;&lt;property id=&quot;20307&quot; value=&quot;314&quot;/&gt;&lt;/object&gt;&lt;object type=&quot;3&quot; unique_id=&quot;304774&quot;&gt;&lt;property id=&quot;20148&quot; value=&quot;5&quot;/&gt;&lt;property id=&quot;20300&quot; value=&quot;スライド 26 - &amp;quot;これまでに行ってきた研究の紹介&amp;quot;&quot;/&gt;&lt;property id=&quot;20307&quot; value=&quot;315&quot;/&gt;&lt;/object&gt;&lt;object type=&quot;3&quot; unique_id=&quot;304775&quot;&gt;&lt;property id=&quot;20148&quot; value=&quot;5&quot;/&gt;&lt;property id=&quot;20300&quot; value=&quot;スライド 28 - &amp;quot;これまでに行ってきた研究の紹介&amp;quot;&quot;/&gt;&lt;property id=&quot;20307&quot; value=&quot;316&quot;/&gt;&lt;/object&gt;&lt;object type=&quot;3&quot; unique_id=&quot;304776&quot;&gt;&lt;property id=&quot;20148&quot; value=&quot;5&quot;/&gt;&lt;property id=&quot;20300&quot; value=&quot;スライド 32 - &amp;quot;国道28号近傍の降雨特性の把握&amp;quot;&quot;/&gt;&lt;property id=&quot;20307&quot; value=&quot;294&quot;/&gt;&lt;/object&gt;&lt;object type=&quot;3&quot; unique_id=&quot;304777&quot;&gt;&lt;property id=&quot;20148&quot; value=&quot;5&quot;/&gt;&lt;property id=&quot;20300&quot; value=&quot;スライド 30 - &amp;quot;雨量の観測体制の評価 規制区間を対象とした実地観測&amp;quot;&quot;/&gt;&lt;property id=&quot;20307&quot; value=&quot;317&quot;/&gt;&lt;/object&gt;&lt;object type=&quot;3&quot; unique_id=&quot;304778&quot;&gt;&lt;property id=&quot;20148&quot; value=&quot;5&quot;/&gt;&lt;property id=&quot;20300&quot; value=&quot;スライド 33 - &amp;quot;解析雨量とテレメータ雨量の時間雨量，連続雨量の時系列比較 2017年10月20-22日&amp;quot;&quot;/&gt;&lt;property id=&quot;20307&quot; value=&quot;318&quot;/&gt;&lt;/object&gt;&lt;object type=&quot;3&quot; unique_id=&quot;304779&quot;&gt;&lt;property id=&quot;20148&quot; value=&quot;5&quot;/&gt;&lt;property id=&quot;20300&quot; value=&quot;スライド 35 - &amp;quot;災害気象・気候学研究室の研究手法・対象・テーマ&amp;quot;&quot;/&gt;&lt;property id=&quot;20307&quot; value=&quot;320&quot;/&gt;&lt;/object&gt;&lt;object type=&quot;3&quot; unique_id=&quot;305033&quot;&gt;&lt;property id=&quot;20148&quot; value=&quot;5&quot;/&gt;&lt;property id=&quot;20300&quot; value=&quot;スライド 24 - &amp;quot;大気/海洋の状態をコンピュータを使って計算&amp;quot;&quot;/&gt;&lt;property id=&quot;20307&quot; value=&quot;321&quot;/&gt;&lt;/object&gt;&lt;/object&gt;&lt;object type=&quot;8&quot; unique_id=&quot;10196&quot;&gt;&lt;/object&gt;&lt;/object&gt;&lt;/database&gt;"/>
</p:tagLst>
</file>

<file path=ppt/theme/theme1.xml><?xml version="1.0" encoding="utf-8"?>
<a:theme xmlns:a="http://schemas.openxmlformats.org/drawingml/2006/main" name="cool10-s-3">
  <a:themeElements>
    <a:clrScheme name="cool10-s-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ol10-s-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ol10-s-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ol10-s-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ol10-s-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ol10-s-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ol10-s-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ol10-s-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ol10-s-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ol10-s-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ol10-s-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ol10-s-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ol10-s-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ol10-s-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d">
  <a:themeElements>
    <a:clrScheme name="re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red">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rgbClr val="C00000"/>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a:spAutoFit/>
      </a:bodyPr>
      <a:lstStyle>
        <a:defPPr algn="l">
          <a:defRPr sz="2400" b="1" dirty="0" smtClean="0">
            <a:solidFill>
              <a:srgbClr val="BD0A13"/>
            </a:solidFill>
          </a:defRPr>
        </a:defPPr>
      </a:lstStyle>
    </a:txDef>
  </a:objectDefaults>
  <a:extraClrSchemeLst>
    <a:extraClrScheme>
      <a:clrScheme name="red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ed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ed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ｆｄ2002-2">
  <a:themeElements>
    <a:clrScheme name="">
      <a:dk1>
        <a:srgbClr val="000000"/>
      </a:dk1>
      <a:lt1>
        <a:srgbClr val="99FF66"/>
      </a:lt1>
      <a:dk2>
        <a:srgbClr val="000000"/>
      </a:dk2>
      <a:lt2>
        <a:srgbClr val="1C1C1C"/>
      </a:lt2>
      <a:accent1>
        <a:srgbClr val="00CC99"/>
      </a:accent1>
      <a:accent2>
        <a:srgbClr val="3333CC"/>
      </a:accent2>
      <a:accent3>
        <a:srgbClr val="CAFFB8"/>
      </a:accent3>
      <a:accent4>
        <a:srgbClr val="000000"/>
      </a:accent4>
      <a:accent5>
        <a:srgbClr val="AAE2CA"/>
      </a:accent5>
      <a:accent6>
        <a:srgbClr val="2D2DB9"/>
      </a:accent6>
      <a:hlink>
        <a:srgbClr val="CCCCFF"/>
      </a:hlink>
      <a:folHlink>
        <a:srgbClr val="B2B2B2"/>
      </a:folHlink>
    </a:clrScheme>
    <a:fontScheme name="1_ｆｄ2002-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rgbClr val="000000"/>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1" i="0" u="none" strike="noStrike" cap="none" normalizeH="0" baseline="0" smtClean="0">
            <a:ln>
              <a:noFill/>
            </a:ln>
            <a:solidFill>
              <a:srgbClr val="000000"/>
            </a:solidFill>
            <a:effectLst/>
            <a:latin typeface="Times New Roman" pitchFamily="18" charset="0"/>
            <a:ea typeface="ＭＳ Ｐゴシック" pitchFamily="50" charset="-128"/>
          </a:defRPr>
        </a:defPPr>
      </a:lstStyle>
    </a:lnDef>
  </a:objectDefaults>
  <a:extraClrSchemeLst>
    <a:extraClrScheme>
      <a:clrScheme name="1_ｆｄ2002-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ｆｄ2002-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ｆｄ2002-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ｆｄ2002-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ｆｄ2002-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ｆｄ2002-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ｆｄ2002-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ｆｄ2002-2">
  <a:themeElements>
    <a:clrScheme name="">
      <a:dk1>
        <a:srgbClr val="000000"/>
      </a:dk1>
      <a:lt1>
        <a:srgbClr val="99FF66"/>
      </a:lt1>
      <a:dk2>
        <a:srgbClr val="000000"/>
      </a:dk2>
      <a:lt2>
        <a:srgbClr val="1C1C1C"/>
      </a:lt2>
      <a:accent1>
        <a:srgbClr val="00CC99"/>
      </a:accent1>
      <a:accent2>
        <a:srgbClr val="3333CC"/>
      </a:accent2>
      <a:accent3>
        <a:srgbClr val="CAFFB8"/>
      </a:accent3>
      <a:accent4>
        <a:srgbClr val="000000"/>
      </a:accent4>
      <a:accent5>
        <a:srgbClr val="AAE2CA"/>
      </a:accent5>
      <a:accent6>
        <a:srgbClr val="2D2DB9"/>
      </a:accent6>
      <a:hlink>
        <a:srgbClr val="CCCCFF"/>
      </a:hlink>
      <a:folHlink>
        <a:srgbClr val="B2B2B2"/>
      </a:folHlink>
    </a:clrScheme>
    <a:fontScheme name="2_ｆｄ2002-2">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ｆｄ2002-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ｆｄ2002-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ｆｄ2002-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ｆｄ2002-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ｆｄ2002-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ｆｄ2002-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ｆｄ2002-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テーマ">
  <a:themeElements>
    <a:clrScheme name="Custom 19">
      <a:dk1>
        <a:srgbClr val="231F20"/>
      </a:dk1>
      <a:lt1>
        <a:srgbClr val="FFFFFF"/>
      </a:lt1>
      <a:dk2>
        <a:srgbClr val="231F20"/>
      </a:dk2>
      <a:lt2>
        <a:srgbClr val="FDF9E2"/>
      </a:lt2>
      <a:accent1>
        <a:srgbClr val="FC2834"/>
      </a:accent1>
      <a:accent2>
        <a:srgbClr val="43AAC7"/>
      </a:accent2>
      <a:accent3>
        <a:srgbClr val="00AA59"/>
      </a:accent3>
      <a:accent4>
        <a:srgbClr val="FEA000"/>
      </a:accent4>
      <a:accent5>
        <a:srgbClr val="FDEE6B"/>
      </a:accent5>
      <a:accent6>
        <a:srgbClr val="3266A6"/>
      </a:accent6>
      <a:hlink>
        <a:srgbClr val="FC2734"/>
      </a:hlink>
      <a:folHlink>
        <a:srgbClr val="42AAC7"/>
      </a:folHlink>
    </a:clrScheme>
    <a:fontScheme name="Custom 26">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w="57150">
          <a:solidFill>
            <a:schemeClr val="tx1"/>
          </a:solidFill>
        </a:ln>
      </a:spPr>
      <a:bodyPr rtlCol="0" anchor="ctr"/>
      <a:lstStyle>
        <a:defPPr algn="l">
          <a:defRPr sz="1800" b="0" i="0" u="none" strike="noStrike" baseline="0" dirty="0" smtClean="0">
            <a:solidFill>
              <a:srgbClr val="000000"/>
            </a:solidFill>
            <a:latin typeface="メイリオ" panose="020B0604030504040204" pitchFamily="50" charset="-128"/>
            <a:ea typeface="メイリオ" panose="020B0604030504040204" pitchFamily="50" charset="-128"/>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a:spAutoFit/>
      </a:bodyPr>
      <a:lstStyle>
        <a:defPPr algn="l">
          <a:defRPr sz="1800" b="0" i="0" u="none" strike="noStrike" baseline="0" dirty="0">
            <a:solidFill>
              <a:srgbClr val="000000"/>
            </a:solidFill>
            <a:latin typeface="メイリオ" panose="020B0604030504040204" pitchFamily="50" charset="-128"/>
            <a:ea typeface="メイリオ" panose="020B0604030504040204" pitchFamily="50" charset="-128"/>
          </a:defRPr>
        </a:defPPr>
      </a:lstStyle>
    </a:txDef>
  </a:objectDefaults>
  <a:extraClrSchemeLst/>
  <a:extLst>
    <a:ext uri="{05A4C25C-085E-4340-85A3-A5531E510DB2}">
      <thm15:themeFamily xmlns:thm15="http://schemas.microsoft.com/office/thememl/2012/main" name="Office_68494347_TF22529792_Win32" id="{CB5D3DF3-2838-46B2-9DFB-BB03BB813139}" vid="{89D4D467-1326-4855-BF5E-B10223CE06CF}"/>
    </a:ext>
  </a:ext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line-red</Template>
  <TotalTime>19158</TotalTime>
  <Words>4709</Words>
  <Application>Microsoft Office PowerPoint</Application>
  <PresentationFormat>ワイド画面</PresentationFormat>
  <Paragraphs>581</Paragraphs>
  <Slides>45</Slides>
  <Notes>30</Notes>
  <HiddenSlides>0</HiddenSlides>
  <MMClips>1</MMClips>
  <ScaleCrop>false</ScaleCrop>
  <HeadingPairs>
    <vt:vector size="6" baseType="variant">
      <vt:variant>
        <vt:lpstr>使用されているフォント</vt:lpstr>
      </vt:variant>
      <vt:variant>
        <vt:i4>18</vt:i4>
      </vt:variant>
      <vt:variant>
        <vt:lpstr>テーマ</vt:lpstr>
      </vt:variant>
      <vt:variant>
        <vt:i4>5</vt:i4>
      </vt:variant>
      <vt:variant>
        <vt:lpstr>スライド タイトル</vt:lpstr>
      </vt:variant>
      <vt:variant>
        <vt:i4>45</vt:i4>
      </vt:variant>
    </vt:vector>
  </HeadingPairs>
  <TitlesOfParts>
    <vt:vector size="68" baseType="lpstr">
      <vt:lpstr>Arial Unicode MS</vt:lpstr>
      <vt:lpstr>HGPｺﾞｼｯｸE</vt:lpstr>
      <vt:lpstr>HGSｺﾞｼｯｸE</vt:lpstr>
      <vt:lpstr>HGS創英角ｺﾞｼｯｸUB</vt:lpstr>
      <vt:lpstr>HG丸ｺﾞｼｯｸM-PRO</vt:lpstr>
      <vt:lpstr>HG創英角ｺﾞｼｯｸUB</vt:lpstr>
      <vt:lpstr>Meiryo UI</vt:lpstr>
      <vt:lpstr>ＭＳ Ｐゴシック</vt:lpstr>
      <vt:lpstr>MS UI Gothic</vt:lpstr>
      <vt:lpstr>メイリオ</vt:lpstr>
      <vt:lpstr>Arial</vt:lpstr>
      <vt:lpstr>Calibri</vt:lpstr>
      <vt:lpstr>Century Gothic</vt:lpstr>
      <vt:lpstr>Gill Sans MT</vt:lpstr>
      <vt:lpstr>MS Reference Sans Serif</vt:lpstr>
      <vt:lpstr>Tahoma</vt:lpstr>
      <vt:lpstr>Times New Roman</vt:lpstr>
      <vt:lpstr>Wingdings</vt:lpstr>
      <vt:lpstr>cool10-s-3</vt:lpstr>
      <vt:lpstr>red</vt:lpstr>
      <vt:lpstr>1_ｆｄ2002-2</vt:lpstr>
      <vt:lpstr>2_ｆｄ2002-2</vt:lpstr>
      <vt:lpstr>Office テーマ</vt:lpstr>
      <vt:lpstr>災害気象・気候学研究室 研究室紹介</vt:lpstr>
      <vt:lpstr>研究室概要</vt:lpstr>
      <vt:lpstr>これまでに行ってきた研究の紹介</vt:lpstr>
      <vt:lpstr>これまでに行ってきた研究の紹介</vt:lpstr>
      <vt:lpstr>赤道域上部成層圏の不安定構造（Hayashi,1997,1998）</vt:lpstr>
      <vt:lpstr>東西非対称不安定モードの中立波の共鳴による解釈（線形論）</vt:lpstr>
      <vt:lpstr>これまでに行ってきた研究の紹介</vt:lpstr>
      <vt:lpstr>熱帯域季節内振動（Madden-Julian Oscillation）の概念図</vt:lpstr>
      <vt:lpstr>MJOによる影響：降雨変動への影響</vt:lpstr>
      <vt:lpstr>PowerPoint プレゼンテーション</vt:lpstr>
      <vt:lpstr>大気/海洋の状態をコンピュータを使って計算</vt:lpstr>
      <vt:lpstr>天気予報の限界？予測可能性のはなし</vt:lpstr>
      <vt:lpstr>熱帯域季節内振動の活動度と初期摂動の成長率の関係</vt:lpstr>
      <vt:lpstr>熱帯域季節内振動の位相と初期摂動の成長率の関係</vt:lpstr>
      <vt:lpstr>これまでに行ってきた研究の紹介</vt:lpstr>
      <vt:lpstr>PowerPoint プレゼンテーション</vt:lpstr>
      <vt:lpstr>全球雲解像モデルによる熱帯域季節内振動のシミュレーションの診断  RMSE of Wind Speed (250, 500, 850hPa)</vt:lpstr>
      <vt:lpstr>これまでに行ってきた研究の紹介</vt:lpstr>
      <vt:lpstr>ミャンマーサイクロン（２００８）の再現実験</vt:lpstr>
      <vt:lpstr>雲（左図） / 海面気圧・海抜１０m 風速（右図）計算開始１時間後</vt:lpstr>
      <vt:lpstr>雲（左図） / 海面気圧・海抜１０m 風速（右図）</vt:lpstr>
      <vt:lpstr>全球雲解像モデルによるサイクロン Nargis のアンサンブルシミュレーション －熱帯域季節内振動によるサイクロン発生の変調　（海洋研究開発機構） </vt:lpstr>
      <vt:lpstr>これまでに行ってきた研究の紹介</vt:lpstr>
      <vt:lpstr>これまでに行ってきた研究の紹介</vt:lpstr>
      <vt:lpstr>大気/海洋の状態をコンピュータを使って計算</vt:lpstr>
      <vt:lpstr>全球雲解像モデルNICAMを用いた水惑星実験による熱帯域降水活動の解像度依存性に関する調査（ハワイ大学IPRC）</vt:lpstr>
      <vt:lpstr>これまでに行ってきた研究の紹介</vt:lpstr>
      <vt:lpstr>高解像度長期再解析データを用いた気象災害データベース化の試み 〜再解析データ間でみられた顕著現象の特徴の違い〜</vt:lpstr>
      <vt:lpstr>これまでに行ってきた研究の紹介</vt:lpstr>
      <vt:lpstr>豪雨時の国道の災害対策／事前通行規制(国土交通省)</vt:lpstr>
      <vt:lpstr>雨量の観測体制の評価 － 規制区間を対象とした実地観測 －</vt:lpstr>
      <vt:lpstr>雨量の観測体制の評価（2017年10月20-22日） （台風21号による1時間降水と連続雨量）</vt:lpstr>
      <vt:lpstr>国道28号近傍の降雨特性の把握</vt:lpstr>
      <vt:lpstr>解析雨量とテレメータ雨量の時間雨量，連続雨量の時系列比較 2017年10月20-22日</vt:lpstr>
      <vt:lpstr>解析雨量の時間降水量の時系列＆積算雨量 2017年10月20-22日（台風21号）</vt:lpstr>
      <vt:lpstr>気象災害の誘因となる顕著現象と災害規模の予測可能性向上を目指した  ラジオゾンデ実地気象観測による予測インパクト研究</vt:lpstr>
      <vt:lpstr>プロジェクト研究概要（何をするか？）</vt:lpstr>
      <vt:lpstr>研究背景：日本の降水量(大雨)の変化</vt:lpstr>
      <vt:lpstr>研究代表者の先行研究 国道の異常気象時事前道路通行規制区間における降雨特性の把握と降雨観測体制の評価に関するプロジェクト</vt:lpstr>
      <vt:lpstr>本研究の問題意識・着眼点</vt:lpstr>
      <vt:lpstr>本研究の目的</vt:lpstr>
      <vt:lpstr>予測の難しい顕著現象（線状降水帯）</vt:lpstr>
      <vt:lpstr>本研究の実施内容</vt:lpstr>
      <vt:lpstr>ラジオゾンデ概要</vt:lpstr>
      <vt:lpstr>災害気象・気候学研究室の研究手法・対象・テーマ・運営</vt:lpstr>
    </vt:vector>
  </TitlesOfParts>
  <Company>DPRI / Kyoto Univ.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査読者</dc:creator>
  <cp:lastModifiedBy>Hiroshi Taniguchi</cp:lastModifiedBy>
  <cp:revision>847</cp:revision>
  <cp:lastPrinted>2024-04-12T05:24:21Z</cp:lastPrinted>
  <dcterms:created xsi:type="dcterms:W3CDTF">2007-10-10T15:13:34Z</dcterms:created>
  <dcterms:modified xsi:type="dcterms:W3CDTF">2024-06-26T23:17:55Z</dcterms:modified>
</cp:coreProperties>
</file>