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4" r:id="rId7"/>
    <p:sldId id="265" r:id="rId8"/>
    <p:sldId id="266" r:id="rId9"/>
    <p:sldId id="270" r:id="rId10"/>
    <p:sldId id="260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3" autoAdjust="0"/>
    <p:restoredTop sz="94660"/>
  </p:normalViewPr>
  <p:slideViewPr>
    <p:cSldViewPr snapToGrid="0">
      <p:cViewPr varScale="1">
        <p:scale>
          <a:sx n="79" d="100"/>
          <a:sy n="79" d="100"/>
        </p:scale>
        <p:origin x="76" y="1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27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DDBC6-4B94-4D29-AFB2-89B6B022823B}" type="datetimeFigureOut">
              <a:rPr kumimoji="1" lang="ja-JP" altLang="en-US" smtClean="0"/>
              <a:t>2021/3/2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32869-950F-49FB-9F51-A40C2831F0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9865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DDBC6-4B94-4D29-AFB2-89B6B022823B}" type="datetimeFigureOut">
              <a:rPr kumimoji="1" lang="ja-JP" altLang="en-US" smtClean="0"/>
              <a:t>2021/3/2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32869-950F-49FB-9F51-A40C2831F0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6173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DDBC6-4B94-4D29-AFB2-89B6B022823B}" type="datetimeFigureOut">
              <a:rPr kumimoji="1" lang="ja-JP" altLang="en-US" smtClean="0"/>
              <a:t>2021/3/2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32869-950F-49FB-9F51-A40C2831F0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4370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DDBC6-4B94-4D29-AFB2-89B6B022823B}" type="datetimeFigureOut">
              <a:rPr kumimoji="1" lang="ja-JP" altLang="en-US" smtClean="0"/>
              <a:t>2021/3/2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32869-950F-49FB-9F51-A40C2831F0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4783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DDBC6-4B94-4D29-AFB2-89B6B022823B}" type="datetimeFigureOut">
              <a:rPr kumimoji="1" lang="ja-JP" altLang="en-US" smtClean="0"/>
              <a:t>2021/3/2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32869-950F-49FB-9F51-A40C2831F0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8921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DDBC6-4B94-4D29-AFB2-89B6B022823B}" type="datetimeFigureOut">
              <a:rPr kumimoji="1" lang="ja-JP" altLang="en-US" smtClean="0"/>
              <a:t>2021/3/2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32869-950F-49FB-9F51-A40C2831F0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0907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DDBC6-4B94-4D29-AFB2-89B6B022823B}" type="datetimeFigureOut">
              <a:rPr kumimoji="1" lang="ja-JP" altLang="en-US" smtClean="0"/>
              <a:t>2021/3/2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32869-950F-49FB-9F51-A40C2831F0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1636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DDBC6-4B94-4D29-AFB2-89B6B022823B}" type="datetimeFigureOut">
              <a:rPr kumimoji="1" lang="ja-JP" altLang="en-US" smtClean="0"/>
              <a:t>2021/3/2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32869-950F-49FB-9F51-A40C2831F0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1713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DDBC6-4B94-4D29-AFB2-89B6B022823B}" type="datetimeFigureOut">
              <a:rPr kumimoji="1" lang="ja-JP" altLang="en-US" smtClean="0"/>
              <a:t>2021/3/2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32869-950F-49FB-9F51-A40C2831F0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3457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DDBC6-4B94-4D29-AFB2-89B6B022823B}" type="datetimeFigureOut">
              <a:rPr kumimoji="1" lang="ja-JP" altLang="en-US" smtClean="0"/>
              <a:t>2021/3/2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32869-950F-49FB-9F51-A40C2831F0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3858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DDBC6-4B94-4D29-AFB2-89B6B022823B}" type="datetimeFigureOut">
              <a:rPr kumimoji="1" lang="ja-JP" altLang="en-US" smtClean="0"/>
              <a:t>2021/3/2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32869-950F-49FB-9F51-A40C2831F0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4801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DDBC6-4B94-4D29-AFB2-89B6B022823B}" type="datetimeFigureOut">
              <a:rPr kumimoji="1" lang="ja-JP" altLang="en-US" smtClean="0"/>
              <a:t>2021/3/2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32869-950F-49FB-9F51-A40C2831F0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4570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mobaxterm.mobatek.net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ja-JP" dirty="0" err="1" smtClean="0"/>
              <a:t>MobaXTerm</a:t>
            </a:r>
            <a:r>
              <a:rPr lang="en-US" altLang="ja-JP" dirty="0" smtClean="0"/>
              <a:t> </a:t>
            </a:r>
            <a:r>
              <a:rPr lang="ja-JP" altLang="en-US" dirty="0" smtClean="0"/>
              <a:t>の利用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1133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err="1" smtClean="0"/>
              <a:t>itpass</a:t>
            </a:r>
            <a:r>
              <a:rPr kumimoji="1" lang="en-US" altLang="ja-JP" dirty="0" smtClean="0"/>
              <a:t> </a:t>
            </a:r>
            <a:r>
              <a:rPr kumimoji="1" lang="ja-JP" altLang="en-US" dirty="0" smtClean="0"/>
              <a:t>サーバへのログイン </a:t>
            </a:r>
            <a:r>
              <a:rPr kumimoji="1" lang="en-US" altLang="ja-JP" dirty="0" smtClean="0"/>
              <a:t>1</a:t>
            </a:r>
            <a:endParaRPr kumimoji="1" lang="ja-JP" altLang="en-US" dirty="0"/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kumimoji="1" lang="en-US" altLang="ja-JP" dirty="0" err="1" smtClean="0"/>
              <a:t>MobaXTerm</a:t>
            </a:r>
            <a:r>
              <a:rPr kumimoji="1" lang="en-US" altLang="ja-JP" dirty="0" smtClean="0"/>
              <a:t> </a:t>
            </a:r>
            <a:r>
              <a:rPr lang="ja-JP" altLang="en-US" dirty="0" smtClean="0"/>
              <a:t>の画面の</a:t>
            </a:r>
            <a:r>
              <a:rPr kumimoji="1" lang="en-US" altLang="ja-JP" dirty="0" smtClean="0"/>
              <a:t>[Session] </a:t>
            </a:r>
            <a:r>
              <a:rPr kumimoji="1" lang="ja-JP" altLang="en-US" dirty="0" smtClean="0"/>
              <a:t>をクリック</a:t>
            </a:r>
            <a:endParaRPr kumimoji="1" lang="ja-JP" altLang="en-US" dirty="0"/>
          </a:p>
        </p:txBody>
      </p:sp>
      <p:sp>
        <p:nvSpPr>
          <p:cNvPr id="7" name="コンテンツ プレースホルダー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5511" y="1825625"/>
            <a:ext cx="5208538" cy="3112930"/>
          </a:xfrm>
          <a:prstGeom prst="rect">
            <a:avLst/>
          </a:prstGeom>
        </p:spPr>
      </p:pic>
      <p:sp>
        <p:nvSpPr>
          <p:cNvPr id="8" name="正方形/長方形 7"/>
          <p:cNvSpPr/>
          <p:nvPr/>
        </p:nvSpPr>
        <p:spPr>
          <a:xfrm>
            <a:off x="6256116" y="2080261"/>
            <a:ext cx="381096" cy="33515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95397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err="1"/>
              <a:t>itpass</a:t>
            </a:r>
            <a:r>
              <a:rPr lang="en-US" altLang="ja-JP" dirty="0"/>
              <a:t> </a:t>
            </a:r>
            <a:r>
              <a:rPr lang="ja-JP" altLang="en-US" dirty="0"/>
              <a:t>サーバへのログイン </a:t>
            </a:r>
            <a:r>
              <a:rPr lang="en-US" altLang="ja-JP" dirty="0" smtClean="0"/>
              <a:t>2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ja-JP" altLang="en-US" dirty="0"/>
              <a:t>表示されたウィンドウの</a:t>
            </a:r>
            <a:r>
              <a:rPr lang="en-US" altLang="ja-JP" dirty="0"/>
              <a:t>[SSH] </a:t>
            </a:r>
            <a:r>
              <a:rPr lang="ja-JP" altLang="en-US" dirty="0"/>
              <a:t>をクリック</a:t>
            </a:r>
          </a:p>
          <a:p>
            <a:r>
              <a:rPr lang="en-US" altLang="ja-JP" dirty="0"/>
              <a:t>[Advanced SSH settings] </a:t>
            </a:r>
            <a:r>
              <a:rPr lang="ja-JP" altLang="en-US" dirty="0"/>
              <a:t>をクリック</a:t>
            </a:r>
          </a:p>
          <a:p>
            <a:endParaRPr kumimoji="1" lang="ja-JP" altLang="en-US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1825625"/>
            <a:ext cx="5921045" cy="3951808"/>
          </a:xfrm>
          <a:prstGeom prst="rect">
            <a:avLst/>
          </a:prstGeom>
        </p:spPr>
      </p:pic>
      <p:sp>
        <p:nvSpPr>
          <p:cNvPr id="6" name="正方形/長方形 5"/>
          <p:cNvSpPr/>
          <p:nvPr/>
        </p:nvSpPr>
        <p:spPr>
          <a:xfrm>
            <a:off x="6256441" y="2109048"/>
            <a:ext cx="381096" cy="33515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/>
        </p:nvSpPr>
        <p:spPr>
          <a:xfrm>
            <a:off x="6222999" y="3386667"/>
            <a:ext cx="1278467" cy="25908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36858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err="1"/>
              <a:t>itpass</a:t>
            </a:r>
            <a:r>
              <a:rPr lang="en-US" altLang="ja-JP" dirty="0"/>
              <a:t> </a:t>
            </a:r>
            <a:r>
              <a:rPr lang="ja-JP" altLang="en-US" dirty="0"/>
              <a:t>サーバへのログイン </a:t>
            </a:r>
            <a:r>
              <a:rPr lang="en-US" altLang="ja-JP" dirty="0" smtClean="0"/>
              <a:t>3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altLang="ja-JP" dirty="0" smtClean="0"/>
              <a:t>[Remote host] </a:t>
            </a:r>
            <a:r>
              <a:rPr lang="ja-JP" altLang="en-US" dirty="0" smtClean="0"/>
              <a:t>を入力</a:t>
            </a:r>
            <a:endParaRPr lang="en-US" altLang="ja-JP" dirty="0" smtClean="0"/>
          </a:p>
          <a:p>
            <a:pPr lvl="1"/>
            <a:r>
              <a:rPr lang="ja-JP" altLang="en-US" dirty="0" smtClean="0"/>
              <a:t>ここでは</a:t>
            </a:r>
            <a:r>
              <a:rPr lang="en-US" altLang="ja-JP" dirty="0" smtClean="0"/>
              <a:t>, </a:t>
            </a:r>
          </a:p>
          <a:p>
            <a:pPr marL="457200" lvl="1" indent="0">
              <a:buNone/>
            </a:pPr>
            <a:r>
              <a:rPr lang="en-US" altLang="ja-JP" dirty="0"/>
              <a:t>	</a:t>
            </a:r>
            <a:r>
              <a:rPr lang="en-US" altLang="ja-JP" dirty="0" smtClean="0"/>
              <a:t>itpass.scitec.kobe-u.ac.jp</a:t>
            </a:r>
          </a:p>
          <a:p>
            <a:pPr marL="457200" lvl="1" indent="0">
              <a:buNone/>
            </a:pPr>
            <a:r>
              <a:rPr lang="en-US" altLang="ja-JP" dirty="0"/>
              <a:t> </a:t>
            </a:r>
            <a:r>
              <a:rPr lang="en-US" altLang="ja-JP" dirty="0" smtClean="0"/>
              <a:t>  </a:t>
            </a:r>
            <a:r>
              <a:rPr lang="ja-JP" altLang="en-US" dirty="0" smtClean="0"/>
              <a:t>と入力</a:t>
            </a:r>
            <a:endParaRPr lang="en-US" altLang="ja-JP" dirty="0" smtClean="0"/>
          </a:p>
          <a:p>
            <a:r>
              <a:rPr lang="en-US" altLang="ja-JP" dirty="0" smtClean="0"/>
              <a:t>[Use private key] </a:t>
            </a:r>
            <a:r>
              <a:rPr lang="ja-JP" altLang="en-US" dirty="0" err="1" smtClean="0"/>
              <a:t>で保</a:t>
            </a:r>
            <a:r>
              <a:rPr lang="ja-JP" altLang="en-US" dirty="0" smtClean="0"/>
              <a:t>存した秘密鍵のファイル </a:t>
            </a:r>
            <a:r>
              <a:rPr lang="en-US" altLang="ja-JP" dirty="0" smtClean="0"/>
              <a:t>(</a:t>
            </a:r>
            <a:r>
              <a:rPr lang="en-US" altLang="ja-JP" smtClean="0"/>
              <a:t>id_rsa) </a:t>
            </a:r>
            <a:r>
              <a:rPr lang="ja-JP" altLang="en-US" dirty="0" smtClean="0"/>
              <a:t>を指定</a:t>
            </a:r>
            <a:endParaRPr lang="en-US" altLang="ja-JP" dirty="0" smtClean="0"/>
          </a:p>
          <a:p>
            <a:r>
              <a:rPr kumimoji="1" lang="en-US" altLang="ja-JP" dirty="0" smtClean="0"/>
              <a:t>[OK] </a:t>
            </a:r>
            <a:r>
              <a:rPr kumimoji="1" lang="ja-JP" altLang="en-US" dirty="0" smtClean="0"/>
              <a:t>をクリック</a:t>
            </a:r>
            <a:endParaRPr kumimoji="1" lang="ja-JP" altLang="en-US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1825625"/>
            <a:ext cx="5921045" cy="3951808"/>
          </a:xfrm>
          <a:prstGeom prst="rect">
            <a:avLst/>
          </a:prstGeom>
        </p:spPr>
      </p:pic>
      <p:sp>
        <p:nvSpPr>
          <p:cNvPr id="7" name="正方形/長方形 6"/>
          <p:cNvSpPr/>
          <p:nvPr/>
        </p:nvSpPr>
        <p:spPr>
          <a:xfrm>
            <a:off x="7137399" y="2952327"/>
            <a:ext cx="840741" cy="17949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/>
        </p:nvSpPr>
        <p:spPr>
          <a:xfrm>
            <a:off x="6739888" y="4624917"/>
            <a:ext cx="2301242" cy="17568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9964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err="1"/>
              <a:t>itpass</a:t>
            </a:r>
            <a:r>
              <a:rPr lang="en-US" altLang="ja-JP" dirty="0"/>
              <a:t> </a:t>
            </a:r>
            <a:r>
              <a:rPr lang="ja-JP" altLang="en-US" dirty="0"/>
              <a:t>サーバへのログイン </a:t>
            </a:r>
            <a:r>
              <a:rPr lang="en-US" altLang="ja-JP" dirty="0" smtClean="0"/>
              <a:t>4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kumimoji="1" lang="en-US" altLang="ja-JP" dirty="0" smtClean="0"/>
              <a:t>[itpass.scitec.kobe-u.ac.jp] </a:t>
            </a:r>
            <a:r>
              <a:rPr kumimoji="1" lang="ja-JP" altLang="en-US" dirty="0" smtClean="0"/>
              <a:t>を</a:t>
            </a:r>
            <a:r>
              <a:rPr lang="ja-JP" altLang="en-US" dirty="0" smtClean="0"/>
              <a:t>ダブルクリック</a:t>
            </a:r>
            <a:r>
              <a:rPr lang="en-US" altLang="ja-JP" dirty="0" smtClean="0"/>
              <a:t>.</a:t>
            </a:r>
          </a:p>
          <a:p>
            <a:r>
              <a:rPr kumimoji="1" lang="en-US" altLang="ja-JP" dirty="0" smtClean="0"/>
              <a:t>[login as] </a:t>
            </a:r>
            <a:r>
              <a:rPr kumimoji="1" lang="ja-JP" altLang="en-US" dirty="0" smtClean="0"/>
              <a:t>にアカウント名を入力</a:t>
            </a:r>
            <a:r>
              <a:rPr lang="ja-JP" altLang="en-US" dirty="0" smtClean="0"/>
              <a:t>し</a:t>
            </a:r>
            <a:r>
              <a:rPr lang="en-US" altLang="ja-JP" dirty="0" smtClean="0"/>
              <a:t>, </a:t>
            </a:r>
            <a:r>
              <a:rPr lang="ja-JP" altLang="en-US" smtClean="0"/>
              <a:t>その後にパスフレーズを入力する</a:t>
            </a:r>
            <a:r>
              <a:rPr lang="ja-JP" altLang="en-US" dirty="0" smtClean="0"/>
              <a:t>とログインできる</a:t>
            </a:r>
            <a:r>
              <a:rPr lang="en-US" altLang="ja-JP" dirty="0" smtClean="0"/>
              <a:t>.</a:t>
            </a:r>
            <a:endParaRPr kumimoji="1" lang="en-US" altLang="ja-JP" dirty="0" smtClean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kumimoji="1" lang="ja-JP" altLang="en-US"/>
          </a:p>
        </p:txBody>
      </p:sp>
      <p:grpSp>
        <p:nvGrpSpPr>
          <p:cNvPr id="8" name="グループ化 7"/>
          <p:cNvGrpSpPr/>
          <p:nvPr/>
        </p:nvGrpSpPr>
        <p:grpSpPr>
          <a:xfrm>
            <a:off x="6172200" y="1825625"/>
            <a:ext cx="4334098" cy="2581408"/>
            <a:chOff x="6096000" y="1604453"/>
            <a:chExt cx="4334098" cy="2581408"/>
          </a:xfrm>
        </p:grpSpPr>
        <p:pic>
          <p:nvPicPr>
            <p:cNvPr id="5" name="図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96000" y="1604453"/>
              <a:ext cx="4334098" cy="2581408"/>
            </a:xfrm>
            <a:prstGeom prst="rect">
              <a:avLst/>
            </a:prstGeom>
          </p:spPr>
        </p:pic>
        <p:sp>
          <p:nvSpPr>
            <p:cNvPr id="6" name="正方形/長方形 5"/>
            <p:cNvSpPr/>
            <p:nvPr/>
          </p:nvSpPr>
          <p:spPr>
            <a:xfrm>
              <a:off x="6298325" y="2312364"/>
              <a:ext cx="775138" cy="126036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pic>
        <p:nvPicPr>
          <p:cNvPr id="7" name="図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3453" y="4099626"/>
            <a:ext cx="4334098" cy="2597284"/>
          </a:xfrm>
          <a:prstGeom prst="rect">
            <a:avLst/>
          </a:prstGeom>
        </p:spPr>
      </p:pic>
      <p:sp>
        <p:nvSpPr>
          <p:cNvPr id="9" name="テキスト ボックス 8"/>
          <p:cNvSpPr txBox="1"/>
          <p:nvPr/>
        </p:nvSpPr>
        <p:spPr>
          <a:xfrm>
            <a:off x="5992211" y="6327578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 smtClean="0"/>
              <a:t>ログイン</a:t>
            </a:r>
            <a:r>
              <a:rPr lang="ja-JP" altLang="en-US" dirty="0"/>
              <a:t>後</a:t>
            </a:r>
            <a:endParaRPr kumimoji="1" lang="ja-JP" altLang="en-US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4833372" y="3914960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 smtClean="0"/>
              <a:t>ログイン前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468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err="1" smtClean="0"/>
              <a:t>MobaXTerm</a:t>
            </a:r>
            <a:r>
              <a:rPr kumimoji="1" lang="en-US" altLang="ja-JP" dirty="0" smtClean="0"/>
              <a:t> </a:t>
            </a:r>
            <a:r>
              <a:rPr kumimoji="1" lang="ja-JP" altLang="en-US" dirty="0" smtClean="0"/>
              <a:t>のインストール </a:t>
            </a:r>
            <a:r>
              <a:rPr kumimoji="1" lang="en-US" altLang="ja-JP" dirty="0" smtClean="0"/>
              <a:t>1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 smtClean="0">
                <a:hlinkClick r:id="rId2"/>
              </a:rPr>
              <a:t>https://mobaxterm.mobatek.net/</a:t>
            </a:r>
            <a:r>
              <a:rPr lang="en-US" altLang="ja-JP" dirty="0" smtClean="0"/>
              <a:t> </a:t>
            </a:r>
            <a:r>
              <a:rPr lang="ja-JP" altLang="en-US" dirty="0" smtClean="0"/>
              <a:t>の </a:t>
            </a:r>
            <a:r>
              <a:rPr lang="en-US" altLang="ja-JP" dirty="0" smtClean="0">
                <a:solidFill>
                  <a:srgbClr val="FF0000"/>
                </a:solidFill>
              </a:rPr>
              <a:t>“GET MOBAXTERM NOW”</a:t>
            </a:r>
            <a:r>
              <a:rPr lang="en-US" altLang="ja-JP" dirty="0" smtClean="0"/>
              <a:t> </a:t>
            </a:r>
            <a:r>
              <a:rPr lang="ja-JP" altLang="en-US" dirty="0" smtClean="0"/>
              <a:t>からダウンロード</a:t>
            </a:r>
            <a:r>
              <a:rPr lang="en-US" altLang="ja-JP" dirty="0" smtClean="0"/>
              <a:t>.</a:t>
            </a:r>
          </a:p>
          <a:p>
            <a:pPr lvl="1"/>
            <a:r>
              <a:rPr kumimoji="1" lang="en-US" altLang="ja-JP" dirty="0" smtClean="0"/>
              <a:t>“Home Edition” </a:t>
            </a:r>
            <a:r>
              <a:rPr kumimoji="1" lang="ja-JP" altLang="en-US" dirty="0" smtClean="0"/>
              <a:t>で十分</a:t>
            </a:r>
            <a:r>
              <a:rPr kumimoji="1" lang="en-US" altLang="ja-JP" dirty="0" smtClean="0"/>
              <a:t>.</a:t>
            </a:r>
          </a:p>
          <a:p>
            <a:pPr lvl="1"/>
            <a:r>
              <a:rPr lang="en-US" altLang="ja-JP" dirty="0" smtClean="0"/>
              <a:t>“Installer Edition” </a:t>
            </a:r>
            <a:r>
              <a:rPr lang="ja-JP" altLang="en-US" dirty="0" smtClean="0"/>
              <a:t>が便利だろう</a:t>
            </a:r>
            <a:r>
              <a:rPr lang="en-US" altLang="ja-JP" dirty="0" smtClean="0"/>
              <a:t>.</a:t>
            </a: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593" y="4025783"/>
            <a:ext cx="3657788" cy="2286118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6220" y="4025783"/>
            <a:ext cx="3657788" cy="2286118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34212" y="4025783"/>
            <a:ext cx="3657788" cy="2286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442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err="1" smtClean="0"/>
              <a:t>MobaXTerm</a:t>
            </a:r>
            <a:r>
              <a:rPr kumimoji="1" lang="en-US" altLang="ja-JP" dirty="0" smtClean="0"/>
              <a:t> </a:t>
            </a:r>
            <a:r>
              <a:rPr kumimoji="1" lang="ja-JP" altLang="en-US" dirty="0" smtClean="0"/>
              <a:t>のインストール </a:t>
            </a:r>
            <a:r>
              <a:rPr kumimoji="1" lang="en-US" altLang="ja-JP" dirty="0" smtClean="0"/>
              <a:t>2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dirty="0"/>
              <a:t>ダウンロード</a:t>
            </a:r>
            <a:r>
              <a:rPr lang="ja-JP" altLang="en-US" dirty="0" smtClean="0"/>
              <a:t>したファイルをダブルクリックして </a:t>
            </a:r>
            <a:r>
              <a:rPr lang="en-US" altLang="ja-JP" dirty="0" err="1" smtClean="0"/>
              <a:t>MobaXTerm</a:t>
            </a:r>
            <a:r>
              <a:rPr lang="en-US" altLang="ja-JP" dirty="0" smtClean="0"/>
              <a:t> </a:t>
            </a:r>
            <a:r>
              <a:rPr lang="ja-JP" altLang="en-US" dirty="0" smtClean="0"/>
              <a:t>をインストールする</a:t>
            </a:r>
            <a:r>
              <a:rPr lang="en-US" altLang="ja-JP" dirty="0" smtClean="0"/>
              <a:t>.</a:t>
            </a:r>
          </a:p>
          <a:p>
            <a:r>
              <a:rPr lang="ja-JP" altLang="en-US" dirty="0"/>
              <a:t>特別</a:t>
            </a:r>
            <a:r>
              <a:rPr lang="ja-JP" altLang="en-US" dirty="0" smtClean="0"/>
              <a:t>な</a:t>
            </a:r>
            <a:r>
              <a:rPr lang="ja-JP" altLang="en-US" dirty="0"/>
              <a:t>指定</a:t>
            </a:r>
            <a:r>
              <a:rPr lang="ja-JP" altLang="en-US" dirty="0" smtClean="0"/>
              <a:t>は必要ない</a:t>
            </a:r>
            <a:r>
              <a:rPr lang="en-US" altLang="ja-JP" dirty="0" smtClean="0"/>
              <a:t>. </a:t>
            </a:r>
            <a:r>
              <a:rPr lang="ja-JP" altLang="en-US" dirty="0" smtClean="0"/>
              <a:t>素直にインストールすればよい</a:t>
            </a:r>
            <a:r>
              <a:rPr lang="en-US" altLang="ja-JP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63384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err="1" smtClean="0"/>
              <a:t>MobaXTerm</a:t>
            </a:r>
            <a:r>
              <a:rPr kumimoji="1" lang="en-US" altLang="ja-JP" dirty="0" smtClean="0"/>
              <a:t> </a:t>
            </a:r>
            <a:r>
              <a:rPr kumimoji="1" lang="ja-JP" altLang="en-US" dirty="0" smtClean="0"/>
              <a:t>の起動</a:t>
            </a:r>
            <a:endParaRPr kumimoji="1" lang="ja-JP" altLang="en-US" dirty="0"/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kumimoji="1" lang="ja-JP" altLang="en-US" dirty="0" smtClean="0"/>
              <a:t>起動後のウィンドウ</a:t>
            </a:r>
            <a:r>
              <a:rPr kumimoji="1" lang="ja-JP" altLang="en-US" dirty="0" smtClean="0"/>
              <a:t>は右図</a:t>
            </a:r>
            <a:r>
              <a:rPr lang="en-US" altLang="ja-JP" dirty="0" smtClean="0"/>
              <a:t>.</a:t>
            </a:r>
            <a:endParaRPr kumimoji="1" lang="ja-JP" altLang="en-US" dirty="0"/>
          </a:p>
        </p:txBody>
      </p:sp>
      <p:sp>
        <p:nvSpPr>
          <p:cNvPr id="7" name="コンテンツ プレースホルダー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1825625"/>
            <a:ext cx="5208538" cy="3112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2100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err="1" smtClean="0"/>
              <a:t>ssh</a:t>
            </a:r>
            <a:r>
              <a:rPr kumimoji="1" lang="en-US" altLang="ja-JP" dirty="0" smtClean="0"/>
              <a:t> </a:t>
            </a:r>
            <a:r>
              <a:rPr kumimoji="1" lang="ja-JP" altLang="en-US" dirty="0" smtClean="0"/>
              <a:t>鍵の生成 </a:t>
            </a:r>
            <a:r>
              <a:rPr kumimoji="1" lang="en-US" altLang="ja-JP" dirty="0" smtClean="0"/>
              <a:t>1</a:t>
            </a:r>
            <a:endParaRPr kumimoji="1" lang="ja-JP" altLang="en-US" dirty="0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altLang="ja-JP" dirty="0" smtClean="0"/>
              <a:t>[Tools</a:t>
            </a:r>
            <a:r>
              <a:rPr lang="en-US" altLang="ja-JP" dirty="0"/>
              <a:t>]</a:t>
            </a:r>
            <a:r>
              <a:rPr lang="en-US" altLang="ja-JP" dirty="0" smtClean="0"/>
              <a:t> </a:t>
            </a:r>
            <a:r>
              <a:rPr lang="ja-JP" altLang="en-US" dirty="0" smtClean="0"/>
              <a:t>→ </a:t>
            </a:r>
            <a:r>
              <a:rPr lang="en-US" altLang="ja-JP" dirty="0"/>
              <a:t>[</a:t>
            </a:r>
            <a:r>
              <a:rPr lang="en-US" altLang="ja-JP" dirty="0" err="1" smtClean="0"/>
              <a:t>MobaKeyGen</a:t>
            </a:r>
            <a:r>
              <a:rPr lang="en-US" altLang="ja-JP" dirty="0" smtClean="0"/>
              <a:t> (SSH Key generator)]</a:t>
            </a:r>
            <a:endParaRPr kumimoji="1" lang="ja-JP" altLang="en-US" dirty="0"/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1825625"/>
            <a:ext cx="5197107" cy="309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8452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err="1"/>
              <a:t>ssh</a:t>
            </a:r>
            <a:r>
              <a:rPr lang="en-US" altLang="ja-JP" dirty="0"/>
              <a:t> </a:t>
            </a:r>
            <a:r>
              <a:rPr lang="ja-JP" altLang="en-US" dirty="0"/>
              <a:t>鍵の生成 </a:t>
            </a:r>
            <a:r>
              <a:rPr lang="en-US" altLang="ja-JP" dirty="0" smtClean="0"/>
              <a:t>2</a:t>
            </a:r>
            <a:endParaRPr kumimoji="1" lang="ja-JP" altLang="en-US" dirty="0"/>
          </a:p>
        </p:txBody>
      </p:sp>
      <p:sp>
        <p:nvSpPr>
          <p:cNvPr id="8" name="コンテンツ プレースホルダー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 smtClean="0"/>
              <a:t>[Number of bits in a generated key] </a:t>
            </a:r>
            <a:r>
              <a:rPr lang="ja-JP" altLang="en-US" dirty="0" smtClean="0"/>
              <a:t>に </a:t>
            </a:r>
            <a:r>
              <a:rPr lang="en-US" altLang="ja-JP" dirty="0" smtClean="0"/>
              <a:t>4096 </a:t>
            </a:r>
            <a:r>
              <a:rPr lang="ja-JP" altLang="en-US" dirty="0" smtClean="0"/>
              <a:t>を入力</a:t>
            </a:r>
            <a:r>
              <a:rPr lang="en-US" altLang="ja-JP" dirty="0" smtClean="0"/>
              <a:t>.</a:t>
            </a:r>
          </a:p>
          <a:p>
            <a:r>
              <a:rPr lang="en-US" altLang="ja-JP" dirty="0" smtClean="0"/>
              <a:t>[Generate</a:t>
            </a:r>
            <a:r>
              <a:rPr lang="en-US" altLang="ja-JP" dirty="0"/>
              <a:t>]</a:t>
            </a:r>
            <a:r>
              <a:rPr lang="en-US" altLang="ja-JP" dirty="0" smtClean="0"/>
              <a:t> </a:t>
            </a:r>
            <a:r>
              <a:rPr lang="ja-JP" altLang="en-US" dirty="0" smtClean="0"/>
              <a:t>をクリック</a:t>
            </a:r>
            <a:endParaRPr lang="en-US" altLang="ja-JP" dirty="0" smtClean="0"/>
          </a:p>
          <a:p>
            <a:r>
              <a:rPr lang="en-US" altLang="ja-JP" dirty="0" smtClean="0"/>
              <a:t>“Please generate some randomness by moving the mouse over the blank area” </a:t>
            </a:r>
            <a:r>
              <a:rPr lang="ja-JP" altLang="en-US" dirty="0" smtClean="0"/>
              <a:t>の領域の中でカーソルを適当に動かす</a:t>
            </a:r>
            <a:r>
              <a:rPr lang="en-US" altLang="ja-JP" dirty="0" smtClean="0"/>
              <a:t>.</a:t>
            </a:r>
            <a:endParaRPr kumimoji="1" lang="ja-JP" altLang="en-US" dirty="0"/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7308" y="3735817"/>
            <a:ext cx="3657788" cy="2946551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7191" y="3695253"/>
            <a:ext cx="3657788" cy="2941471"/>
          </a:xfrm>
          <a:prstGeom prst="rect">
            <a:avLst/>
          </a:prstGeom>
        </p:spPr>
      </p:pic>
      <p:sp>
        <p:nvSpPr>
          <p:cNvPr id="10" name="正方形/長方形 9"/>
          <p:cNvSpPr/>
          <p:nvPr/>
        </p:nvSpPr>
        <p:spPr>
          <a:xfrm>
            <a:off x="7591687" y="4340772"/>
            <a:ext cx="3360092" cy="103001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/>
        </p:nvSpPr>
        <p:spPr>
          <a:xfrm>
            <a:off x="4098629" y="6479627"/>
            <a:ext cx="715108" cy="16760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/>
          <p:cNvSpPr/>
          <p:nvPr/>
        </p:nvSpPr>
        <p:spPr>
          <a:xfrm>
            <a:off x="4026845" y="5591503"/>
            <a:ext cx="715108" cy="16760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92613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err="1"/>
              <a:t>ssh</a:t>
            </a:r>
            <a:r>
              <a:rPr lang="en-US" altLang="ja-JP" dirty="0"/>
              <a:t> </a:t>
            </a:r>
            <a:r>
              <a:rPr lang="ja-JP" altLang="en-US" dirty="0"/>
              <a:t>鍵の生成 </a:t>
            </a:r>
            <a:r>
              <a:rPr lang="en-US" altLang="ja-JP" dirty="0" smtClean="0"/>
              <a:t>3</a:t>
            </a:r>
            <a:endParaRPr kumimoji="1" lang="ja-JP" altLang="en-US" dirty="0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kumimoji="1" lang="en-US" altLang="ja-JP" dirty="0" smtClean="0"/>
              <a:t>[Public key for pasting into </a:t>
            </a:r>
            <a:r>
              <a:rPr kumimoji="1" lang="en-US" altLang="ja-JP" dirty="0" err="1" smtClean="0"/>
              <a:t>OpenSSH</a:t>
            </a:r>
            <a:r>
              <a:rPr kumimoji="1" lang="en-US" altLang="ja-JP" dirty="0" smtClean="0"/>
              <a:t> server] </a:t>
            </a:r>
            <a:r>
              <a:rPr kumimoji="1" lang="ja-JP" altLang="en-US" dirty="0" smtClean="0"/>
              <a:t>の枠の文字列をコピーしてメモ帳などにペーストして保存する</a:t>
            </a:r>
            <a:r>
              <a:rPr kumimoji="1" lang="en-US" altLang="ja-JP" dirty="0" smtClean="0"/>
              <a:t>.</a:t>
            </a:r>
          </a:p>
          <a:p>
            <a:pPr lvl="1"/>
            <a:r>
              <a:rPr lang="ja-JP" altLang="en-US" dirty="0" smtClean="0">
                <a:solidFill>
                  <a:srgbClr val="FF0000"/>
                </a:solidFill>
              </a:rPr>
              <a:t>スクロール</a:t>
            </a:r>
            <a:r>
              <a:rPr lang="ja-JP" altLang="en-US" dirty="0">
                <a:solidFill>
                  <a:srgbClr val="FF0000"/>
                </a:solidFill>
              </a:rPr>
              <a:t>することに気を付けて最後までコピーする</a:t>
            </a:r>
            <a:r>
              <a:rPr lang="ja-JP" altLang="en-US" dirty="0" smtClean="0">
                <a:solidFill>
                  <a:srgbClr val="FF0000"/>
                </a:solidFill>
              </a:rPr>
              <a:t>こと</a:t>
            </a:r>
            <a:r>
              <a:rPr lang="en-US" altLang="ja-JP" dirty="0" smtClean="0">
                <a:solidFill>
                  <a:srgbClr val="FF0000"/>
                </a:solidFill>
              </a:rPr>
              <a:t>.</a:t>
            </a:r>
          </a:p>
          <a:p>
            <a:pPr lvl="1"/>
            <a:r>
              <a:rPr lang="ja-JP" altLang="en-US" dirty="0" smtClean="0"/>
              <a:t>どこにどんなファイル名で保存しても良い</a:t>
            </a:r>
            <a:r>
              <a:rPr lang="en-US" altLang="ja-JP" dirty="0" smtClean="0"/>
              <a:t>. </a:t>
            </a:r>
            <a:r>
              <a:rPr lang="ja-JP" altLang="en-US" dirty="0" smtClean="0">
                <a:solidFill>
                  <a:srgbClr val="FF0000"/>
                </a:solidFill>
              </a:rPr>
              <a:t>ただし場所を覚えておくこと</a:t>
            </a:r>
            <a:r>
              <a:rPr lang="en-US" altLang="ja-JP" dirty="0" smtClean="0">
                <a:solidFill>
                  <a:srgbClr val="FF0000"/>
                </a:solidFill>
              </a:rPr>
              <a:t>.</a:t>
            </a:r>
          </a:p>
          <a:p>
            <a:pPr lvl="2"/>
            <a:r>
              <a:rPr lang="ja-JP" altLang="en-US" dirty="0" smtClean="0"/>
              <a:t>ファイル名に決まりはないが</a:t>
            </a:r>
            <a:r>
              <a:rPr lang="en-US" altLang="ja-JP" dirty="0" smtClean="0"/>
              <a:t>, </a:t>
            </a:r>
            <a:r>
              <a:rPr lang="ja-JP" altLang="en-US" dirty="0" smtClean="0"/>
              <a:t>例えば </a:t>
            </a:r>
            <a:r>
              <a:rPr lang="en-US" altLang="ja-JP" dirty="0" smtClean="0"/>
              <a:t>id_rsa.pub.txt</a:t>
            </a:r>
            <a:endParaRPr kumimoji="1" lang="en-US" altLang="ja-JP" dirty="0" smtClean="0"/>
          </a:p>
          <a:p>
            <a:r>
              <a:rPr lang="en-US" altLang="ja-JP" dirty="0" smtClean="0"/>
              <a:t>[Key passphrase] </a:t>
            </a:r>
            <a:r>
              <a:rPr lang="ja-JP" altLang="en-US" dirty="0" smtClean="0"/>
              <a:t>にパスフレーズを入力する</a:t>
            </a:r>
            <a:endParaRPr lang="en-US" altLang="ja-JP" dirty="0" smtClean="0"/>
          </a:p>
          <a:p>
            <a:r>
              <a:rPr lang="en-US" altLang="ja-JP" dirty="0" smtClean="0"/>
              <a:t>[</a:t>
            </a:r>
            <a:r>
              <a:rPr lang="en-US" altLang="ja-JP" dirty="0"/>
              <a:t>Confirm passphrase] </a:t>
            </a:r>
            <a:r>
              <a:rPr lang="ja-JP" altLang="en-US" dirty="0" smtClean="0"/>
              <a:t>に同じパスフレーズを入力する</a:t>
            </a:r>
            <a:r>
              <a:rPr lang="en-US" altLang="ja-JP" dirty="0" smtClean="0"/>
              <a:t>.</a:t>
            </a:r>
          </a:p>
          <a:p>
            <a:endParaRPr kumimoji="1" lang="ja-JP" altLang="en-US" dirty="0"/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endParaRPr kumimoji="1" lang="ja-JP" altLang="en-US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1825625"/>
            <a:ext cx="4565885" cy="3664138"/>
          </a:xfrm>
          <a:prstGeom prst="rect">
            <a:avLst/>
          </a:prstGeom>
        </p:spPr>
      </p:pic>
      <p:sp>
        <p:nvSpPr>
          <p:cNvPr id="7" name="正方形/長方形 6"/>
          <p:cNvSpPr/>
          <p:nvPr/>
        </p:nvSpPr>
        <p:spPr>
          <a:xfrm>
            <a:off x="6400800" y="2585545"/>
            <a:ext cx="4141076" cy="54653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/>
        </p:nvSpPr>
        <p:spPr>
          <a:xfrm>
            <a:off x="6400800" y="3552496"/>
            <a:ext cx="4141076" cy="1681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6400800" y="3723838"/>
            <a:ext cx="4141076" cy="1681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/>
          <p:cNvSpPr/>
          <p:nvPr/>
        </p:nvSpPr>
        <p:spPr>
          <a:xfrm>
            <a:off x="6800850" y="2582368"/>
            <a:ext cx="3741026" cy="546538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 smtClean="0"/>
              <a:t>ここ</a:t>
            </a:r>
            <a:r>
              <a:rPr kumimoji="1" lang="ja-JP" altLang="en-US" dirty="0" smtClean="0"/>
              <a:t>の文字列をコピー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264366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err="1"/>
              <a:t>ssh</a:t>
            </a:r>
            <a:r>
              <a:rPr lang="en-US" altLang="ja-JP" dirty="0"/>
              <a:t> </a:t>
            </a:r>
            <a:r>
              <a:rPr lang="ja-JP" altLang="en-US" dirty="0"/>
              <a:t>鍵の生成 </a:t>
            </a:r>
            <a:r>
              <a:rPr lang="en-US" altLang="ja-JP" dirty="0"/>
              <a:t>4</a:t>
            </a:r>
            <a:endParaRPr kumimoji="1" lang="ja-JP" altLang="en-US" dirty="0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kumimoji="1" lang="en-US" altLang="ja-JP" dirty="0" smtClean="0"/>
              <a:t>[Save public key] </a:t>
            </a:r>
            <a:r>
              <a:rPr kumimoji="1" lang="ja-JP" altLang="en-US" dirty="0" smtClean="0"/>
              <a:t>を押して公開鍵を保存</a:t>
            </a:r>
            <a:r>
              <a:rPr kumimoji="1" lang="en-US" altLang="ja-JP" dirty="0" smtClean="0"/>
              <a:t>.</a:t>
            </a:r>
          </a:p>
          <a:p>
            <a:pPr lvl="1"/>
            <a:r>
              <a:rPr lang="ja-JP" altLang="en-US" dirty="0" smtClean="0"/>
              <a:t>どこにどんなファイル名で保存しても良い</a:t>
            </a:r>
            <a:endParaRPr lang="en-US" altLang="ja-JP" dirty="0" smtClean="0"/>
          </a:p>
          <a:p>
            <a:pPr lvl="1"/>
            <a:r>
              <a:rPr kumimoji="1" lang="ja-JP" altLang="en-US" dirty="0"/>
              <a:t>良</a:t>
            </a:r>
            <a:r>
              <a:rPr kumimoji="1" lang="ja-JP" altLang="en-US" dirty="0" smtClean="0"/>
              <a:t>くあるファイル名は </a:t>
            </a:r>
            <a:r>
              <a:rPr kumimoji="1" lang="en-US" altLang="ja-JP" dirty="0" smtClean="0"/>
              <a:t>id_rsa.pub</a:t>
            </a:r>
          </a:p>
          <a:p>
            <a:r>
              <a:rPr lang="en-US" altLang="ja-JP" dirty="0"/>
              <a:t>[Save </a:t>
            </a:r>
            <a:r>
              <a:rPr lang="en-US" altLang="ja-JP" dirty="0" smtClean="0"/>
              <a:t>private </a:t>
            </a:r>
            <a:r>
              <a:rPr lang="en-US" altLang="ja-JP" dirty="0"/>
              <a:t>key] </a:t>
            </a:r>
            <a:r>
              <a:rPr lang="ja-JP" altLang="en-US" dirty="0"/>
              <a:t>を</a:t>
            </a:r>
            <a:r>
              <a:rPr lang="ja-JP" altLang="en-US" dirty="0" smtClean="0"/>
              <a:t>押して</a:t>
            </a:r>
            <a:r>
              <a:rPr lang="ja-JP" altLang="en-US" dirty="0"/>
              <a:t>秘密</a:t>
            </a:r>
            <a:r>
              <a:rPr lang="ja-JP" altLang="en-US" dirty="0" smtClean="0"/>
              <a:t>鍵</a:t>
            </a:r>
            <a:r>
              <a:rPr lang="ja-JP" altLang="en-US" dirty="0"/>
              <a:t>を保存</a:t>
            </a:r>
            <a:r>
              <a:rPr lang="en-US" altLang="ja-JP" dirty="0"/>
              <a:t>.</a:t>
            </a:r>
          </a:p>
          <a:p>
            <a:pPr lvl="1"/>
            <a:r>
              <a:rPr lang="ja-JP" altLang="en-US" dirty="0"/>
              <a:t>どこにどんなファイル名で保存しても良い</a:t>
            </a:r>
            <a:endParaRPr lang="en-US" altLang="ja-JP" dirty="0"/>
          </a:p>
          <a:p>
            <a:pPr lvl="1"/>
            <a:r>
              <a:rPr lang="ja-JP" altLang="en-US" dirty="0"/>
              <a:t>良くあるファイル名は </a:t>
            </a:r>
            <a:r>
              <a:rPr lang="en-US" altLang="ja-JP" dirty="0" err="1" smtClean="0"/>
              <a:t>id_rsa</a:t>
            </a:r>
            <a:endParaRPr lang="en-US" altLang="ja-JP" dirty="0" smtClean="0"/>
          </a:p>
          <a:p>
            <a:r>
              <a:rPr lang="ja-JP" altLang="en-US" dirty="0">
                <a:solidFill>
                  <a:srgbClr val="FF0000"/>
                </a:solidFill>
              </a:rPr>
              <a:t>保存</a:t>
            </a:r>
            <a:r>
              <a:rPr lang="ja-JP" altLang="en-US" dirty="0" smtClean="0">
                <a:solidFill>
                  <a:srgbClr val="FF0000"/>
                </a:solidFill>
              </a:rPr>
              <a:t>したファイルの場所は覚えておくこと</a:t>
            </a:r>
            <a:r>
              <a:rPr lang="en-US" altLang="ja-JP" dirty="0" smtClean="0">
                <a:solidFill>
                  <a:srgbClr val="FF0000"/>
                </a:solidFill>
              </a:rPr>
              <a:t>.</a:t>
            </a:r>
            <a:endParaRPr lang="en-US" altLang="ja-JP" dirty="0">
              <a:solidFill>
                <a:srgbClr val="FF0000"/>
              </a:solidFill>
            </a:endParaRP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endParaRPr kumimoji="1" lang="ja-JP" altLang="en-US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1825625"/>
            <a:ext cx="4565885" cy="3664138"/>
          </a:xfrm>
          <a:prstGeom prst="rect">
            <a:avLst/>
          </a:prstGeom>
        </p:spPr>
      </p:pic>
      <p:sp>
        <p:nvSpPr>
          <p:cNvPr id="10" name="正方形/長方形 9"/>
          <p:cNvSpPr/>
          <p:nvPr/>
        </p:nvSpPr>
        <p:spPr>
          <a:xfrm>
            <a:off x="9522372" y="4591323"/>
            <a:ext cx="1024328" cy="17867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/>
        </p:nvSpPr>
        <p:spPr>
          <a:xfrm>
            <a:off x="8442864" y="4591323"/>
            <a:ext cx="1024328" cy="17867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21683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err="1" smtClean="0"/>
              <a:t>itpass</a:t>
            </a:r>
            <a:r>
              <a:rPr kumimoji="1" lang="en-US" altLang="ja-JP" dirty="0" smtClean="0"/>
              <a:t> </a:t>
            </a:r>
            <a:r>
              <a:rPr kumimoji="1" lang="ja-JP" altLang="en-US" dirty="0" smtClean="0"/>
              <a:t>サーバへの公開鍵の登録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ja-JP" altLang="en-US" dirty="0" smtClean="0"/>
              <a:t>アカウント申請</a:t>
            </a:r>
            <a:r>
              <a:rPr lang="en-US" altLang="ja-JP" dirty="0" smtClean="0"/>
              <a:t>, </a:t>
            </a:r>
            <a:r>
              <a:rPr lang="ja-JP" altLang="en-US" dirty="0" smtClean="0"/>
              <a:t>もしくは</a:t>
            </a:r>
            <a:r>
              <a:rPr lang="en-US" altLang="ja-JP" dirty="0" smtClean="0"/>
              <a:t>, </a:t>
            </a:r>
            <a:r>
              <a:rPr lang="ja-JP" altLang="en-US" dirty="0" smtClean="0"/>
              <a:t>アカウント発効後の内容変更において</a:t>
            </a:r>
            <a:r>
              <a:rPr lang="en-US" altLang="ja-JP" dirty="0" smtClean="0"/>
              <a:t>, </a:t>
            </a:r>
            <a:endParaRPr lang="en-US" altLang="ja-JP" dirty="0"/>
          </a:p>
          <a:p>
            <a:pPr lvl="1"/>
            <a:r>
              <a:rPr kumimoji="1" lang="en-US" altLang="ja-JP" dirty="0" smtClean="0"/>
              <a:t>[</a:t>
            </a:r>
            <a:r>
              <a:rPr kumimoji="1" lang="ja-JP" altLang="en-US" dirty="0" smtClean="0"/>
              <a:t>公開鍵</a:t>
            </a:r>
            <a:r>
              <a:rPr kumimoji="1" lang="en-US" altLang="ja-JP" dirty="0" smtClean="0"/>
              <a:t>]</a:t>
            </a:r>
            <a:r>
              <a:rPr lang="ja-JP" altLang="en-US" dirty="0"/>
              <a:t> </a:t>
            </a:r>
            <a:r>
              <a:rPr lang="ja-JP" altLang="en-US" dirty="0" smtClean="0"/>
              <a:t>欄に </a:t>
            </a:r>
            <a:r>
              <a:rPr lang="en-US" altLang="ja-JP" dirty="0"/>
              <a:t>[Public key for pasting into </a:t>
            </a:r>
            <a:r>
              <a:rPr lang="en-US" altLang="ja-JP" dirty="0" err="1"/>
              <a:t>OpenSSH</a:t>
            </a:r>
            <a:r>
              <a:rPr lang="en-US" altLang="ja-JP" dirty="0"/>
              <a:t> server</a:t>
            </a:r>
            <a:r>
              <a:rPr lang="en-US" altLang="ja-JP" dirty="0" smtClean="0"/>
              <a:t>] </a:t>
            </a:r>
            <a:r>
              <a:rPr lang="ja-JP" altLang="en-US" dirty="0" smtClean="0"/>
              <a:t>の枠の文字列をコピー</a:t>
            </a:r>
            <a:r>
              <a:rPr lang="en-US" altLang="ja-JP" dirty="0" smtClean="0"/>
              <a:t>.</a:t>
            </a:r>
          </a:p>
          <a:p>
            <a:pPr lvl="1"/>
            <a:r>
              <a:rPr kumimoji="1" lang="en-US" altLang="ja-JP" dirty="0" smtClean="0"/>
              <a:t>[</a:t>
            </a:r>
            <a:r>
              <a:rPr kumimoji="1" lang="ja-JP" altLang="en-US" dirty="0" smtClean="0"/>
              <a:t>公開鍵の設定方法</a:t>
            </a:r>
            <a:r>
              <a:rPr kumimoji="1" lang="en-US" altLang="ja-JP" dirty="0" smtClean="0"/>
              <a:t>]</a:t>
            </a:r>
            <a:r>
              <a:rPr lang="ja-JP" altLang="en-US" dirty="0"/>
              <a:t>の</a:t>
            </a:r>
            <a:r>
              <a:rPr kumimoji="1" lang="ja-JP" altLang="en-US" dirty="0" smtClean="0"/>
              <a:t>「追加」をチェック</a:t>
            </a:r>
            <a:r>
              <a:rPr kumimoji="1" lang="en-US" altLang="ja-JP" dirty="0" smtClean="0"/>
              <a:t>.</a:t>
            </a:r>
          </a:p>
          <a:p>
            <a:pPr lvl="2"/>
            <a:r>
              <a:rPr lang="ja-JP" altLang="en-US" dirty="0"/>
              <a:t>選択肢</a:t>
            </a:r>
            <a:r>
              <a:rPr lang="ja-JP" altLang="en-US" dirty="0" smtClean="0"/>
              <a:t>が一つしかなければそれを選べばよい</a:t>
            </a:r>
            <a:r>
              <a:rPr lang="en-US" altLang="ja-JP" smtClean="0"/>
              <a:t>.</a:t>
            </a:r>
            <a:endParaRPr kumimoji="1" lang="en-US" altLang="ja-JP" dirty="0" smtClean="0"/>
          </a:p>
          <a:p>
            <a:pPr lvl="2"/>
            <a:r>
              <a:rPr lang="ja-JP" altLang="en-US" dirty="0" smtClean="0"/>
              <a:t>「上書き」すると</a:t>
            </a:r>
            <a:r>
              <a:rPr lang="en-US" altLang="ja-JP" dirty="0" smtClean="0"/>
              <a:t>, </a:t>
            </a:r>
            <a:r>
              <a:rPr lang="ja-JP" altLang="en-US" dirty="0" smtClean="0"/>
              <a:t>これまでに登録してある鍵が削除される</a:t>
            </a:r>
            <a:r>
              <a:rPr lang="en-US" altLang="ja-JP" dirty="0" smtClean="0"/>
              <a:t>.</a:t>
            </a:r>
            <a:endParaRPr kumimoji="1" lang="en-US" altLang="ja-JP" dirty="0" smtClean="0"/>
          </a:p>
          <a:p>
            <a:pPr marL="0" indent="0">
              <a:buNone/>
            </a:pPr>
            <a:r>
              <a:rPr lang="en-US" altLang="ja-JP" dirty="0"/>
              <a:t> </a:t>
            </a:r>
            <a:r>
              <a:rPr lang="en-US" altLang="ja-JP" dirty="0" smtClean="0"/>
              <a:t> </a:t>
            </a:r>
            <a:r>
              <a:rPr lang="ja-JP" altLang="en-US" dirty="0" smtClean="0"/>
              <a:t>する</a:t>
            </a:r>
            <a:r>
              <a:rPr lang="en-US" altLang="ja-JP" dirty="0" smtClean="0"/>
              <a:t>.</a:t>
            </a:r>
          </a:p>
          <a:p>
            <a:endParaRPr kumimoji="1" lang="en-US" altLang="ja-JP" dirty="0" smtClean="0"/>
          </a:p>
          <a:p>
            <a:endParaRPr kumimoji="1" lang="ja-JP" altLang="en-US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endParaRPr kumimoji="1" lang="ja-JP" altLang="en-US"/>
          </a:p>
        </p:txBody>
      </p:sp>
      <p:grpSp>
        <p:nvGrpSpPr>
          <p:cNvPr id="8" name="グループ化 7"/>
          <p:cNvGrpSpPr/>
          <p:nvPr/>
        </p:nvGrpSpPr>
        <p:grpSpPr>
          <a:xfrm>
            <a:off x="6172200" y="1825625"/>
            <a:ext cx="7315576" cy="4572235"/>
            <a:chOff x="4605553" y="1825625"/>
            <a:chExt cx="7315576" cy="4572235"/>
          </a:xfrm>
        </p:grpSpPr>
        <p:pic>
          <p:nvPicPr>
            <p:cNvPr id="5" name="図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05553" y="1825625"/>
              <a:ext cx="7315576" cy="4572235"/>
            </a:xfrm>
            <a:prstGeom prst="rect">
              <a:avLst/>
            </a:prstGeom>
          </p:spPr>
        </p:pic>
        <p:sp>
          <p:nvSpPr>
            <p:cNvPr id="6" name="正方形/長方形 5"/>
            <p:cNvSpPr/>
            <p:nvPr/>
          </p:nvSpPr>
          <p:spPr>
            <a:xfrm>
              <a:off x="6035984" y="4546225"/>
              <a:ext cx="1871133" cy="365640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/>
            <p:cNvSpPr/>
            <p:nvPr/>
          </p:nvSpPr>
          <p:spPr>
            <a:xfrm>
              <a:off x="6079816" y="4911865"/>
              <a:ext cx="628481" cy="623087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5913632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8750</TotalTime>
  <Words>471</Words>
  <Application>Microsoft Office PowerPoint</Application>
  <PresentationFormat>ワイド画面</PresentationFormat>
  <Paragraphs>56</Paragraphs>
  <Slides>13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13</vt:i4>
      </vt:variant>
    </vt:vector>
  </HeadingPairs>
  <TitlesOfParts>
    <vt:vector size="17" baseType="lpstr">
      <vt:lpstr>游ゴシック</vt:lpstr>
      <vt:lpstr>游ゴシック Light</vt:lpstr>
      <vt:lpstr>Arial</vt:lpstr>
      <vt:lpstr>Office テーマ</vt:lpstr>
      <vt:lpstr>MobaXTerm の利用</vt:lpstr>
      <vt:lpstr>MobaXTerm のインストール 1</vt:lpstr>
      <vt:lpstr>MobaXTerm のインストール 2</vt:lpstr>
      <vt:lpstr>MobaXTerm の起動</vt:lpstr>
      <vt:lpstr>ssh 鍵の生成 1</vt:lpstr>
      <vt:lpstr>ssh 鍵の生成 2</vt:lpstr>
      <vt:lpstr>ssh 鍵の生成 3</vt:lpstr>
      <vt:lpstr>ssh 鍵の生成 4</vt:lpstr>
      <vt:lpstr>itpass サーバへの公開鍵の登録</vt:lpstr>
      <vt:lpstr>itpass サーバへのログイン 1</vt:lpstr>
      <vt:lpstr>itpass サーバへのログイン 2</vt:lpstr>
      <vt:lpstr>itpass サーバへのログイン 3</vt:lpstr>
      <vt:lpstr>itpass サーバへのログイン 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MobaXTerm の利用</dc:title>
  <dc:creator>Takahashi Yoshiyuki</dc:creator>
  <cp:lastModifiedBy>Takahashi Yoshiyuki</cp:lastModifiedBy>
  <cp:revision>47</cp:revision>
  <dcterms:created xsi:type="dcterms:W3CDTF">2020-08-07T03:37:56Z</dcterms:created>
  <dcterms:modified xsi:type="dcterms:W3CDTF">2021-03-02T04:33:45Z</dcterms:modified>
</cp:coreProperties>
</file>