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_rels/slideLayout1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  <Override PartName="/ppt/media/image1.png" ContentType="image/png"/>
  <Override PartName="/ppt/media/image2.svg" ContentType="image/sv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png>
</file>

<file path=ppt/media/image2.sv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hu-HU" sz="1800" strike="noStrike" u="none">
              <a:solidFill>
                <a:schemeClr val="dk1"/>
              </a:solidFill>
              <a:effectLst/>
              <a:uFillTx/>
              <a:latin typeface="Aptos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hu-HU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FE263E4-D3CD-487D-8FA8-CC40957FC7A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hu-HU" sz="6000" strike="noStrike" u="none">
                <a:solidFill>
                  <a:schemeClr val="dk1"/>
                </a:solidFill>
                <a:effectLst/>
                <a:uFillTx/>
                <a:latin typeface="Aptos Display"/>
              </a:rPr>
              <a:t>Mintacím szerkesztése</a:t>
            </a:r>
            <a:endParaRPr b="0" lang="hu-HU" sz="6000" strike="noStrike" u="none">
              <a:solidFill>
                <a:schemeClr val="dk1"/>
              </a:solidFill>
              <a:effectLst/>
              <a:uFillTx/>
              <a:latin typeface="Aptos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hu-HU" sz="1200" strike="noStrike" u="none">
                <a:solidFill>
                  <a:schemeClr val="dk1">
                    <a:tint val="82000"/>
                  </a:schemeClr>
                </a:solidFill>
                <a:effectLst/>
                <a:uFillTx/>
                <a:latin typeface="Aptos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hu-HU" sz="1200" strike="noStrike" u="none">
                <a:solidFill>
                  <a:schemeClr val="dk1">
                    <a:tint val="82000"/>
                  </a:schemeClr>
                </a:solidFill>
                <a:effectLst/>
                <a:uFillTx/>
                <a:latin typeface="Aptos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hu-HU" sz="1200" strike="noStrike" u="none">
                <a:solidFill>
                  <a:schemeClr val="dk1">
                    <a:tint val="82000"/>
                  </a:schemeClr>
                </a:solidFill>
                <a:effectLst/>
                <a:uFillTx/>
                <a:latin typeface="Aptos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5E0ADA4-9141-4B86-AC2B-7BC3E6E2521F}" type="slidenum">
              <a:rPr b="0" lang="hu-HU" sz="1200" strike="noStrike" u="none">
                <a:solidFill>
                  <a:schemeClr val="dk1">
                    <a:tint val="82000"/>
                  </a:schemeClr>
                </a:solidFill>
                <a:effectLst/>
                <a:uFillTx/>
                <a:latin typeface="Aptos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image" Target="../media/image2.svg"/><Relationship Id="rId3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"/>
          <p:cNvSpPr/>
          <p:nvPr/>
        </p:nvSpPr>
        <p:spPr>
          <a:xfrm>
            <a:off x="1586160" y="1720800"/>
            <a:ext cx="1293840" cy="1284480"/>
          </a:xfrm>
          <a:prstGeom prst="rect">
            <a:avLst/>
          </a:pr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endParaRPr b="0" lang="en-US" sz="1800" strike="noStrike" u="none">
              <a:solidFill>
                <a:schemeClr val="lt1"/>
              </a:solidFill>
              <a:effectLst/>
              <a:uFillTx/>
              <a:latin typeface="Aptos"/>
            </a:endParaRPr>
          </a:p>
        </p:txBody>
      </p:sp>
      <p:pic>
        <p:nvPicPr>
          <p:cNvPr id="7" name="" descr=""/>
          <p:cNvPicPr/>
          <p:nvPr/>
        </p:nvPicPr>
        <p:blipFill>
          <a:blip r:embed="rId1">
            <a:extLst>
              <a:ext uri="{96DAC541-7B7A-43D3-8B79-37D633B846F1}">
                <asvg:svgBlip xmlns:asvg="http://schemas.microsoft.com/office/drawing/2016/SVG/main" r:embed="rId2"/>
              </a:ext>
            </a:extLst>
          </a:blip>
          <a:srcRect l="0" t="0" r="0" b="52039"/>
          <a:stretch/>
        </p:blipFill>
        <p:spPr>
          <a:xfrm>
            <a:off x="1602720" y="1728000"/>
            <a:ext cx="1277280" cy="611640"/>
          </a:xfrm>
          <a:prstGeom prst="rect">
            <a:avLst/>
          </a:prstGeom>
          <a:noFill/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-téma">
  <a:themeElements>
    <a:clrScheme name="Office">
      <a:dk1>
        <a:srgbClr val="000000"/>
      </a:dk1>
      <a:lt1>
        <a:srgbClr val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 pitchFamily="0" charset="1"/>
        <a:ea typeface=""/>
        <a:cs typeface=""/>
      </a:majorFont>
      <a:minorFont>
        <a:latin typeface="Aptos" panose="0211000402020202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  <a:ln w="2540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Application>LibreOfficeDev/25.8.0.0.alpha0$Windows_X86_64 LibreOffice_project/12aa82d5055ed8f8c4c0d45e4cb9ff6f80a31190</Application>
  <AppVersion>15.0000</AppVers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2025-01-02T14:11:57Z</dcterms:created>
  <dc:creator>Tünde Tóth</dc:creator>
  <dc:description/>
  <dc:language>hu-HU</dc:language>
  <cp:lastModifiedBy/>
  <dcterms:modified xsi:type="dcterms:W3CDTF">2025-01-03T15:43:10Z</dcterms:modified>
  <cp:revision>4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Szélesvásznú</vt:lpwstr>
  </property>
  <property fmtid="{D5CDD505-2E9C-101B-9397-08002B2CF9AE}" pid="3" name="Slides">
    <vt:i4>1</vt:i4>
  </property>
</Properties>
</file>