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3136900" cy="5334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584200" y="5842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4" name=""/>
          <p:cNvSpPr/>
          <p:nvPr/>
        </p:nvSpPr>
        <p:spPr>
          <a:xfrm>
            <a:off x="1684934" y="5842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5" name=""/>
          <p:cNvSpPr/>
          <p:nvPr/>
        </p:nvSpPr>
        <p:spPr>
          <a:xfrm>
            <a:off x="2150668" y="584200"/>
            <a:ext cx="1312468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