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464300" cy="3327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4025900" y="495300"/>
            <a:ext cx="2654300" cy="3289300"/>
          </a:xfrm>
          <a:prstGeom prst="rect"/>
          <a:solidFill>
            <a:srgbClr val="C0C0C0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 Infra</a:t>
            </a:r>
          </a:p>
        </p:txBody>
      </p:sp>
      <p:cxnSp>
        <p:nvCxnSpPr>
          <p:cNvPr id="4" name=""/>
          <p:cNvCxnSpPr/>
          <p:nvPr/>
        </p:nvCxnSpPr>
        <p:spPr>
          <a:xfrm>
            <a:off x="1168400" y="1117600"/>
            <a:ext cx="0" cy="266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590800" y="1117600"/>
            <a:ext cx="0" cy="266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94200" y="1104900"/>
            <a:ext cx="0" cy="2679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6210300" y="1104900"/>
            <a:ext cx="0" cy="2679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685800" y="482600"/>
            <a:ext cx="2247900" cy="635000"/>
          </a:xfrm>
          <a:prstGeom prst="rect"/>
          <a:solidFill>
            <a:srgbClr val="FFFFFF"/>
          </a:solidFill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 Infra</a:t>
            </a:r>
          </a:p>
        </p:txBody>
      </p:sp>
      <p:sp>
        <p:nvSpPr>
          <p:cNvPr id="9" name=""/>
          <p:cNvSpPr/>
          <p:nvPr/>
        </p:nvSpPr>
        <p:spPr>
          <a:xfrm>
            <a:off x="723900" y="8001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Terminal</a:t>
            </a:r>
          </a:p>
        </p:txBody>
      </p:sp>
      <p:sp>
        <p:nvSpPr>
          <p:cNvPr id="10" name=""/>
          <p:cNvSpPr/>
          <p:nvPr/>
        </p:nvSpPr>
        <p:spPr>
          <a:xfrm>
            <a:off x="2286000" y="8001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1" name=""/>
          <p:cNvSpPr/>
          <p:nvPr/>
        </p:nvSpPr>
        <p:spPr>
          <a:xfrm>
            <a:off x="4051300" y="8001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5765800" y="8001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710869" y="11557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622300" y="1390650"/>
            <a:ext cx="5397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1265859" y="15240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Internal Req</a:t>
            </a:r>
          </a:p>
        </p:txBody>
      </p:sp>
      <p:cxnSp>
        <p:nvCxnSpPr>
          <p:cNvPr id="16" name=""/>
          <p:cNvCxnSpPr/>
          <p:nvPr/>
        </p:nvCxnSpPr>
        <p:spPr>
          <a:xfrm>
            <a:off x="1174750" y="17589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2613380" y="1892300"/>
            <a:ext cx="166298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 to Server</a:t>
            </a:r>
          </a:p>
        </p:txBody>
      </p:sp>
      <p:cxnSp>
        <p:nvCxnSpPr>
          <p:cNvPr id="18" name=""/>
          <p:cNvCxnSpPr/>
          <p:nvPr/>
        </p:nvCxnSpPr>
        <p:spPr>
          <a:xfrm>
            <a:off x="2597150" y="2139950"/>
            <a:ext cx="17907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4598187" y="2273300"/>
            <a:ext cx="13128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Internal Query</a:t>
            </a:r>
          </a:p>
        </p:txBody>
      </p:sp>
      <p:cxnSp>
        <p:nvCxnSpPr>
          <p:cNvPr id="20" name=""/>
          <p:cNvCxnSpPr/>
          <p:nvPr/>
        </p:nvCxnSpPr>
        <p:spPr>
          <a:xfrm>
            <a:off x="4400550" y="2508250"/>
            <a:ext cx="18034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4512691" y="2641600"/>
            <a:ext cx="167436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Internal Response</a:t>
            </a:r>
          </a:p>
        </p:txBody>
      </p:sp>
      <p:cxnSp>
        <p:nvCxnSpPr>
          <p:cNvPr id="22" name=""/>
          <p:cNvCxnSpPr/>
          <p:nvPr/>
        </p:nvCxnSpPr>
        <p:spPr>
          <a:xfrm flipH="1">
            <a:off x="4400550" y="2876550"/>
            <a:ext cx="18034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2708833" y="3009900"/>
            <a:ext cx="16625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 from Server</a:t>
            </a:r>
          </a:p>
        </p:txBody>
      </p:sp>
      <p:cxnSp>
        <p:nvCxnSpPr>
          <p:cNvPr id="24" name=""/>
          <p:cNvCxnSpPr/>
          <p:nvPr/>
        </p:nvCxnSpPr>
        <p:spPr>
          <a:xfrm flipH="1">
            <a:off x="2597150" y="3257550"/>
            <a:ext cx="17907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1287754" y="3390900"/>
            <a:ext cx="127894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Internal Reply</a:t>
            </a:r>
          </a:p>
        </p:txBody>
      </p:sp>
      <p:cxnSp>
        <p:nvCxnSpPr>
          <p:cNvPr id="26" name=""/>
          <p:cNvCxnSpPr/>
          <p:nvPr/>
        </p:nvCxnSpPr>
        <p:spPr>
          <a:xfrm flipH="1">
            <a:off x="1174750" y="36258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